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335" r:id="rId2"/>
    <p:sldId id="336" r:id="rId3"/>
    <p:sldId id="337" r:id="rId4"/>
    <p:sldId id="338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276" r:id="rId14"/>
    <p:sldId id="348" r:id="rId15"/>
    <p:sldId id="349" r:id="rId16"/>
    <p:sldId id="350" r:id="rId17"/>
    <p:sldId id="351" r:id="rId18"/>
    <p:sldId id="321" r:id="rId19"/>
    <p:sldId id="352" r:id="rId20"/>
    <p:sldId id="353" r:id="rId21"/>
    <p:sldId id="354" r:id="rId22"/>
    <p:sldId id="355" r:id="rId23"/>
    <p:sldId id="356" r:id="rId24"/>
    <p:sldId id="357" r:id="rId25"/>
  </p:sldIdLst>
  <p:sldSz cx="9144000" cy="6858000" type="letter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67F"/>
    <a:srgbClr val="E27E7C"/>
    <a:srgbClr val="990000"/>
    <a:srgbClr val="006600"/>
    <a:srgbClr val="660033"/>
    <a:srgbClr val="F4ED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4683" autoAdjust="0"/>
  </p:normalViewPr>
  <p:slideViewPr>
    <p:cSldViewPr>
      <p:cViewPr varScale="1">
        <p:scale>
          <a:sx n="107" d="100"/>
          <a:sy n="107" d="100"/>
        </p:scale>
        <p:origin x="-127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4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5.wmf"/><Relationship Id="rId1" Type="http://schemas.openxmlformats.org/officeDocument/2006/relationships/image" Target="../media/image10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000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32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43530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96215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73405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762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FCFEB9"/>
              </a:gs>
              <a:gs pos="100000">
                <a:srgbClr val="FFFFFF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4" name="Rectangle 1028"/>
          <p:cNvSpPr>
            <a:spLocks noChangeArrowheads="1"/>
          </p:cNvSpPr>
          <p:nvPr/>
        </p:nvSpPr>
        <p:spPr bwMode="auto">
          <a:xfrm>
            <a:off x="7827963" y="6137275"/>
            <a:ext cx="4905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dirty="0" smtClean="0"/>
              <a:t>6-</a:t>
            </a:r>
            <a:fld id="{C464AF9A-8D24-4FCB-B246-68CBB4B19B54}" type="slidenum">
              <a:rPr lang="en-US" sz="1200"/>
              <a:pPr>
                <a:defRPr/>
              </a:pPr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rgbClr val="6E0043"/>
          </a:solidFill>
          <a:latin typeface="+mn-lt"/>
          <a:ea typeface="+mn-ea"/>
          <a:cs typeface="+mn-cs"/>
        </a:defRPr>
      </a:lvl1pPr>
      <a:lvl2pPr marL="965200" indent="-5080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§"/>
        <a:defRPr sz="2800" b="1">
          <a:solidFill>
            <a:srgbClr val="BE001E"/>
          </a:solidFill>
          <a:latin typeface="+mn-lt"/>
        </a:defRPr>
      </a:lvl2pPr>
      <a:lvl3pPr marL="14224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à"/>
        <a:defRPr sz="2800" b="1">
          <a:solidFill>
            <a:srgbClr val="4C2E00"/>
          </a:solidFill>
          <a:latin typeface="+mn-lt"/>
        </a:defRPr>
      </a:lvl3pPr>
      <a:lvl4pPr marL="17653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pitchFamily="18" charset="0"/>
        <a:buChar char="*"/>
        <a:defRPr sz="2800" b="1">
          <a:solidFill>
            <a:srgbClr val="006600"/>
          </a:solidFill>
          <a:latin typeface="+mn-lt"/>
        </a:defRPr>
      </a:lvl4pPr>
      <a:lvl5pPr marL="24130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5pPr>
      <a:lvl6pPr marL="28702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6pPr>
      <a:lvl7pPr marL="33274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7pPr>
      <a:lvl8pPr marL="37846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8pPr>
      <a:lvl9pPr marL="42418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12.wma"/><Relationship Id="rId7" Type="http://schemas.openxmlformats.org/officeDocument/2006/relationships/image" Target="../media/image26.wmf"/><Relationship Id="rId2" Type="http://schemas.microsoft.com/office/2007/relationships/media" Target="../media/media12.wm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3.png"/><Relationship Id="rId2" Type="http://schemas.microsoft.com/office/2007/relationships/media" Target="../media/media13.wma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microsoft.com/office/2007/relationships/media" Target="../media/media14.wma"/><Relationship Id="rId7" Type="http://schemas.openxmlformats.org/officeDocument/2006/relationships/oleObject" Target="../embeddings/oleObject21.bin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ma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7" Type="http://schemas.openxmlformats.org/officeDocument/2006/relationships/image" Target="../media/image3.png"/><Relationship Id="rId2" Type="http://schemas.microsoft.com/office/2007/relationships/media" Target="../media/media17.wma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8.wma"/><Relationship Id="rId7" Type="http://schemas.openxmlformats.org/officeDocument/2006/relationships/image" Target="../media/image31.png"/><Relationship Id="rId2" Type="http://schemas.microsoft.com/office/2007/relationships/media" Target="../media/media18.wma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microsoft.com/office/2007/relationships/media" Target="../media/media2.wma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ma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0.wma"/><Relationship Id="rId7" Type="http://schemas.openxmlformats.org/officeDocument/2006/relationships/image" Target="../media/image33.wmf"/><Relationship Id="rId2" Type="http://schemas.microsoft.com/office/2007/relationships/media" Target="../media/media20.wma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wma"/><Relationship Id="rId7" Type="http://schemas.openxmlformats.org/officeDocument/2006/relationships/image" Target="../media/image34.wmf"/><Relationship Id="rId2" Type="http://schemas.microsoft.com/office/2007/relationships/media" Target="../media/media21.wm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microsoft.com/office/2007/relationships/media" Target="../media/media24.wma"/><Relationship Id="rId7" Type="http://schemas.openxmlformats.org/officeDocument/2006/relationships/oleObject" Target="../embeddings/oleObject24.bin"/><Relationship Id="rId2" Type="http://schemas.openxmlformats.org/officeDocument/2006/relationships/tags" Target="../tags/tag16.xml"/><Relationship Id="rId1" Type="http://schemas.openxmlformats.org/officeDocument/2006/relationships/vmlDrawing" Target="../drawings/vmlDrawing12.v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wm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4.wma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4.wma"/><Relationship Id="rId9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microsoft.com/office/2007/relationships/media" Target="../media/media5.wma"/><Relationship Id="rId7" Type="http://schemas.openxmlformats.org/officeDocument/2006/relationships/oleObject" Target="../embeddings/oleObject3.bin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wmf"/><Relationship Id="rId4" Type="http://schemas.openxmlformats.org/officeDocument/2006/relationships/audio" Target="../media/media5.wma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2.wmf"/><Relationship Id="rId3" Type="http://schemas.microsoft.com/office/2007/relationships/media" Target="../media/media6.wma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8.bin"/><Relationship Id="rId2" Type="http://schemas.openxmlformats.org/officeDocument/2006/relationships/tags" Target="../tags/tag5.xml"/><Relationship Id="rId16" Type="http://schemas.openxmlformats.org/officeDocument/2006/relationships/image" Target="../media/image3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1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7.bin"/><Relationship Id="rId4" Type="http://schemas.openxmlformats.org/officeDocument/2006/relationships/audio" Target="../media/media6.wma"/><Relationship Id="rId9" Type="http://schemas.openxmlformats.org/officeDocument/2006/relationships/image" Target="../media/image5.wmf"/><Relationship Id="rId1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microsoft.com/office/2007/relationships/media" Target="../media/media7.wma"/><Relationship Id="rId7" Type="http://schemas.openxmlformats.org/officeDocument/2006/relationships/image" Target="../media/image14.wmf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7.wma"/><Relationship Id="rId9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8.wmf"/><Relationship Id="rId3" Type="http://schemas.microsoft.com/office/2007/relationships/media" Target="../media/media8.wma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15.bin"/><Relationship Id="rId2" Type="http://schemas.openxmlformats.org/officeDocument/2006/relationships/tags" Target="../tags/tag7.xml"/><Relationship Id="rId16" Type="http://schemas.openxmlformats.org/officeDocument/2006/relationships/image" Target="../media/image3.png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7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9.wmf"/><Relationship Id="rId10" Type="http://schemas.openxmlformats.org/officeDocument/2006/relationships/oleObject" Target="../embeddings/oleObject14.bin"/><Relationship Id="rId4" Type="http://schemas.openxmlformats.org/officeDocument/2006/relationships/audio" Target="../media/media8.wma"/><Relationship Id="rId9" Type="http://schemas.openxmlformats.org/officeDocument/2006/relationships/image" Target="../media/image16.wmf"/><Relationship Id="rId14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microsoft.com/office/2007/relationships/media" Target="../media/media9.wma"/><Relationship Id="rId7" Type="http://schemas.openxmlformats.org/officeDocument/2006/relationships/image" Target="../media/image20.wmf"/><Relationship Id="rId12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2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9.bin"/><Relationship Id="rId4" Type="http://schemas.openxmlformats.org/officeDocument/2006/relationships/audio" Target="../media/media9.wma"/><Relationship Id="rId9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3870" y="76200"/>
            <a:ext cx="4626033" cy="10668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CHEM 702:  Lecture 6</a:t>
            </a:r>
            <a:br>
              <a:rPr lang="en-US" sz="3200" dirty="0" smtClean="0"/>
            </a:br>
            <a:r>
              <a:rPr lang="en-US" sz="3200" dirty="0" smtClean="0"/>
              <a:t>Radioactive Decay </a:t>
            </a:r>
            <a:r>
              <a:rPr lang="en-US" sz="3200" dirty="0" smtClean="0"/>
              <a:t>Kinetics</a:t>
            </a:r>
            <a:br>
              <a:rPr lang="en-US" sz="3200" dirty="0" smtClean="0"/>
            </a:br>
            <a:r>
              <a:rPr lang="en-US" sz="3200" dirty="0" smtClean="0"/>
              <a:t>Part 1</a:t>
            </a:r>
            <a:endParaRPr lang="en-US" sz="3200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4343400" cy="5029200"/>
          </a:xfrm>
        </p:spPr>
        <p:txBody>
          <a:bodyPr>
            <a:normAutofit lnSpcReduction="10000"/>
          </a:bodyPr>
          <a:lstStyle/>
          <a:p>
            <a:pPr marL="577850" indent="-577850" algn="ctr">
              <a:lnSpc>
                <a:spcPct val="90000"/>
              </a:lnSpc>
              <a:buFontTx/>
              <a:buNone/>
            </a:pPr>
            <a:r>
              <a:rPr lang="en-US" sz="2400" dirty="0" smtClean="0"/>
              <a:t>Outline</a:t>
            </a:r>
          </a:p>
          <a:p>
            <a:pPr marL="577850" indent="-577850">
              <a:lnSpc>
                <a:spcPct val="90000"/>
              </a:lnSpc>
            </a:pPr>
            <a:r>
              <a:rPr lang="en-US" sz="2400" dirty="0" smtClean="0"/>
              <a:t>Readings:  Modern Nuclear Chemistry Chapter 3; Nuclear and Radiochemistry  Chapters 4 and 5</a:t>
            </a:r>
          </a:p>
          <a:p>
            <a:pPr marL="577850" indent="-577850">
              <a:lnSpc>
                <a:spcPct val="90000"/>
              </a:lnSpc>
            </a:pPr>
            <a:r>
              <a:rPr lang="en-US" sz="2400" dirty="0" smtClean="0"/>
              <a:t>Radioactive decay kinetics</a:t>
            </a:r>
          </a:p>
          <a:p>
            <a:pPr marL="1035050" lvl="1" indent="-577850">
              <a:lnSpc>
                <a:spcPct val="90000"/>
              </a:lnSpc>
            </a:pPr>
            <a:r>
              <a:rPr lang="en-US" sz="2400" dirty="0" smtClean="0"/>
              <a:t>Basic decay equations</a:t>
            </a:r>
          </a:p>
          <a:p>
            <a:pPr marL="1035050" lvl="1" indent="-577850">
              <a:lnSpc>
                <a:spcPct val="90000"/>
              </a:lnSpc>
            </a:pPr>
            <a:r>
              <a:rPr lang="en-US" sz="2400" dirty="0" smtClean="0"/>
              <a:t>Utilization of equations</a:t>
            </a:r>
          </a:p>
          <a:p>
            <a:pPr marL="1657350" lvl="2" indent="-577850">
              <a:lnSpc>
                <a:spcPct val="90000"/>
              </a:lnSpc>
            </a:pPr>
            <a:r>
              <a:rPr lang="en-US" sz="2400" dirty="0" smtClean="0"/>
              <a:t>Mixtures </a:t>
            </a:r>
          </a:p>
          <a:p>
            <a:pPr marL="1657350" lvl="2" indent="-577850">
              <a:lnSpc>
                <a:spcPct val="90000"/>
              </a:lnSpc>
            </a:pPr>
            <a:r>
              <a:rPr lang="en-US" sz="2400" dirty="0" smtClean="0"/>
              <a:t>Equilibrium</a:t>
            </a:r>
          </a:p>
          <a:p>
            <a:pPr marL="1657350" lvl="2" indent="-577850">
              <a:lnSpc>
                <a:spcPct val="90000"/>
              </a:lnSpc>
            </a:pPr>
            <a:r>
              <a:rPr lang="en-US" sz="2400" dirty="0" smtClean="0"/>
              <a:t>Branching</a:t>
            </a:r>
          </a:p>
          <a:p>
            <a:pPr marL="1035050" lvl="1" indent="-577850">
              <a:lnSpc>
                <a:spcPct val="90000"/>
              </a:lnSpc>
            </a:pPr>
            <a:r>
              <a:rPr lang="en-US" sz="2400" smtClean="0"/>
              <a:t>Natural </a:t>
            </a:r>
            <a:r>
              <a:rPr lang="en-US" sz="2400" dirty="0" smtClean="0"/>
              <a:t>radiation</a:t>
            </a:r>
          </a:p>
          <a:p>
            <a:pPr marL="1035050" lvl="1" indent="-577850">
              <a:lnSpc>
                <a:spcPct val="90000"/>
              </a:lnSpc>
            </a:pPr>
            <a:r>
              <a:rPr lang="en-US" sz="2400" dirty="0" smtClean="0"/>
              <a:t>Dating</a:t>
            </a:r>
          </a:p>
        </p:txBody>
      </p:sp>
      <p:pic>
        <p:nvPicPr>
          <p:cNvPr id="22532" name="Picture 5" descr="02kumar_ca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76800" y="457200"/>
            <a:ext cx="3747468" cy="2667000"/>
          </a:xfrm>
          <a:noFill/>
        </p:spPr>
      </p:pic>
      <p:pic>
        <p:nvPicPr>
          <p:cNvPr id="22533" name="Picture 15" descr="halflif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352800"/>
            <a:ext cx="33528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26"/>
    </mc:Choice>
    <mc:Fallback xmlns="">
      <p:transition spd="slow" advTm="51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442" x="3521075" y="2268538"/>
          <p14:tracePt t="10658" x="3508375" y="2257425"/>
          <p14:tracePt t="10682" x="3503613" y="2251075"/>
          <p14:tracePt t="10690" x="3497263" y="2251075"/>
          <p14:tracePt t="10722" x="3492500" y="2246313"/>
          <p14:tracePt t="10730" x="3492500" y="2239963"/>
          <p14:tracePt t="10778" x="3492500" y="2235200"/>
          <p14:tracePt t="10866" x="3497263" y="2228850"/>
          <p14:tracePt t="10874" x="3514725" y="2222500"/>
          <p14:tracePt t="10878" x="3571875" y="2206625"/>
          <p14:tracePt t="10895" x="3663950" y="2189163"/>
          <p14:tracePt t="10912" x="3771900" y="2165350"/>
          <p14:tracePt t="10928" x="3875088" y="2136775"/>
          <p14:tracePt t="10945" x="3960813" y="2120900"/>
          <p14:tracePt t="10962" x="4029075" y="2085975"/>
          <p14:tracePt t="10978" x="4068763" y="2074863"/>
          <p14:tracePt t="10995" x="4108450" y="2051050"/>
          <p14:tracePt t="11012" x="4143375" y="2028825"/>
          <p14:tracePt t="11028" x="4160838" y="2011363"/>
          <p14:tracePt t="11045" x="4183063" y="1993900"/>
          <p14:tracePt t="11062" x="4194175" y="1989138"/>
          <p14:tracePt t="11079" x="4206875" y="1978025"/>
          <p14:tracePt t="11095" x="4206875" y="1960563"/>
          <p14:tracePt t="11111" x="4206875" y="1943100"/>
          <p14:tracePt t="11128" x="4206875" y="1914525"/>
          <p14:tracePt t="11145" x="4206875" y="1879600"/>
          <p14:tracePt t="11162" x="4125913" y="1822450"/>
          <p14:tracePt t="11178" x="4040188" y="1778000"/>
          <p14:tracePt t="11195" x="3937000" y="1725613"/>
          <p14:tracePt t="11212" x="3806825" y="1679575"/>
          <p14:tracePt t="11229" x="3679825" y="1635125"/>
          <p14:tracePt t="11245" x="3578225" y="1606550"/>
          <p14:tracePt t="11262" x="3503613" y="1593850"/>
          <p14:tracePt t="11278" x="3435350" y="1577975"/>
          <p14:tracePt t="11295" x="3321050" y="1554163"/>
          <p14:tracePt t="11312" x="3194050" y="1543050"/>
          <p14:tracePt t="11328" x="3063875" y="1531938"/>
          <p14:tracePt t="11345" x="2925763" y="1525588"/>
          <p14:tracePt t="11362" x="2725738" y="1525588"/>
          <p14:tracePt t="11378" x="2593975" y="1520825"/>
          <p14:tracePt t="11395" x="2479675" y="1520825"/>
          <p14:tracePt t="11412" x="2343150" y="1520825"/>
          <p14:tracePt t="11428" x="2182813" y="1520825"/>
          <p14:tracePt t="11445" x="2046288" y="1525588"/>
          <p14:tracePt t="11461" x="1931988" y="1543050"/>
          <p14:tracePt t="11478" x="1828800" y="1549400"/>
          <p14:tracePt t="11495" x="1731963" y="1560513"/>
          <p14:tracePt t="11511" x="1639888" y="1565275"/>
          <p14:tracePt t="11528" x="1577975" y="1571625"/>
          <p14:tracePt t="11545" x="1525588" y="1577975"/>
          <p14:tracePt t="11562" x="1435100" y="1589088"/>
          <p14:tracePt t="11578" x="1365250" y="1600200"/>
          <p14:tracePt t="11595" x="1303338" y="1611313"/>
          <p14:tracePt t="11612" x="1239838" y="1628775"/>
          <p14:tracePt t="11628" x="1189038" y="1639888"/>
          <p14:tracePt t="11645" x="1131888" y="1657350"/>
          <p14:tracePt t="11661" x="1085850" y="1674813"/>
          <p14:tracePt t="11678" x="1035050" y="1697038"/>
          <p14:tracePt t="11695" x="989013" y="1720850"/>
          <p14:tracePt t="11712" x="942975" y="1743075"/>
          <p14:tracePt t="11728" x="908050" y="1765300"/>
          <p14:tracePt t="11745" x="874713" y="1789113"/>
          <p14:tracePt t="11762" x="835025" y="1835150"/>
          <p14:tracePt t="11778" x="828675" y="1868488"/>
          <p14:tracePt t="11795" x="817563" y="1897063"/>
          <p14:tracePt t="11812" x="817563" y="1931988"/>
          <p14:tracePt t="11828" x="811213" y="1960563"/>
          <p14:tracePt t="11845" x="811213" y="1993900"/>
          <p14:tracePt t="11862" x="811213" y="2017713"/>
          <p14:tracePt t="11878" x="822325" y="2046288"/>
          <p14:tracePt t="11895" x="850900" y="2074863"/>
          <p14:tracePt t="11911" x="914400" y="2120900"/>
          <p14:tracePt t="11928" x="1017588" y="2182813"/>
          <p14:tracePt t="11945" x="1143000" y="2251075"/>
          <p14:tracePt t="11962" x="1365250" y="2349500"/>
          <p14:tracePt t="11978" x="1492250" y="2400300"/>
          <p14:tracePt t="11995" x="1593850" y="2428875"/>
          <p14:tracePt t="12012" x="1668463" y="2451100"/>
          <p14:tracePt t="12028" x="1720850" y="2463800"/>
          <p14:tracePt t="12045" x="1789113" y="2479675"/>
          <p14:tracePt t="12062" x="1885950" y="2497138"/>
          <p14:tracePt t="12078" x="2006600" y="2508250"/>
          <p14:tracePt t="12095" x="2125663" y="2525713"/>
          <p14:tracePt t="12112" x="2228850" y="2532063"/>
          <p14:tracePt t="12128" x="2308225" y="2536825"/>
          <p14:tracePt t="12145" x="2389188" y="2549525"/>
          <p14:tracePt t="12161" x="2514600" y="2549525"/>
          <p14:tracePt t="12178" x="2606675" y="2543175"/>
          <p14:tracePt t="12195" x="2708275" y="2532063"/>
          <p14:tracePt t="12212" x="2794000" y="2525713"/>
          <p14:tracePt t="12228" x="2879725" y="2514600"/>
          <p14:tracePt t="12245" x="2932113" y="2508250"/>
          <p14:tracePt t="12261" x="2978150" y="2497138"/>
          <p14:tracePt t="12278" x="3028950" y="2492375"/>
          <p14:tracePt t="12295" x="3074988" y="2486025"/>
          <p14:tracePt t="12312" x="3121025" y="2479675"/>
          <p14:tracePt t="12328" x="3160713" y="2474913"/>
          <p14:tracePt t="12345" x="3178175" y="2474913"/>
          <p14:tracePt t="12361" x="3200400" y="2468563"/>
          <p14:tracePt t="12378" x="3222625" y="2468563"/>
          <p14:tracePt t="12395" x="3263900" y="2463800"/>
          <p14:tracePt t="12412" x="3314700" y="2457450"/>
          <p14:tracePt t="12428" x="3378200" y="2457450"/>
          <p14:tracePt t="12445" x="3417888" y="2451100"/>
          <p14:tracePt t="12461" x="3457575" y="2439988"/>
          <p14:tracePt t="12478" x="3486150" y="2435225"/>
          <p14:tracePt t="12495" x="3503613" y="2428875"/>
          <p14:tracePt t="12512" x="3514725" y="2422525"/>
          <p14:tracePt t="12528" x="3525838" y="2417763"/>
          <p14:tracePt t="12545" x="3536950" y="2417763"/>
          <p14:tracePt t="12561" x="3549650" y="2411413"/>
          <p14:tracePt t="12578" x="3554413" y="2406650"/>
          <p14:tracePt t="12595" x="3565525" y="2400300"/>
          <p14:tracePt t="12611" x="3571875" y="2400300"/>
          <p14:tracePt t="12628" x="3578225" y="2393950"/>
          <p14:tracePt t="12666" x="3582988" y="2389188"/>
          <p14:tracePt t="12682" x="3589338" y="2389188"/>
          <p14:tracePt t="13242" x="3589338" y="2382838"/>
          <p14:tracePt t="13255" x="3582988" y="2382838"/>
          <p14:tracePt t="13258" x="3571875" y="2378075"/>
          <p14:tracePt t="13278" x="3486150" y="2349500"/>
          <p14:tracePt t="13278" x="3349625" y="2308225"/>
          <p14:tracePt t="13295" x="3200400" y="2268538"/>
          <p14:tracePt t="13312" x="3057525" y="2222500"/>
          <p14:tracePt t="13328" x="2936875" y="2193925"/>
          <p14:tracePt t="13345" x="2822575" y="2160588"/>
          <p14:tracePt t="13361" x="2657475" y="2120900"/>
          <p14:tracePt t="13378" x="2536825" y="2085975"/>
          <p14:tracePt t="13395" x="2417763" y="2063750"/>
          <p14:tracePt t="13411" x="2325688" y="2051050"/>
          <p14:tracePt t="13428" x="2246313" y="2046288"/>
          <p14:tracePt t="13445" x="2178050" y="2039938"/>
          <p14:tracePt t="13461" x="2085975" y="2022475"/>
          <p14:tracePt t="13478" x="1971675" y="2011363"/>
          <p14:tracePt t="13495" x="1846263" y="1993900"/>
          <p14:tracePt t="13511" x="1708150" y="1989138"/>
          <p14:tracePt t="13528" x="1571625" y="1971675"/>
          <p14:tracePt t="13545" x="1450975" y="1965325"/>
          <p14:tracePt t="13561" x="1292225" y="1954213"/>
          <p14:tracePt t="13578" x="1193800" y="1954213"/>
          <p14:tracePt t="13595" x="1131888" y="1954213"/>
          <p14:tracePt t="13611" x="1096963" y="1954213"/>
          <p14:tracePt t="13629" x="1063625" y="1960563"/>
          <p14:tracePt t="13645" x="1035050" y="1965325"/>
          <p14:tracePt t="13661" x="989013" y="1978025"/>
          <p14:tracePt t="13678" x="949325" y="1993900"/>
          <p14:tracePt t="13695" x="896938" y="2011363"/>
          <p14:tracePt t="13711" x="835025" y="2046288"/>
          <p14:tracePt t="13728" x="782638" y="2068513"/>
          <p14:tracePt t="13745" x="749300" y="2097088"/>
          <p14:tracePt t="13761" x="714375" y="2154238"/>
          <p14:tracePt t="13778" x="696913" y="2222500"/>
          <p14:tracePt t="13795" x="692150" y="2303463"/>
          <p14:tracePt t="13811" x="692150" y="2400300"/>
          <p14:tracePt t="13828" x="714375" y="2492375"/>
          <p14:tracePt t="13845" x="736600" y="2565400"/>
          <p14:tracePt t="13861" x="765175" y="2622550"/>
          <p14:tracePt t="13878" x="782638" y="2651125"/>
          <p14:tracePt t="13895" x="793750" y="2668588"/>
          <p14:tracePt t="13911" x="811213" y="2686050"/>
          <p14:tracePt t="13928" x="846138" y="2708275"/>
          <p14:tracePt t="13945" x="914400" y="2749550"/>
          <p14:tracePt t="13961" x="1096963" y="2835275"/>
          <p14:tracePt t="13978" x="1246188" y="2879725"/>
          <p14:tracePt t="13995" x="1400175" y="2921000"/>
          <p14:tracePt t="14011" x="1520825" y="2949575"/>
          <p14:tracePt t="14027" x="1611313" y="2971800"/>
          <p14:tracePt t="14045" x="1703388" y="2989263"/>
          <p14:tracePt t="14061" x="1793875" y="2994025"/>
          <p14:tracePt t="14078" x="1920875" y="2994025"/>
          <p14:tracePt t="14095" x="2074863" y="2994025"/>
          <p14:tracePt t="14112" x="2235200" y="2978150"/>
          <p14:tracePt t="14128" x="2389188" y="2960688"/>
          <p14:tracePt t="14145" x="2532063" y="2943225"/>
          <p14:tracePt t="14161" x="2697163" y="2932113"/>
          <p14:tracePt t="14178" x="2806700" y="2914650"/>
          <p14:tracePt t="14195" x="2921000" y="2903538"/>
          <p14:tracePt t="14211" x="3022600" y="2868613"/>
          <p14:tracePt t="14228" x="3143250" y="2840038"/>
          <p14:tracePt t="14245" x="3263900" y="2817813"/>
          <p14:tracePt t="14262" x="3360738" y="2811463"/>
          <p14:tracePt t="14278" x="3435350" y="2806700"/>
          <p14:tracePt t="14295" x="3503613" y="2800350"/>
          <p14:tracePt t="14311" x="3565525" y="2789238"/>
          <p14:tracePt t="14328" x="3635375" y="2782888"/>
          <p14:tracePt t="14345" x="3725863" y="2782888"/>
          <p14:tracePt t="14362" x="3937000" y="2782888"/>
          <p14:tracePt t="14378" x="4097338" y="2782888"/>
          <p14:tracePt t="14395" x="4251325" y="2778125"/>
          <p14:tracePt t="14411" x="4360863" y="2771775"/>
          <p14:tracePt t="14428" x="4451350" y="2754313"/>
          <p14:tracePt t="14445" x="4503738" y="2749550"/>
          <p14:tracePt t="14461" x="4543425" y="2736850"/>
          <p14:tracePt t="14478" x="4565650" y="2732088"/>
          <p14:tracePt t="14514" x="4572000" y="2732088"/>
          <p14:tracePt t="14578" x="4578350" y="2725738"/>
          <p14:tracePt t="14786" x="0" y="0"/>
        </p14:tracePtLst>
        <p14:tracePtLst>
          <p14:tracePt t="18837" x="2765425" y="3154363"/>
          <p14:tracePt t="19089" x="2754313" y="3165475"/>
          <p14:tracePt t="19097" x="2736850" y="3178175"/>
          <p14:tracePt t="19111" x="2714625" y="3182938"/>
          <p14:tracePt t="19111" x="2674938" y="3206750"/>
          <p14:tracePt t="19127" x="2640013" y="3217863"/>
          <p14:tracePt t="19144" x="2617788" y="3228975"/>
          <p14:tracePt t="19161" x="2560638" y="3257550"/>
          <p14:tracePt t="19178" x="2514600" y="3275013"/>
          <p14:tracePt t="19195" x="2439988" y="3303588"/>
          <p14:tracePt t="19211" x="2336800" y="3325813"/>
          <p14:tracePt t="19228" x="2217738" y="3332163"/>
          <p14:tracePt t="19244" x="2108200" y="3336925"/>
          <p14:tracePt t="19261" x="2017713" y="3354388"/>
          <p14:tracePt t="19278" x="1960563" y="3354388"/>
          <p14:tracePt t="19294" x="1892300" y="3365500"/>
          <p14:tracePt t="19311" x="1851025" y="3365500"/>
          <p14:tracePt t="19328" x="1800225" y="3371850"/>
          <p14:tracePt t="19344" x="1760538" y="3378200"/>
          <p14:tracePt t="19361" x="1708150" y="3382963"/>
          <p14:tracePt t="19378" x="1685925" y="3382963"/>
          <p14:tracePt t="19394" x="1674813" y="3394075"/>
          <p14:tracePt t="19411" x="1663700" y="3400425"/>
          <p14:tracePt t="19428" x="1639888" y="3406775"/>
          <p14:tracePt t="19444" x="1617663" y="3422650"/>
          <p14:tracePt t="19461" x="1593850" y="3440113"/>
          <p14:tracePt t="19478" x="1589088" y="3451225"/>
          <p14:tracePt t="19494" x="1582738" y="3468688"/>
          <p14:tracePt t="19511" x="1577975" y="3475038"/>
          <p14:tracePt t="19528" x="1577975" y="3492500"/>
          <p14:tracePt t="19561" x="1577975" y="3497263"/>
          <p14:tracePt t="19562" x="1577975" y="3503613"/>
          <p14:tracePt t="19578" x="1577975" y="3521075"/>
          <p14:tracePt t="19594" x="1577975" y="3532188"/>
          <p14:tracePt t="19611" x="1589088" y="3554413"/>
          <p14:tracePt t="19628" x="1589088" y="3560763"/>
          <p14:tracePt t="19644" x="1593850" y="3571875"/>
          <p14:tracePt t="19661" x="1617663" y="3589338"/>
          <p14:tracePt t="19678" x="1635125" y="3606800"/>
          <p14:tracePt t="19695" x="1674813" y="3629025"/>
          <p14:tracePt t="19711" x="1743075" y="3657600"/>
          <p14:tracePt t="19728" x="1846263" y="3686175"/>
          <p14:tracePt t="19744" x="1949450" y="3714750"/>
          <p14:tracePt t="19761" x="2079625" y="3736975"/>
          <p14:tracePt t="19778" x="2160588" y="3749675"/>
          <p14:tracePt t="19795" x="2251075" y="3754438"/>
          <p14:tracePt t="19811" x="2332038" y="3754438"/>
          <p14:tracePt t="19828" x="2422525" y="3760788"/>
          <p14:tracePt t="19844" x="2543175" y="3771900"/>
          <p14:tracePt t="19861" x="2668588" y="3771900"/>
          <p14:tracePt t="19878" x="2789238" y="3760788"/>
          <p14:tracePt t="19894" x="2925763" y="3743325"/>
          <p14:tracePt t="19911" x="3063875" y="3721100"/>
          <p14:tracePt t="19928" x="3211513" y="3697288"/>
          <p14:tracePt t="19944" x="3349625" y="3686175"/>
          <p14:tracePt t="19961" x="3560763" y="3651250"/>
          <p14:tracePt t="19978" x="3679825" y="3640138"/>
          <p14:tracePt t="19994" x="3771900" y="3617913"/>
          <p14:tracePt t="20011" x="3835400" y="3594100"/>
          <p14:tracePt t="20028" x="3903663" y="3578225"/>
          <p14:tracePt t="20044" x="3943350" y="3565525"/>
          <p14:tracePt t="20061" x="3983038" y="3549650"/>
          <p14:tracePt t="20078" x="4017963" y="3543300"/>
          <p14:tracePt t="20094" x="4051300" y="3532188"/>
          <p14:tracePt t="20111" x="4079875" y="3521075"/>
          <p14:tracePt t="20128" x="4097338" y="3514725"/>
          <p14:tracePt t="20144" x="4103688" y="3508375"/>
          <p14:tracePt t="20161" x="4108450" y="3503613"/>
          <p14:tracePt t="20386" x="4097338" y="3503613"/>
          <p14:tracePt t="20393" x="4086225" y="3508375"/>
          <p14:tracePt t="20401" x="4051300" y="3521075"/>
          <p14:tracePt t="20409" x="4011613" y="3536950"/>
          <p14:tracePt t="20418" x="3879850" y="3571875"/>
          <p14:tracePt t="20428" x="3708400" y="3611563"/>
          <p14:tracePt t="20444" x="3554413" y="3646488"/>
          <p14:tracePt t="20461" x="3440113" y="3668713"/>
          <p14:tracePt t="20478" x="3394075" y="3686175"/>
          <p14:tracePt t="20494" x="3382963" y="3686175"/>
          <p14:tracePt t="20873" x="3371850" y="3686175"/>
          <p14:tracePt t="20888" x="3360738" y="3692525"/>
          <p14:tracePt t="20888" x="3314700" y="3692525"/>
          <p14:tracePt t="20894" x="3171825" y="3679825"/>
          <p14:tracePt t="20911" x="3006725" y="3651250"/>
          <p14:tracePt t="20928" x="2817813" y="3617913"/>
          <p14:tracePt t="20944" x="2617788" y="3594100"/>
          <p14:tracePt t="20961" x="2308225" y="3554413"/>
          <p14:tracePt t="20978" x="2143125" y="3543300"/>
          <p14:tracePt t="20994" x="2017713" y="3532188"/>
          <p14:tracePt t="21011" x="1925638" y="3532188"/>
          <p14:tracePt t="21028" x="1874838" y="3532188"/>
          <p14:tracePt t="21044" x="1857375" y="3532188"/>
          <p14:tracePt t="21061" x="1846263" y="3532188"/>
          <p14:tracePt t="21077" x="1828800" y="3532188"/>
          <p14:tracePt t="21094" x="1793875" y="3549650"/>
          <p14:tracePt t="21111" x="1736725" y="3565525"/>
          <p14:tracePt t="21128" x="1663700" y="3594100"/>
          <p14:tracePt t="21144" x="1606550" y="3617913"/>
          <p14:tracePt t="21161" x="1549400" y="3646488"/>
          <p14:tracePt t="21178" x="1514475" y="3675063"/>
          <p14:tracePt t="21194" x="1474788" y="3708400"/>
          <p14:tracePt t="21211" x="1422400" y="3743325"/>
          <p14:tracePt t="21228" x="1393825" y="3778250"/>
          <p14:tracePt t="21244" x="1377950" y="3800475"/>
          <p14:tracePt t="21261" x="1365250" y="3817938"/>
          <p14:tracePt t="21277" x="1354138" y="3840163"/>
          <p14:tracePt t="21294" x="1349375" y="3857625"/>
          <p14:tracePt t="21311" x="1349375" y="3868738"/>
          <p14:tracePt t="21327" x="1343025" y="3868738"/>
          <p14:tracePt t="21344" x="1336675" y="3875088"/>
          <p14:tracePt t="21361" x="1331913" y="3886200"/>
          <p14:tracePt t="21378" x="1331913" y="3892550"/>
          <p14:tracePt t="21394" x="1331913" y="3903663"/>
          <p14:tracePt t="21411" x="1325563" y="3925888"/>
          <p14:tracePt t="21427" x="1325563" y="3949700"/>
          <p14:tracePt t="21444" x="1320800" y="3989388"/>
          <p14:tracePt t="21461" x="1314450" y="4029075"/>
          <p14:tracePt t="21479" x="1314450" y="4064000"/>
          <p14:tracePt t="21495" x="1314450" y="4097338"/>
          <p14:tracePt t="21512" x="1320800" y="4121150"/>
          <p14:tracePt t="21529" x="1320800" y="4149725"/>
          <p14:tracePt t="21545" x="1325563" y="4171950"/>
          <p14:tracePt t="21562" x="1325563" y="4206875"/>
          <p14:tracePt t="21579" x="1331913" y="4229100"/>
          <p14:tracePt t="21595" x="1343025" y="4251325"/>
          <p14:tracePt t="21612" x="1349375" y="4268788"/>
          <p14:tracePt t="21628" x="1360488" y="4286250"/>
          <p14:tracePt t="21645" x="1365250" y="4308475"/>
          <p14:tracePt t="21662" x="1371600" y="4337050"/>
          <p14:tracePt t="21679" x="1382713" y="4365625"/>
          <p14:tracePt t="21695" x="1400175" y="4394200"/>
          <p14:tracePt t="21712" x="1411288" y="4435475"/>
          <p14:tracePt t="21729" x="1428750" y="4468813"/>
          <p14:tracePt t="21745" x="1439863" y="4492625"/>
          <p14:tracePt t="21762" x="1450975" y="4537075"/>
          <p14:tracePt t="21779" x="1468438" y="4572000"/>
          <p14:tracePt t="21795" x="1479550" y="4606925"/>
          <p14:tracePt t="21812" x="1497013" y="4646613"/>
          <p14:tracePt t="21829" x="1508125" y="4668838"/>
          <p14:tracePt t="21845" x="1525588" y="4703763"/>
          <p14:tracePt t="21862" x="1543050" y="4732338"/>
          <p14:tracePt t="21879" x="1554163" y="4754563"/>
          <p14:tracePt t="21895" x="1571625" y="4783138"/>
          <p14:tracePt t="21912" x="1589088" y="4806950"/>
          <p14:tracePt t="21928" x="1606550" y="4829175"/>
          <p14:tracePt t="21945" x="1628775" y="4864100"/>
          <p14:tracePt t="21962" x="1685925" y="4921250"/>
          <p14:tracePt t="21979" x="1714500" y="4954588"/>
          <p14:tracePt t="21995" x="1743075" y="4983163"/>
          <p14:tracePt t="22012" x="1771650" y="5018088"/>
          <p14:tracePt t="22028" x="1800225" y="5035550"/>
          <p14:tracePt t="22045" x="1811338" y="5051425"/>
          <p14:tracePt t="22062" x="1839913" y="5075238"/>
          <p14:tracePt t="22079" x="1879600" y="5103813"/>
          <p14:tracePt t="22095" x="1936750" y="5143500"/>
          <p14:tracePt t="22112" x="2011363" y="5189538"/>
          <p14:tracePt t="22129" x="2085975" y="5222875"/>
          <p14:tracePt t="22145" x="2154238" y="5257800"/>
          <p14:tracePt t="22162" x="2251075" y="5297488"/>
          <p14:tracePt t="22179" x="2308225" y="5314950"/>
          <p14:tracePt t="22195" x="2378075" y="5321300"/>
          <p14:tracePt t="22212" x="2463800" y="5337175"/>
          <p14:tracePt t="22230" x="2549525" y="5343525"/>
          <p14:tracePt t="22246" x="2657475" y="5349875"/>
          <p14:tracePt t="22262" x="2765425" y="5349875"/>
          <p14:tracePt t="22279" x="2868613" y="5349875"/>
          <p14:tracePt t="22295" x="2943225" y="5349875"/>
          <p14:tracePt t="22312" x="3017838" y="5349875"/>
          <p14:tracePt t="22328" x="3097213" y="5349875"/>
          <p14:tracePt t="22345" x="3194050" y="5349875"/>
          <p14:tracePt t="22362" x="3360738" y="5343525"/>
          <p14:tracePt t="22379" x="3492500" y="5321300"/>
          <p14:tracePt t="22395" x="3629025" y="5286375"/>
          <p14:tracePt t="22412" x="3743325" y="5240338"/>
          <p14:tracePt t="22429" x="3851275" y="5200650"/>
          <p14:tracePt t="22445" x="3937000" y="5154613"/>
          <p14:tracePt t="22462" x="4017963" y="5097463"/>
          <p14:tracePt t="22479" x="4068763" y="5051425"/>
          <p14:tracePt t="22495" x="4108450" y="4994275"/>
          <p14:tracePt t="22512" x="4137025" y="4943475"/>
          <p14:tracePt t="22528" x="4165600" y="4875213"/>
          <p14:tracePt t="22545" x="4183063" y="4783138"/>
          <p14:tracePt t="22562" x="4211638" y="4651375"/>
          <p14:tracePt t="22579" x="4222750" y="4578350"/>
          <p14:tracePt t="22595" x="4222750" y="4525963"/>
          <p14:tracePt t="22612" x="4222750" y="4486275"/>
          <p14:tracePt t="22628" x="4211638" y="4429125"/>
          <p14:tracePt t="22645" x="4189413" y="4360863"/>
          <p14:tracePt t="22662" x="4143375" y="4275138"/>
          <p14:tracePt t="22678" x="4108450" y="4211638"/>
          <p14:tracePt t="22695" x="4064000" y="4160838"/>
          <p14:tracePt t="22712" x="4022725" y="4114800"/>
          <p14:tracePt t="22729" x="3971925" y="4064000"/>
          <p14:tracePt t="22745" x="3921125" y="4029075"/>
          <p14:tracePt t="22762" x="3863975" y="4000500"/>
          <p14:tracePt t="22779" x="3840163" y="3994150"/>
          <p14:tracePt t="22795" x="3817938" y="3994150"/>
          <p14:tracePt t="22812" x="3754438" y="3989388"/>
          <p14:tracePt t="22828" x="3657600" y="3983038"/>
          <p14:tracePt t="22845" x="3532188" y="3971925"/>
          <p14:tracePt t="22862" x="3400425" y="3971925"/>
          <p14:tracePt t="22879" x="3286125" y="3971925"/>
          <p14:tracePt t="22895" x="3194050" y="3978275"/>
          <p14:tracePt t="22912" x="3125788" y="3978275"/>
          <p14:tracePt t="22928" x="3079750" y="3978275"/>
          <p14:tracePt t="22945" x="3063875" y="3978275"/>
          <p14:tracePt t="23138" x="3057525" y="3978275"/>
          <p14:tracePt t="23138" x="0" y="0"/>
        </p14:tracePtLst>
        <p14:tracePtLst>
          <p14:tracePt t="29415" x="3479800" y="5457825"/>
          <p14:tracePt t="29602" x="3475038" y="5457825"/>
          <p14:tracePt t="29618" x="3457575" y="5457825"/>
          <p14:tracePt t="29626" x="3440113" y="5457825"/>
          <p14:tracePt t="29630" x="3365500" y="5446713"/>
          <p14:tracePt t="29650" x="3275013" y="5435600"/>
          <p14:tracePt t="29666" x="3171825" y="5418138"/>
          <p14:tracePt t="29682" x="3063875" y="5411788"/>
          <p14:tracePt t="29698" x="2971800" y="5400675"/>
          <p14:tracePt t="29714" x="2879725" y="5383213"/>
          <p14:tracePt t="29730" x="2782888" y="5378450"/>
          <p14:tracePt t="29745" x="2686050" y="5372100"/>
          <p14:tracePt t="29761" x="2525713" y="5360988"/>
          <p14:tracePt t="29778" x="2406650" y="5360988"/>
          <p14:tracePt t="29795" x="2308225" y="5360988"/>
          <p14:tracePt t="29811" x="2222500" y="5360988"/>
          <p14:tracePt t="29828" x="2132013" y="5354638"/>
          <p14:tracePt t="29845" x="2051050" y="5349875"/>
          <p14:tracePt t="29861" x="1982788" y="5349875"/>
          <p14:tracePt t="29878" x="1892300" y="5349875"/>
          <p14:tracePt t="29895" x="1793875" y="5349875"/>
          <p14:tracePt t="29912" x="1692275" y="5349875"/>
          <p14:tracePt t="29928" x="1593850" y="5349875"/>
          <p14:tracePt t="29945" x="1508125" y="5349875"/>
          <p14:tracePt t="29961" x="1406525" y="5349875"/>
          <p14:tracePt t="29978" x="1331913" y="5360988"/>
          <p14:tracePt t="29995" x="1268413" y="5383213"/>
          <p14:tracePt t="30011" x="1228725" y="5400675"/>
          <p14:tracePt t="30028" x="1206500" y="5411788"/>
          <p14:tracePt t="30045" x="1171575" y="5422900"/>
          <p14:tracePt t="30061" x="1131888" y="5440363"/>
          <p14:tracePt t="30078" x="1085850" y="5468938"/>
          <p14:tracePt t="30095" x="1039813" y="5497513"/>
          <p14:tracePt t="30111" x="1022350" y="5508625"/>
          <p14:tracePt t="30128" x="1006475" y="5532438"/>
          <p14:tracePt t="30145" x="1000125" y="5543550"/>
          <p14:tracePt t="30161" x="1000125" y="5578475"/>
          <p14:tracePt t="30178" x="1006475" y="5600700"/>
          <p14:tracePt t="30195" x="1022350" y="5622925"/>
          <p14:tracePt t="30211" x="1050925" y="5657850"/>
          <p14:tracePt t="30228" x="1079500" y="5692775"/>
          <p14:tracePt t="30245" x="1114425" y="5726113"/>
          <p14:tracePt t="30261" x="1160463" y="5761038"/>
          <p14:tracePt t="30278" x="1235075" y="5778500"/>
          <p14:tracePt t="30295" x="1354138" y="5800725"/>
          <p14:tracePt t="30311" x="1514475" y="5822950"/>
          <p14:tracePt t="30328" x="1663700" y="5846763"/>
          <p14:tracePt t="30345" x="1851025" y="5868988"/>
          <p14:tracePt t="30362" x="1971675" y="5880100"/>
          <p14:tracePt t="30378" x="2125663" y="5875338"/>
          <p14:tracePt t="30395" x="2320925" y="5857875"/>
          <p14:tracePt t="30411" x="2532063" y="5851525"/>
          <p14:tracePt t="30428" x="2679700" y="5851525"/>
          <p14:tracePt t="30445" x="2789238" y="5851525"/>
          <p14:tracePt t="30461" x="2897188" y="5857875"/>
          <p14:tracePt t="30478" x="3006725" y="5857875"/>
          <p14:tracePt t="30495" x="3125788" y="5851525"/>
          <p14:tracePt t="30511" x="3222625" y="5835650"/>
          <p14:tracePt t="30528" x="3286125" y="5822950"/>
          <p14:tracePt t="30545" x="3308350" y="5818188"/>
          <p14:tracePt t="30561" x="3325813" y="5811838"/>
          <p14:tracePt t="30578" x="3336925" y="5811838"/>
          <p14:tracePt t="30595" x="3336925" y="5807075"/>
          <p14:tracePt t="30850" x="3314700" y="5807075"/>
          <p14:tracePt t="30858" x="3279775" y="5811838"/>
          <p14:tracePt t="30866" x="3240088" y="5811838"/>
          <p14:tracePt t="30874" x="3200400" y="5818188"/>
          <p14:tracePt t="30882" x="3103563" y="5818188"/>
          <p14:tracePt t="30895" x="2994025" y="5822950"/>
          <p14:tracePt t="30911" x="2886075" y="5822950"/>
          <p14:tracePt t="30928" x="2822575" y="5822950"/>
          <p14:tracePt t="30945" x="2800350" y="5822950"/>
          <p14:tracePt t="30961" x="2782888" y="5822950"/>
          <p14:tracePt t="30978" x="2778125" y="5829300"/>
          <p14:tracePt t="31522" x="2765425" y="5829300"/>
          <p14:tracePt t="31530" x="2732088" y="5829300"/>
          <p14:tracePt t="31538" x="2674938" y="5822950"/>
          <p14:tracePt t="31546" x="2474913" y="5789613"/>
          <p14:tracePt t="31561" x="2028825" y="5686425"/>
          <p14:tracePt t="31578" x="1778000" y="5640388"/>
          <p14:tracePt t="31595" x="1593850" y="5622925"/>
          <p14:tracePt t="31611" x="1474788" y="5607050"/>
          <p14:tracePt t="31628" x="1393825" y="5611813"/>
          <p14:tracePt t="31645" x="1336675" y="5622925"/>
          <p14:tracePt t="31661" x="1292225" y="5635625"/>
          <p14:tracePt t="31678" x="1250950" y="5657850"/>
          <p14:tracePt t="31695" x="1217613" y="5675313"/>
          <p14:tracePt t="31711" x="1177925" y="5680075"/>
          <p14:tracePt t="31728" x="1160463" y="5692775"/>
          <p14:tracePt t="31745" x="1160463" y="5697538"/>
          <p14:tracePt t="31761" x="1136650" y="5715000"/>
          <p14:tracePt t="31778" x="1120775" y="5737225"/>
          <p14:tracePt t="31795" x="1108075" y="5754688"/>
          <p14:tracePt t="31811" x="1103313" y="5765800"/>
          <p14:tracePt t="31828" x="1103313" y="5778500"/>
          <p14:tracePt t="31845" x="1103313" y="5794375"/>
          <p14:tracePt t="31862" x="1114425" y="5822950"/>
          <p14:tracePt t="31878" x="1136650" y="5857875"/>
          <p14:tracePt t="31895" x="1171575" y="5892800"/>
          <p14:tracePt t="31911" x="1217613" y="5932488"/>
          <p14:tracePt t="31928" x="1274763" y="5983288"/>
          <p14:tracePt t="31945" x="1325563" y="6011863"/>
          <p14:tracePt t="31961" x="1349375" y="6022975"/>
          <p14:tracePt t="31979" x="1360488" y="6029325"/>
          <p14:tracePt t="31995" x="1382713" y="6040438"/>
          <p14:tracePt t="32011" x="1422400" y="6057900"/>
          <p14:tracePt t="32028" x="1468438" y="6075363"/>
          <p14:tracePt t="32045" x="1536700" y="6097588"/>
          <p14:tracePt t="32061" x="1617663" y="6115050"/>
          <p14:tracePt t="32078" x="1708150" y="6132513"/>
          <p14:tracePt t="32095" x="1793875" y="6143625"/>
          <p14:tracePt t="32111" x="1879600" y="6149975"/>
          <p14:tracePt t="32128" x="1989138" y="6161088"/>
          <p14:tracePt t="32145" x="2079625" y="6165850"/>
          <p14:tracePt t="32161" x="2171700" y="6172200"/>
          <p14:tracePt t="32178" x="2211388" y="6172200"/>
          <p14:tracePt t="32195" x="2251075" y="6172200"/>
          <p14:tracePt t="32211" x="2297113" y="6172200"/>
          <p14:tracePt t="32228" x="2336800" y="6165850"/>
          <p14:tracePt t="32245" x="2371725" y="6165850"/>
          <p14:tracePt t="32261" x="2393950" y="6161088"/>
          <p14:tracePt t="32278" x="2428875" y="6161088"/>
          <p14:tracePt t="32295" x="2451100" y="6154738"/>
          <p14:tracePt t="32311" x="2457450" y="6154738"/>
          <p14:tracePt t="32634" x="2463800" y="6154738"/>
          <p14:tracePt t="32634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Measured Activity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838200"/>
            <a:ext cx="5029200" cy="590391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Activity (A) determined from measured counts by correcting for geometry and efficiency of detector</a:t>
            </a:r>
          </a:p>
          <a:p>
            <a:pPr lvl="1"/>
            <a:r>
              <a:rPr lang="en-US" dirty="0" smtClean="0"/>
              <a:t>Not every decay is observed</a:t>
            </a:r>
          </a:p>
          <a:p>
            <a:pPr lvl="1"/>
            <a:r>
              <a:rPr lang="en-US" dirty="0" smtClean="0"/>
              <a:t>Convert counts to decay</a:t>
            </a:r>
          </a:p>
          <a:p>
            <a:r>
              <a:rPr lang="en-US" dirty="0" smtClean="0">
                <a:latin typeface="Times New Roman" pitchFamily="18" charset="0"/>
              </a:rPr>
              <a:t>A=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N</a:t>
            </a:r>
            <a:endParaRPr lang="en-US" dirty="0" smtClean="0"/>
          </a:p>
          <a:p>
            <a:r>
              <a:rPr lang="en-US" dirty="0" smtClean="0"/>
              <a:t>A=</a:t>
            </a:r>
            <a:r>
              <a:rPr lang="en-US" dirty="0" err="1" smtClean="0"/>
              <a:t>A</a:t>
            </a:r>
            <a:r>
              <a:rPr lang="en-US" baseline="-25000" dirty="0" err="1" smtClean="0"/>
              <a:t>o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baseline="30000" dirty="0" smtClean="0">
                <a:latin typeface="Symbol" pitchFamily="18" charset="2"/>
              </a:rPr>
              <a:t></a:t>
            </a:r>
            <a:r>
              <a:rPr lang="en-US" baseline="30000" dirty="0" smtClean="0"/>
              <a:t>t</a:t>
            </a:r>
          </a:p>
          <a:p>
            <a:r>
              <a:rPr lang="en-US" dirty="0" smtClean="0"/>
              <a:t>Units</a:t>
            </a:r>
          </a:p>
          <a:p>
            <a:pPr lvl="1"/>
            <a:r>
              <a:rPr lang="en-US" dirty="0" smtClean="0"/>
              <a:t>Curie</a:t>
            </a:r>
          </a:p>
          <a:p>
            <a:pPr lvl="1"/>
            <a:r>
              <a:rPr lang="en-US" dirty="0" smtClean="0"/>
              <a:t>3.7E10 decay/s</a:t>
            </a:r>
          </a:p>
          <a:p>
            <a:pPr lvl="2"/>
            <a:r>
              <a:rPr lang="en-US" dirty="0" smtClean="0"/>
              <a:t>1 g </a:t>
            </a:r>
            <a:r>
              <a:rPr lang="en-US" baseline="30000" dirty="0" smtClean="0"/>
              <a:t>226</a:t>
            </a:r>
            <a:r>
              <a:rPr lang="en-US" dirty="0" smtClean="0"/>
              <a:t>Ra</a:t>
            </a:r>
          </a:p>
          <a:p>
            <a:pPr lvl="3"/>
            <a:r>
              <a:rPr lang="en-US" dirty="0" smtClean="0">
                <a:latin typeface="Times New Roman" pitchFamily="18" charset="0"/>
              </a:rPr>
              <a:t>A= </a:t>
            </a:r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dirty="0" err="1" smtClean="0">
                <a:latin typeface="Times New Roman" pitchFamily="18" charset="0"/>
              </a:rPr>
              <a:t>N</a:t>
            </a:r>
            <a:endParaRPr lang="en-US" dirty="0" smtClean="0"/>
          </a:p>
          <a:p>
            <a:r>
              <a:rPr lang="en-US" dirty="0" smtClean="0"/>
              <a:t>Becquerel</a:t>
            </a:r>
          </a:p>
          <a:p>
            <a:pPr lvl="1"/>
            <a:r>
              <a:rPr lang="en-US" dirty="0" smtClean="0"/>
              <a:t>1 decay/s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181600" y="762000"/>
            <a:ext cx="3406584" cy="5980112"/>
            <a:chOff x="5484946" y="877888"/>
            <a:chExt cx="3406584" cy="5980112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62600" y="3810000"/>
              <a:ext cx="3262074" cy="3048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84946" y="877888"/>
              <a:ext cx="3406584" cy="3084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5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25"/>
    </mc:Choice>
    <mc:Fallback xmlns="">
      <p:transition spd="slow" advTm="132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685" x="1554163" y="3154363"/>
          <p14:tracePt t="7701" x="1560513" y="3149600"/>
          <p14:tracePt t="7717" x="1565275" y="3136900"/>
          <p14:tracePt t="7733" x="1571625" y="3125788"/>
          <p14:tracePt t="7741" x="1571625" y="3121025"/>
          <p14:tracePt t="7773" x="1571625" y="3108325"/>
          <p14:tracePt t="7797" x="1571625" y="3103563"/>
          <p14:tracePt t="7805" x="1571625" y="3086100"/>
          <p14:tracePt t="7822" x="1571625" y="3079750"/>
          <p14:tracePt t="7822" x="1571625" y="3046413"/>
          <p14:tracePt t="7839" x="1565275" y="3022600"/>
          <p14:tracePt t="7855" x="1543050" y="2994025"/>
          <p14:tracePt t="7872" x="1525588" y="2971800"/>
          <p14:tracePt t="7888" x="1497013" y="2954338"/>
          <p14:tracePt t="7905" x="1474788" y="2949575"/>
          <p14:tracePt t="7922" x="1435100" y="2932113"/>
          <p14:tracePt t="7938" x="1393825" y="2925763"/>
          <p14:tracePt t="7955" x="1349375" y="2921000"/>
          <p14:tracePt t="7972" x="1292225" y="2914650"/>
          <p14:tracePt t="7972" x="1250950" y="2914650"/>
          <p14:tracePt t="7990" x="1189038" y="2914650"/>
          <p14:tracePt t="8006" x="1136650" y="2908300"/>
          <p14:tracePt t="8022" x="1092200" y="2903538"/>
          <p14:tracePt t="8039" x="1039813" y="2903538"/>
          <p14:tracePt t="8056" x="989013" y="2903538"/>
          <p14:tracePt t="8072" x="936625" y="2903538"/>
          <p14:tracePt t="8089" x="892175" y="2908300"/>
          <p14:tracePt t="8105" x="850900" y="2914650"/>
          <p14:tracePt t="8122" x="811213" y="2914650"/>
          <p14:tracePt t="8138" x="771525" y="2921000"/>
          <p14:tracePt t="8156" x="742950" y="2925763"/>
          <p14:tracePt t="8172" x="703263" y="2943225"/>
          <p14:tracePt t="8189" x="657225" y="2960688"/>
          <p14:tracePt t="8205" x="600075" y="2982913"/>
          <p14:tracePt t="8222" x="560388" y="3011488"/>
          <p14:tracePt t="8238" x="525463" y="3035300"/>
          <p14:tracePt t="8255" x="496888" y="3063875"/>
          <p14:tracePt t="8272" x="474663" y="3097213"/>
          <p14:tracePt t="8288" x="450850" y="3132138"/>
          <p14:tracePt t="8305" x="428625" y="3171825"/>
          <p14:tracePt t="8322" x="417513" y="3200400"/>
          <p14:tracePt t="8339" x="406400" y="3240088"/>
          <p14:tracePt t="8355" x="400050" y="3275013"/>
          <p14:tracePt t="8372" x="400050" y="3303588"/>
          <p14:tracePt t="8389" x="400050" y="3325813"/>
          <p14:tracePt t="8405" x="400050" y="3360738"/>
          <p14:tracePt t="8422" x="411163" y="3389313"/>
          <p14:tracePt t="8438" x="434975" y="3411538"/>
          <p14:tracePt t="8455" x="457200" y="3435350"/>
          <p14:tracePt t="8472" x="492125" y="3457575"/>
          <p14:tracePt t="8489" x="525463" y="3475038"/>
          <p14:tracePt t="8505" x="565150" y="3492500"/>
          <p14:tracePt t="8522" x="600075" y="3497263"/>
          <p14:tracePt t="8538" x="646113" y="3503613"/>
          <p14:tracePt t="8555" x="703263" y="3503613"/>
          <p14:tracePt t="8572" x="777875" y="3503613"/>
          <p14:tracePt t="8588" x="903288" y="3503613"/>
          <p14:tracePt t="8606" x="993775" y="3503613"/>
          <p14:tracePt t="8622" x="1079500" y="3503613"/>
          <p14:tracePt t="8639" x="1165225" y="3497263"/>
          <p14:tracePt t="8655" x="1257300" y="3479800"/>
          <p14:tracePt t="8672" x="1343025" y="3468688"/>
          <p14:tracePt t="8688" x="1422400" y="3440113"/>
          <p14:tracePt t="8705" x="1468438" y="3429000"/>
          <p14:tracePt t="8722" x="1514475" y="3406775"/>
          <p14:tracePt t="8739" x="1565275" y="3371850"/>
          <p14:tracePt t="8755" x="1606550" y="3349625"/>
          <p14:tracePt t="8772" x="1635125" y="3321050"/>
          <p14:tracePt t="8788" x="1674813" y="3292475"/>
          <p14:tracePt t="8805" x="1697038" y="3275013"/>
          <p14:tracePt t="8822" x="1708150" y="3263900"/>
          <p14:tracePt t="8839" x="1720850" y="3246438"/>
          <p14:tracePt t="8855" x="1731963" y="3228975"/>
          <p14:tracePt t="8872" x="1736725" y="3211513"/>
          <p14:tracePt t="8888" x="1736725" y="3206750"/>
          <p14:tracePt t="8905" x="1743075" y="3194050"/>
          <p14:tracePt t="8922" x="1743075" y="3171825"/>
          <p14:tracePt t="8939" x="1743075" y="3165475"/>
          <p14:tracePt t="8955" x="1736725" y="3149600"/>
          <p14:tracePt t="8972" x="1720850" y="3125788"/>
          <p14:tracePt t="8988" x="1668463" y="3079750"/>
          <p14:tracePt t="9006" x="1600200" y="3046413"/>
          <p14:tracePt t="9022" x="1525588" y="3011488"/>
          <p14:tracePt t="9039" x="1422400" y="2982913"/>
          <p14:tracePt t="9055" x="1308100" y="2954338"/>
          <p14:tracePt t="9072" x="1217613" y="2936875"/>
          <p14:tracePt t="9088" x="1136650" y="2932113"/>
          <p14:tracePt t="9105" x="1028700" y="2932113"/>
          <p14:tracePt t="9122" x="920750" y="2932113"/>
          <p14:tracePt t="9140" x="811213" y="2932113"/>
          <p14:tracePt t="9155" x="714375" y="2949575"/>
          <p14:tracePt t="9172" x="639763" y="2965450"/>
          <p14:tracePt t="9188" x="549275" y="2994025"/>
          <p14:tracePt t="9205" x="508000" y="3017838"/>
          <p14:tracePt t="9222" x="468313" y="3040063"/>
          <p14:tracePt t="9239" x="439738" y="3068638"/>
          <p14:tracePt t="9255" x="393700" y="3097213"/>
          <p14:tracePt t="9272" x="377825" y="3121025"/>
          <p14:tracePt t="9288" x="354013" y="3149600"/>
          <p14:tracePt t="9305" x="342900" y="3165475"/>
          <p14:tracePt t="9322" x="336550" y="3194050"/>
          <p14:tracePt t="9339" x="336550" y="3211513"/>
          <p14:tracePt t="9355" x="336550" y="3246438"/>
          <p14:tracePt t="9373" x="360363" y="3268663"/>
          <p14:tracePt t="9388" x="393700" y="3308350"/>
          <p14:tracePt t="9405" x="417513" y="3332163"/>
          <p14:tracePt t="9422" x="457200" y="3354388"/>
          <p14:tracePt t="9439" x="496888" y="3371850"/>
          <p14:tracePt t="9455" x="536575" y="3389313"/>
          <p14:tracePt t="9472" x="571500" y="3400425"/>
          <p14:tracePt t="9488" x="600075" y="3406775"/>
          <p14:tracePt t="9506" x="635000" y="3411538"/>
          <p14:tracePt t="9522" x="668338" y="3422650"/>
          <p14:tracePt t="9539" x="708025" y="3429000"/>
          <p14:tracePt t="9555" x="754063" y="3435350"/>
          <p14:tracePt t="9572" x="793750" y="3446463"/>
          <p14:tracePt t="9588" x="868363" y="3451225"/>
          <p14:tracePt t="9607" x="925513" y="3457575"/>
          <p14:tracePt t="9622" x="982663" y="3463925"/>
          <p14:tracePt t="9638" x="1039813" y="3463925"/>
          <p14:tracePt t="9655" x="1092200" y="3463925"/>
          <p14:tracePt t="9672" x="1136650" y="3463925"/>
          <p14:tracePt t="9688" x="1189038" y="3451225"/>
          <p14:tracePt t="9705" x="1246188" y="3440113"/>
          <p14:tracePt t="9722" x="1292225" y="3429000"/>
          <p14:tracePt t="9739" x="1336675" y="3417888"/>
          <p14:tracePt t="9755" x="1389063" y="3406775"/>
          <p14:tracePt t="9772" x="1435100" y="3394075"/>
          <p14:tracePt t="9788" x="1514475" y="3371850"/>
          <p14:tracePt t="9806" x="1560513" y="3354388"/>
          <p14:tracePt t="9822" x="1600200" y="3336925"/>
          <p14:tracePt t="9839" x="1635125" y="3325813"/>
          <p14:tracePt t="9855" x="1657350" y="3303588"/>
          <p14:tracePt t="9872" x="1685925" y="3286125"/>
          <p14:tracePt t="9888" x="1708150" y="3275013"/>
          <p14:tracePt t="9905" x="1720850" y="3263900"/>
          <p14:tracePt t="9921" x="1725613" y="3251200"/>
          <p14:tracePt t="9938" x="1736725" y="3240088"/>
          <p14:tracePt t="9955" x="1736725" y="3235325"/>
          <p14:tracePt t="9972" x="1736725" y="3228975"/>
          <p14:tracePt t="9988" x="1736725" y="3217863"/>
          <p14:tracePt t="10029" x="1743075" y="3211513"/>
          <p14:tracePt t="10277" x="1743075" y="3206750"/>
          <p14:tracePt t="10277" x="0" y="0"/>
        </p14:tracePtLst>
        <p14:tracePtLst>
          <p14:tracePt t="24518" x="1343025" y="1863725"/>
          <p14:tracePt t="24525" x="1325563" y="1863725"/>
          <p14:tracePt t="24533" x="1303338" y="1868488"/>
          <p14:tracePt t="24538" x="1263650" y="1874838"/>
          <p14:tracePt t="24556" x="1206500" y="1897063"/>
          <p14:tracePt t="24572" x="1120775" y="1914525"/>
          <p14:tracePt t="24588" x="903288" y="1989138"/>
          <p14:tracePt t="24605" x="731838" y="2035175"/>
          <p14:tracePt t="24622" x="571500" y="2085975"/>
          <p14:tracePt t="24639" x="411163" y="2132013"/>
          <p14:tracePt t="24655" x="250825" y="2171700"/>
          <p14:tracePt t="24672" x="103188" y="2206625"/>
          <p14:tracePt t="24688" x="0" y="2257425"/>
          <p14:tracePt t="24705" x="0" y="2314575"/>
          <p14:tracePt t="24723" x="0" y="2371725"/>
          <p14:tracePt t="24739" x="0" y="2406650"/>
          <p14:tracePt t="24755" x="0" y="2417763"/>
          <p14:tracePt t="24772" x="0" y="2428875"/>
          <p14:tracePt t="24788" x="0" y="2479675"/>
          <p14:tracePt t="24806" x="0" y="2536825"/>
          <p14:tracePt t="24822" x="28575" y="2628900"/>
          <p14:tracePt t="24839" x="92075" y="2749550"/>
          <p14:tracePt t="24855" x="160338" y="2863850"/>
          <p14:tracePt t="24871" x="217488" y="2949575"/>
          <p14:tracePt t="24888" x="279400" y="3011488"/>
          <p14:tracePt t="24905" x="360363" y="3079750"/>
          <p14:tracePt t="24922" x="439738" y="3132138"/>
          <p14:tracePt t="24939" x="496888" y="3160713"/>
          <p14:tracePt t="24955" x="536575" y="3178175"/>
          <p14:tracePt t="24972" x="582613" y="3194050"/>
          <p14:tracePt t="24988" x="674688" y="3228975"/>
          <p14:tracePt t="25005" x="806450" y="3268663"/>
          <p14:tracePt t="25022" x="971550" y="3308350"/>
          <p14:tracePt t="25039" x="1154113" y="3354388"/>
          <p14:tracePt t="25055" x="1320800" y="3394075"/>
          <p14:tracePt t="25072" x="1497013" y="3435350"/>
          <p14:tracePt t="25088" x="1657350" y="3457575"/>
          <p14:tracePt t="25105" x="1793875" y="3475038"/>
          <p14:tracePt t="25122" x="1914525" y="3492500"/>
          <p14:tracePt t="25139" x="2022475" y="3497263"/>
          <p14:tracePt t="25155" x="2143125" y="3497263"/>
          <p14:tracePt t="25172" x="2268538" y="3497263"/>
          <p14:tracePt t="25188" x="2474913" y="3521075"/>
          <p14:tracePt t="25205" x="2651125" y="3536950"/>
          <p14:tracePt t="25222" x="2857500" y="3554413"/>
          <p14:tracePt t="25238" x="3057525" y="3554413"/>
          <p14:tracePt t="25255" x="3240088" y="3549650"/>
          <p14:tracePt t="25272" x="3406775" y="3549650"/>
          <p14:tracePt t="25288" x="3525838" y="3536950"/>
          <p14:tracePt t="25305" x="3635375" y="3525838"/>
          <p14:tracePt t="25322" x="3749675" y="3514725"/>
          <p14:tracePt t="25339" x="3817938" y="3508375"/>
          <p14:tracePt t="25355" x="3875088" y="3497263"/>
          <p14:tracePt t="25372" x="3925888" y="3479800"/>
          <p14:tracePt t="25388" x="4022725" y="3440113"/>
          <p14:tracePt t="25406" x="4092575" y="3411538"/>
          <p14:tracePt t="25422" x="4171950" y="3378200"/>
          <p14:tracePt t="25439" x="4264025" y="3332163"/>
          <p14:tracePt t="25455" x="4349750" y="3297238"/>
          <p14:tracePt t="25473" x="4429125" y="3251200"/>
          <p14:tracePt t="25488" x="4486275" y="3211513"/>
          <p14:tracePt t="25505" x="4532313" y="3182938"/>
          <p14:tracePt t="25522" x="4554538" y="3154363"/>
          <p14:tracePt t="25538" x="4583113" y="3132138"/>
          <p14:tracePt t="25555" x="4594225" y="3108325"/>
          <p14:tracePt t="25572" x="4606925" y="3092450"/>
          <p14:tracePt t="25588" x="4622800" y="3057525"/>
          <p14:tracePt t="25606" x="4635500" y="3046413"/>
          <p14:tracePt t="25622" x="4640263" y="3017838"/>
          <p14:tracePt t="25639" x="4646613" y="3000375"/>
          <p14:tracePt t="25655" x="4646613" y="2982913"/>
          <p14:tracePt t="25672" x="4646613" y="2978150"/>
          <p14:tracePt t="25688" x="4646613" y="2954338"/>
          <p14:tracePt t="25706" x="4646613" y="2936875"/>
          <p14:tracePt t="25722" x="4622800" y="2914650"/>
          <p14:tracePt t="25739" x="4594225" y="2886075"/>
          <p14:tracePt t="25755" x="4525963" y="2851150"/>
          <p14:tracePt t="25772" x="4422775" y="2794000"/>
          <p14:tracePt t="25788" x="4200525" y="2725738"/>
          <p14:tracePt t="25805" x="4051300" y="2679700"/>
          <p14:tracePt t="25822" x="3879850" y="2628900"/>
          <p14:tracePt t="25838" x="3686175" y="2578100"/>
          <p14:tracePt t="25856" x="3486150" y="2536825"/>
          <p14:tracePt t="25872" x="3297238" y="2497138"/>
          <p14:tracePt t="25889" x="3103563" y="2463800"/>
          <p14:tracePt t="25905" x="2936875" y="2439988"/>
          <p14:tracePt t="25922" x="2800350" y="2435225"/>
          <p14:tracePt t="25938" x="2679700" y="2428875"/>
          <p14:tracePt t="25956" x="2554288" y="2417763"/>
          <p14:tracePt t="25972" x="2435225" y="2417763"/>
          <p14:tracePt t="25988" x="2251075" y="2417763"/>
          <p14:tracePt t="26005" x="2114550" y="2428875"/>
          <p14:tracePt t="26022" x="1982788" y="2435225"/>
          <p14:tracePt t="26038" x="1874838" y="2439988"/>
          <p14:tracePt t="26055" x="1765300" y="2457450"/>
          <p14:tracePt t="26072" x="1685925" y="2463800"/>
          <p14:tracePt t="26088" x="1593850" y="2468563"/>
          <p14:tracePt t="26105" x="1503363" y="2486025"/>
          <p14:tracePt t="26122" x="1400175" y="2497138"/>
          <p14:tracePt t="26138" x="1308100" y="2525713"/>
          <p14:tracePt t="26155" x="1222375" y="2565400"/>
          <p14:tracePt t="26172" x="1136650" y="2606675"/>
          <p14:tracePt t="26188" x="1017588" y="2686050"/>
          <p14:tracePt t="26205" x="942975" y="2749550"/>
          <p14:tracePt t="26222" x="896938" y="2800350"/>
          <p14:tracePt t="26238" x="868363" y="2851150"/>
          <p14:tracePt t="26255" x="835025" y="2892425"/>
          <p14:tracePt t="26272" x="817563" y="2932113"/>
          <p14:tracePt t="26289" x="811213" y="2971800"/>
          <p14:tracePt t="26305" x="811213" y="3000375"/>
          <p14:tracePt t="26322" x="811213" y="3040063"/>
          <p14:tracePt t="26338" x="811213" y="3063875"/>
          <p14:tracePt t="26355" x="811213" y="3103563"/>
          <p14:tracePt t="26372" x="817563" y="3132138"/>
          <p14:tracePt t="26388" x="835025" y="3154363"/>
          <p14:tracePt t="26405" x="874713" y="3182938"/>
          <p14:tracePt t="26422" x="896938" y="3194050"/>
          <p14:tracePt t="26438" x="931863" y="3206750"/>
          <p14:tracePt t="26456" x="977900" y="3217863"/>
          <p14:tracePt t="26472" x="1046163" y="3235325"/>
          <p14:tracePt t="26488" x="1165225" y="3251200"/>
          <p14:tracePt t="26505" x="1308100" y="3275013"/>
          <p14:tracePt t="26522" x="1446213" y="3286125"/>
          <p14:tracePt t="26538" x="1582738" y="3303588"/>
          <p14:tracePt t="26555" x="1708150" y="3321050"/>
          <p14:tracePt t="26572" x="1868488" y="3332163"/>
          <p14:tracePt t="26588" x="2022475" y="3349625"/>
          <p14:tracePt t="26604" x="2251075" y="3365500"/>
          <p14:tracePt t="26621" x="2417763" y="3371850"/>
          <p14:tracePt t="26637" x="2571750" y="3371850"/>
          <p14:tracePt t="26654" x="2720975" y="3371850"/>
          <p14:tracePt t="26670" x="2857500" y="3365500"/>
          <p14:tracePt t="26688" x="2994025" y="3354388"/>
          <p14:tracePt t="26704" x="3114675" y="3343275"/>
          <p14:tracePt t="26722" x="3228975" y="3332163"/>
          <p14:tracePt t="26738" x="3343275" y="3325813"/>
          <p14:tracePt t="26756" x="3457575" y="3321050"/>
          <p14:tracePt t="26772" x="3578225" y="3303588"/>
          <p14:tracePt t="26789" x="3789363" y="3257550"/>
          <p14:tracePt t="26805" x="3949700" y="3206750"/>
          <p14:tracePt t="26822" x="4114800" y="3165475"/>
          <p14:tracePt t="26838" x="4286250" y="3125788"/>
          <p14:tracePt t="26855" x="4418013" y="3092450"/>
          <p14:tracePt t="26872" x="4508500" y="3051175"/>
          <p14:tracePt t="26888" x="4578350" y="3028950"/>
          <p14:tracePt t="26905" x="4618038" y="3006725"/>
          <p14:tracePt t="26922" x="4657725" y="2989263"/>
          <p14:tracePt t="26938" x="4679950" y="2978150"/>
          <p14:tracePt t="26955" x="4703763" y="2965450"/>
          <p14:tracePt t="26972" x="4714875" y="2954338"/>
          <p14:tracePt t="26988" x="4732338" y="2943225"/>
          <p14:tracePt t="27005" x="4732338" y="2932113"/>
          <p14:tracePt t="27022" x="4737100" y="2921000"/>
          <p14:tracePt t="27038" x="4743450" y="2903538"/>
          <p14:tracePt t="27056" x="4743450" y="2886075"/>
          <p14:tracePt t="27071" x="4743450" y="2879725"/>
          <p14:tracePt t="27088" x="4732338" y="2857500"/>
          <p14:tracePt t="27105" x="4708525" y="2835275"/>
          <p14:tracePt t="27122" x="4646613" y="2800350"/>
          <p14:tracePt t="27138" x="4554538" y="2743200"/>
          <p14:tracePt t="27155" x="4400550" y="2692400"/>
          <p14:tracePt t="27172" x="4229100" y="2640013"/>
          <p14:tracePt t="27188" x="3983038" y="2578100"/>
          <p14:tracePt t="27205" x="3822700" y="2554288"/>
          <p14:tracePt t="27222" x="3686175" y="2536825"/>
          <p14:tracePt t="27238" x="3578225" y="2525713"/>
          <p14:tracePt t="27255" x="3440113" y="2514600"/>
          <p14:tracePt t="27272" x="3292475" y="2508250"/>
          <p14:tracePt t="27288" x="3136900" y="2508250"/>
          <p14:tracePt t="27305" x="3006725" y="2520950"/>
          <p14:tracePt t="27322" x="2879725" y="2532063"/>
          <p14:tracePt t="27338" x="2754313" y="2543175"/>
          <p14:tracePt t="27355" x="2593975" y="2549525"/>
          <p14:tracePt t="27371" x="2439988" y="2565400"/>
          <p14:tracePt t="27388" x="2251075" y="2571750"/>
          <p14:tracePt t="27405" x="2189163" y="2571750"/>
          <p14:tracePt t="27422" x="2165350" y="2578100"/>
          <p14:tracePt t="27438" x="2154238" y="2578100"/>
          <p14:tracePt t="27514" x="0" y="0"/>
        </p14:tracePtLst>
        <p14:tracePtLst>
          <p14:tracePt t="39031" x="2160588" y="1354138"/>
          <p14:tracePt t="39198" x="2154238" y="1349375"/>
          <p14:tracePt t="39206" x="2120900" y="1349375"/>
          <p14:tracePt t="39222" x="2108200" y="1349375"/>
          <p14:tracePt t="39223" x="2063750" y="1349375"/>
          <p14:tracePt t="39239" x="1982788" y="1349375"/>
          <p14:tracePt t="39256" x="1897063" y="1360488"/>
          <p14:tracePt t="39273" x="1811338" y="1377950"/>
          <p14:tracePt t="39290" x="1771650" y="1389063"/>
          <p14:tracePt t="39306" x="1754188" y="1400175"/>
          <p14:tracePt t="39323" x="1743075" y="1406525"/>
          <p14:tracePt t="39340" x="1725613" y="1406525"/>
          <p14:tracePt t="39356" x="1708150" y="1417638"/>
          <p14:tracePt t="39373" x="1679575" y="1435100"/>
          <p14:tracePt t="39390" x="1646238" y="1468438"/>
          <p14:tracePt t="39407" x="1622425" y="1492250"/>
          <p14:tracePt t="39423" x="1606550" y="1514475"/>
          <p14:tracePt t="39440" x="1589088" y="1531938"/>
          <p14:tracePt t="39457" x="1582738" y="1554163"/>
          <p14:tracePt t="39473" x="1577975" y="1571625"/>
          <p14:tracePt t="39490" x="1565275" y="1589088"/>
          <p14:tracePt t="39506" x="1565275" y="1606550"/>
          <p14:tracePt t="39523" x="1565275" y="1622425"/>
          <p14:tracePt t="39540" x="1565275" y="1651000"/>
          <p14:tracePt t="39556" x="1565275" y="1679575"/>
          <p14:tracePt t="39573" x="1571625" y="1725613"/>
          <p14:tracePt t="39589" x="1611313" y="1835150"/>
          <p14:tracePt t="39606" x="1657350" y="1920875"/>
          <p14:tracePt t="39623" x="1697038" y="2017713"/>
          <p14:tracePt t="39640" x="1749425" y="2103438"/>
          <p14:tracePt t="39656" x="1800225" y="2182813"/>
          <p14:tracePt t="39674" x="1839913" y="2251075"/>
          <p14:tracePt t="39689" x="1868488" y="2286000"/>
          <p14:tracePt t="39706" x="1897063" y="2314575"/>
          <p14:tracePt t="39723" x="1925638" y="2360613"/>
          <p14:tracePt t="39739" x="1960563" y="2382838"/>
          <p14:tracePt t="39756" x="1989138" y="2406650"/>
          <p14:tracePt t="39773" x="2006600" y="2422525"/>
          <p14:tracePt t="39790" x="2035175" y="2428875"/>
          <p14:tracePt t="39806" x="2057400" y="2428875"/>
          <p14:tracePt t="39823" x="2092325" y="2411413"/>
          <p14:tracePt t="39840" x="2143125" y="2389188"/>
          <p14:tracePt t="39856" x="2200275" y="2365375"/>
          <p14:tracePt t="39874" x="2257425" y="2325688"/>
          <p14:tracePt t="39889" x="2297113" y="2297113"/>
          <p14:tracePt t="39906" x="2325688" y="2263775"/>
          <p14:tracePt t="39923" x="2349500" y="2228850"/>
          <p14:tracePt t="39940" x="2365375" y="2193925"/>
          <p14:tracePt t="39956" x="2371725" y="2154238"/>
          <p14:tracePt t="39973" x="2371725" y="2108200"/>
          <p14:tracePt t="39990" x="2360613" y="2035175"/>
          <p14:tracePt t="40006" x="2349500" y="1982788"/>
          <p14:tracePt t="40023" x="2332038" y="1931988"/>
          <p14:tracePt t="40039" x="2303463" y="1885950"/>
          <p14:tracePt t="40056" x="2274888" y="1839913"/>
          <p14:tracePt t="40073" x="2239963" y="1811338"/>
          <p14:tracePt t="40090" x="2206625" y="1782763"/>
          <p14:tracePt t="40106" x="2160588" y="1749425"/>
          <p14:tracePt t="40123" x="2092325" y="1725613"/>
          <p14:tracePt t="40139" x="2046288" y="1708150"/>
          <p14:tracePt t="40156" x="2017713" y="1708150"/>
          <p14:tracePt t="40173" x="1982788" y="1708150"/>
          <p14:tracePt t="40189" x="1931988" y="1754188"/>
          <p14:tracePt t="40206" x="1885950" y="1806575"/>
          <p14:tracePt t="40223" x="1839913" y="1885950"/>
          <p14:tracePt t="40239" x="1800225" y="1978025"/>
          <p14:tracePt t="40256" x="1771650" y="2063750"/>
          <p14:tracePt t="40273" x="1754188" y="2136775"/>
          <p14:tracePt t="40290" x="1731963" y="2189163"/>
          <p14:tracePt t="40307" x="1708150" y="2235200"/>
          <p14:tracePt t="40323" x="1703388" y="2263775"/>
          <p14:tracePt t="40340" x="1697038" y="2292350"/>
          <p14:tracePt t="40357" x="1692275" y="2297113"/>
          <p14:tracePt t="40373" x="1692275" y="2303463"/>
          <p14:tracePt t="41022" x="1697038" y="2303463"/>
          <p14:tracePt t="41038" x="1703388" y="2303463"/>
          <p14:tracePt t="41054" x="1708150" y="2303463"/>
          <p14:tracePt t="41066" x="1714500" y="2303463"/>
          <p14:tracePt t="41078" x="1731963" y="2297113"/>
          <p14:tracePt t="41086" x="1736725" y="2297113"/>
          <p14:tracePt t="41094" x="1754188" y="2297113"/>
          <p14:tracePt t="41106" x="1765300" y="2292350"/>
          <p14:tracePt t="41123" x="1789113" y="2292350"/>
          <p14:tracePt t="41139" x="1793875" y="2292350"/>
          <p14:tracePt t="41156" x="1806575" y="2286000"/>
          <p14:tracePt t="41190" x="1817688" y="2286000"/>
          <p14:tracePt t="41191" x="1828800" y="2286000"/>
          <p14:tracePt t="41206" x="1839913" y="2286000"/>
          <p14:tracePt t="41223" x="1851025" y="2286000"/>
          <p14:tracePt t="41239" x="1868488" y="2286000"/>
          <p14:tracePt t="41256" x="1892300" y="2286000"/>
          <p14:tracePt t="41273" x="1920875" y="2292350"/>
          <p14:tracePt t="41289" x="1943100" y="2292350"/>
          <p14:tracePt t="41306" x="1954213" y="2297113"/>
          <p14:tracePt t="41323" x="1965325" y="2303463"/>
          <p14:tracePt t="41339" x="1978025" y="2303463"/>
          <p14:tracePt t="41356" x="1989138" y="2303463"/>
          <p14:tracePt t="41373" x="2000250" y="2308225"/>
          <p14:tracePt t="41389" x="2006600" y="2308225"/>
          <p14:tracePt t="41406" x="2017713" y="2308225"/>
          <p14:tracePt t="41423" x="2022475" y="2308225"/>
          <p14:tracePt t="41440" x="2035175" y="2314575"/>
          <p14:tracePt t="41456" x="2046288" y="2314575"/>
          <p14:tracePt t="41492" x="2051050" y="2314575"/>
          <p14:tracePt t="41534" x="2057400" y="2314575"/>
          <p14:tracePt t="41797" x="2051050" y="2314575"/>
          <p14:tracePt t="41815" x="2035175" y="2308225"/>
          <p14:tracePt t="41821" x="2017713" y="2303463"/>
          <p14:tracePt t="41831" x="2000250" y="2303463"/>
          <p14:tracePt t="41838" x="1965325" y="2297113"/>
          <p14:tracePt t="41855" x="1936750" y="2292350"/>
          <p14:tracePt t="41872" x="1903413" y="2292350"/>
          <p14:tracePt t="41888" x="1879600" y="2292350"/>
          <p14:tracePt t="41905" x="1868488" y="2292350"/>
          <p14:tracePt t="41921" x="1851025" y="2292350"/>
          <p14:tracePt t="41937" x="1839913" y="2303463"/>
          <p14:tracePt t="41954" x="1835150" y="2308225"/>
          <p14:tracePt t="41971" x="1822450" y="2308225"/>
          <p14:tracePt t="41987" x="1806575" y="2320925"/>
          <p14:tracePt t="42004" x="1800225" y="2325688"/>
          <p14:tracePt t="42020" x="1789113" y="2332038"/>
          <p14:tracePt t="42037" x="1782763" y="2332038"/>
          <p14:tracePt t="42861" x="1782763" y="2336800"/>
          <p14:tracePt t="42869" x="1782763" y="2349500"/>
          <p14:tracePt t="42879" x="1782763" y="2365375"/>
          <p14:tracePt t="42888" x="1782763" y="2378075"/>
          <p14:tracePt t="42905" x="1789113" y="2393950"/>
          <p14:tracePt t="42922" x="1789113" y="2406650"/>
          <p14:tracePt t="42938" x="1793875" y="2417763"/>
          <p14:tracePt t="42955" x="1793875" y="2422525"/>
          <p14:tracePt t="42972" x="1793875" y="2428875"/>
          <p14:tracePt t="43005" x="1793875" y="2435225"/>
          <p14:tracePt t="43006" x="1793875" y="2439988"/>
          <p14:tracePt t="43022" x="1800225" y="2439988"/>
          <p14:tracePt t="43038" x="1800225" y="2451100"/>
          <p14:tracePt t="43055" x="1800225" y="2463800"/>
          <p14:tracePt t="43071" x="1800225" y="2486025"/>
          <p14:tracePt t="43088" x="1806575" y="2514600"/>
          <p14:tracePt t="43105" x="1811338" y="2554288"/>
          <p14:tracePt t="43122" x="1822450" y="2593975"/>
          <p14:tracePt t="43138" x="1835150" y="2617788"/>
          <p14:tracePt t="43156" x="1835150" y="2628900"/>
          <p14:tracePt t="43171" x="1839913" y="2640013"/>
          <p14:tracePt t="43188" x="1839913" y="2646363"/>
          <p14:tracePt t="43205" x="1846263" y="2646363"/>
          <p14:tracePt t="43301" x="1846263" y="2651125"/>
          <p14:tracePt t="43350" x="1846263" y="2657475"/>
          <p14:tracePt t="43429" x="1851025" y="2657475"/>
          <p14:tracePt t="43469" x="1857375" y="2657475"/>
          <p14:tracePt t="43541" x="1863725" y="2657475"/>
          <p14:tracePt t="43581" x="1874838" y="2657475"/>
          <p14:tracePt t="43589" x="1879600" y="2651125"/>
          <p14:tracePt t="43604" x="1892300" y="2646363"/>
          <p14:tracePt t="43621" x="1897063" y="2646363"/>
          <p14:tracePt t="43622" x="1908175" y="2640013"/>
          <p14:tracePt t="43638" x="1914525" y="2640013"/>
          <p14:tracePt t="43655" x="1925638" y="2628900"/>
          <p14:tracePt t="43672" x="1936750" y="2622550"/>
          <p14:tracePt t="43688" x="1936750" y="2611438"/>
          <p14:tracePt t="43705" x="1949450" y="2600325"/>
          <p14:tracePt t="43722" x="1965325" y="2582863"/>
          <p14:tracePt t="43738" x="1989138" y="2543175"/>
          <p14:tracePt t="43755" x="2011363" y="2492375"/>
          <p14:tracePt t="43772" x="2046288" y="2428875"/>
          <p14:tracePt t="43788" x="2079625" y="2336800"/>
          <p14:tracePt t="43805" x="2108200" y="2268538"/>
          <p14:tracePt t="43821" x="2132013" y="2211388"/>
          <p14:tracePt t="43838" x="2136775" y="2165350"/>
          <p14:tracePt t="43855" x="2143125" y="2132013"/>
          <p14:tracePt t="43872" x="2149475" y="2097088"/>
          <p14:tracePt t="43888" x="2149475" y="2085975"/>
          <p14:tracePt t="44301" x="0" y="0"/>
        </p14:tracePtLst>
        <p14:tracePtLst>
          <p14:tracePt t="45448" x="839788" y="3222625"/>
          <p14:tracePt t="45557" x="850900" y="3222625"/>
          <p14:tracePt t="45565" x="863600" y="3222625"/>
          <p14:tracePt t="45573" x="874713" y="3217863"/>
          <p14:tracePt t="45588" x="896938" y="3211513"/>
          <p14:tracePt t="45589" x="920750" y="3206750"/>
          <p14:tracePt t="45605" x="989013" y="3200400"/>
          <p14:tracePt t="45622" x="1011238" y="3200400"/>
          <p14:tracePt t="45638" x="1028700" y="3200400"/>
          <p14:tracePt t="45655" x="1039813" y="3206750"/>
          <p14:tracePt t="45671" x="1050925" y="3206750"/>
          <p14:tracePt t="45688" x="1063625" y="3206750"/>
          <p14:tracePt t="45704" x="1079500" y="3206750"/>
          <p14:tracePt t="45722" x="1103313" y="3206750"/>
          <p14:tracePt t="45738" x="1125538" y="3206750"/>
          <p14:tracePt t="45755" x="1136650" y="3206750"/>
          <p14:tracePt t="45771" x="1149350" y="3206750"/>
          <p14:tracePt t="45788" x="1154113" y="3206750"/>
          <p14:tracePt t="45805" x="1165225" y="3211513"/>
          <p14:tracePt t="45822" x="1177925" y="3217863"/>
          <p14:tracePt t="45838" x="1182688" y="3222625"/>
          <p14:tracePt t="45855" x="1200150" y="3228975"/>
          <p14:tracePt t="45871" x="1206500" y="3240088"/>
          <p14:tracePt t="45888" x="1217613" y="3246438"/>
          <p14:tracePt t="45905" x="1222375" y="3246438"/>
          <p14:tracePt t="45922" x="1228725" y="3251200"/>
          <p14:tracePt t="45938" x="1239838" y="3263900"/>
          <p14:tracePt t="45955" x="1263650" y="3268663"/>
          <p14:tracePt t="45971" x="1285875" y="3279775"/>
          <p14:tracePt t="45988" x="1320800" y="3292475"/>
          <p14:tracePt t="46005" x="1331913" y="3303588"/>
          <p14:tracePt t="46022" x="1336675" y="3303588"/>
          <p14:tracePt t="46038" x="1336675" y="3308350"/>
          <p14:tracePt t="46293" x="1336675" y="3314700"/>
          <p14:tracePt t="46317" x="1331913" y="3314700"/>
          <p14:tracePt t="46333" x="1320800" y="3321050"/>
          <p14:tracePt t="46349" x="1308100" y="3325813"/>
          <p14:tracePt t="46365" x="1303338" y="3332163"/>
          <p14:tracePt t="46373" x="1292225" y="3332163"/>
          <p14:tracePt t="46389" x="1285875" y="3336925"/>
          <p14:tracePt t="46405" x="1274763" y="3336925"/>
          <p14:tracePt t="46741" x="1268413" y="3336925"/>
          <p14:tracePt t="46781" x="1263650" y="3336925"/>
          <p14:tracePt t="46797" x="1257300" y="3336925"/>
          <p14:tracePt t="46861" x="1250950" y="3336925"/>
          <p14:tracePt t="47181" x="1246188" y="3336925"/>
          <p14:tracePt t="47198" x="1235075" y="3336925"/>
          <p14:tracePt t="47198" x="1228725" y="3336925"/>
          <p14:tracePt t="47221" x="1217613" y="3343275"/>
          <p14:tracePt t="47229" x="1211263" y="3343275"/>
          <p14:tracePt t="47245" x="1206500" y="3349625"/>
          <p14:tracePt t="47255" x="1200150" y="3349625"/>
          <p14:tracePt t="47270" x="1193800" y="3349625"/>
          <p14:tracePt t="47677" x="1200150" y="3349625"/>
          <p14:tracePt t="47698" x="1206500" y="3349625"/>
          <p14:tracePt t="47717" x="1211263" y="3349625"/>
          <p14:tracePt t="47741" x="1217613" y="3349625"/>
          <p14:tracePt t="47949" x="1222375" y="3349625"/>
          <p14:tracePt t="47955" x="1235075" y="3349625"/>
          <p14:tracePt t="47973" x="1250950" y="3349625"/>
          <p14:tracePt t="47973" x="1257300" y="3349625"/>
          <p14:tracePt t="47988" x="1285875" y="3349625"/>
          <p14:tracePt t="48005" x="1308100" y="3349625"/>
          <p14:tracePt t="48021" x="1320800" y="3354388"/>
          <p14:tracePt t="48038" x="1331913" y="3354388"/>
          <p14:tracePt t="48055" x="1343025" y="3354388"/>
          <p14:tracePt t="48071" x="1354138" y="3354388"/>
          <p14:tracePt t="48088" x="1371600" y="3354388"/>
          <p14:tracePt t="48105" x="1393825" y="3354388"/>
          <p14:tracePt t="48121" x="1406525" y="3354388"/>
          <p14:tracePt t="48138" x="1417638" y="3349625"/>
          <p14:tracePt t="48154" x="1428750" y="3349625"/>
          <p14:tracePt t="48171" x="1435100" y="3349625"/>
          <p14:tracePt t="48213" x="1439863" y="3349625"/>
          <p14:tracePt t="48216" x="1450975" y="3349625"/>
          <p14:tracePt t="48245" x="1457325" y="3343275"/>
          <p14:tracePt t="48253" x="1479550" y="3343275"/>
          <p14:tracePt t="48271" x="1485900" y="3343275"/>
          <p14:tracePt t="48272" x="1503363" y="3343275"/>
          <p14:tracePt t="48288" x="1503363" y="3336925"/>
          <p14:tracePt t="48305" x="1508125" y="3336925"/>
          <p14:tracePt t="48826" x="0" y="0"/>
        </p14:tracePtLst>
        <p14:tracePtLst>
          <p14:tracePt t="49862" x="1851025" y="3463925"/>
          <p14:tracePt t="49869" x="1839913" y="3457575"/>
          <p14:tracePt t="49878" x="1835150" y="3451225"/>
          <p14:tracePt t="49898" x="1828800" y="3446463"/>
          <p14:tracePt t="49902" x="1828800" y="3440113"/>
          <p14:tracePt t="49918" x="1817688" y="3435350"/>
          <p14:tracePt t="49934" x="1806575" y="3429000"/>
          <p14:tracePt t="49955" x="1800225" y="3422650"/>
          <p14:tracePt t="49958" x="1778000" y="3411538"/>
          <p14:tracePt t="49974" x="1749425" y="3406775"/>
          <p14:tracePt t="49990" x="1703388" y="3394075"/>
          <p14:tracePt t="50022" x="1668463" y="3394075"/>
          <p14:tracePt t="50030" x="1639888" y="3389313"/>
          <p14:tracePt t="50039" x="1600200" y="3382963"/>
          <p14:tracePt t="50072" x="1554163" y="3371850"/>
          <p14:tracePt t="50074" x="1503363" y="3360738"/>
          <p14:tracePt t="50090" x="1457325" y="3354388"/>
          <p14:tracePt t="50105" x="1417638" y="3349625"/>
          <p14:tracePt t="50122" x="1382713" y="3349625"/>
          <p14:tracePt t="50139" x="1320800" y="3349625"/>
          <p14:tracePt t="50156" x="1246188" y="3349625"/>
          <p14:tracePt t="50172" x="1177925" y="3349625"/>
          <p14:tracePt t="50189" x="1096963" y="3349625"/>
          <p14:tracePt t="50205" x="977900" y="3343275"/>
          <p14:tracePt t="50222" x="914400" y="3343275"/>
          <p14:tracePt t="50239" x="857250" y="3343275"/>
          <p14:tracePt t="50255" x="765175" y="3343275"/>
          <p14:tracePt t="50272" x="668338" y="3343275"/>
          <p14:tracePt t="50289" x="565150" y="3354388"/>
          <p14:tracePt t="50305" x="492125" y="3371850"/>
          <p14:tracePt t="50323" x="439738" y="3389313"/>
          <p14:tracePt t="50339" x="400050" y="3406775"/>
          <p14:tracePt t="50356" x="377825" y="3429000"/>
          <p14:tracePt t="50372" x="354013" y="3440113"/>
          <p14:tracePt t="50389" x="354013" y="3457575"/>
          <p14:tracePt t="50406" x="349250" y="3463925"/>
          <p14:tracePt t="50422" x="342900" y="3475038"/>
          <p14:tracePt t="50439" x="342900" y="3486150"/>
          <p14:tracePt t="50455" x="342900" y="3497263"/>
          <p14:tracePt t="50472" x="342900" y="3525838"/>
          <p14:tracePt t="50489" x="354013" y="3549650"/>
          <p14:tracePt t="50505" x="365125" y="3571875"/>
          <p14:tracePt t="50522" x="382588" y="3589338"/>
          <p14:tracePt t="50538" x="417513" y="3606800"/>
          <p14:tracePt t="50556" x="450850" y="3622675"/>
          <p14:tracePt t="50572" x="474663" y="3640138"/>
          <p14:tracePt t="50572" x="492125" y="3646488"/>
          <p14:tracePt t="50590" x="520700" y="3663950"/>
          <p14:tracePt t="50606" x="542925" y="3675063"/>
          <p14:tracePt t="50622" x="577850" y="3686175"/>
          <p14:tracePt t="50639" x="606425" y="3703638"/>
          <p14:tracePt t="50655" x="635000" y="3721100"/>
          <p14:tracePt t="50672" x="668338" y="3732213"/>
          <p14:tracePt t="50689" x="703263" y="3749675"/>
          <p14:tracePt t="50705" x="736600" y="3765550"/>
          <p14:tracePt t="50722" x="788988" y="3789363"/>
          <p14:tracePt t="50739" x="828675" y="3811588"/>
          <p14:tracePt t="50755" x="868363" y="3835400"/>
          <p14:tracePt t="50772" x="903288" y="3840163"/>
          <p14:tracePt t="50789" x="942975" y="3857625"/>
          <p14:tracePt t="50806" x="977900" y="3868738"/>
          <p14:tracePt t="50822" x="1017588" y="3886200"/>
          <p14:tracePt t="50839" x="1068388" y="3892550"/>
          <p14:tracePt t="50855" x="1114425" y="3897313"/>
          <p14:tracePt t="50872" x="1154113" y="3897313"/>
          <p14:tracePt t="50888" x="1182688" y="3897313"/>
          <p14:tracePt t="50905" x="1217613" y="3897313"/>
          <p14:tracePt t="50922" x="1246188" y="3897313"/>
          <p14:tracePt t="50939" x="1285875" y="3892550"/>
          <p14:tracePt t="50955" x="1336675" y="3886200"/>
          <p14:tracePt t="50973" x="1382713" y="3879850"/>
          <p14:tracePt t="50989" x="1497013" y="3851275"/>
          <p14:tracePt t="51006" x="1589088" y="3840163"/>
          <p14:tracePt t="51022" x="1679575" y="3817938"/>
          <p14:tracePt t="51039" x="1771650" y="3794125"/>
          <p14:tracePt t="51055" x="1857375" y="3765550"/>
          <p14:tracePt t="51072" x="1925638" y="3732213"/>
          <p14:tracePt t="51089" x="1965325" y="3708400"/>
          <p14:tracePt t="51106" x="1982788" y="3697288"/>
          <p14:tracePt t="51122" x="2006600" y="3668713"/>
          <p14:tracePt t="51139" x="2022475" y="3640138"/>
          <p14:tracePt t="51155" x="2039938" y="3611563"/>
          <p14:tracePt t="51172" x="2051050" y="3582988"/>
          <p14:tracePt t="51189" x="2057400" y="3536950"/>
          <p14:tracePt t="51206" x="2057400" y="3514725"/>
          <p14:tracePt t="51222" x="2046288" y="3479800"/>
          <p14:tracePt t="51239" x="2022475" y="3446463"/>
          <p14:tracePt t="51255" x="1989138" y="3417888"/>
          <p14:tracePt t="51272" x="1949450" y="3389313"/>
          <p14:tracePt t="51289" x="1892300" y="3365500"/>
          <p14:tracePt t="51306" x="1828800" y="3349625"/>
          <p14:tracePt t="51322" x="1760538" y="3349625"/>
          <p14:tracePt t="51339" x="1679575" y="3349625"/>
          <p14:tracePt t="51355" x="1589088" y="3354388"/>
          <p14:tracePt t="51372" x="1508125" y="3360738"/>
          <p14:tracePt t="51389" x="1406525" y="3371850"/>
          <p14:tracePt t="51406" x="1343025" y="3371850"/>
          <p14:tracePt t="51422" x="1285875" y="3371850"/>
          <p14:tracePt t="51439" x="1235075" y="3371850"/>
          <p14:tracePt t="51455" x="1171575" y="3371850"/>
          <p14:tracePt t="51472" x="1092200" y="3371850"/>
          <p14:tracePt t="51489" x="1022350" y="3371850"/>
          <p14:tracePt t="51505" x="977900" y="3378200"/>
          <p14:tracePt t="51522" x="942975" y="3382963"/>
          <p14:tracePt t="51539" x="914400" y="3400425"/>
          <p14:tracePt t="51555" x="874713" y="3417888"/>
          <p14:tracePt t="51574" x="868363" y="3417888"/>
          <p14:tracePt t="51589" x="857250" y="3417888"/>
          <p14:tracePt t="51606" x="857250" y="3422650"/>
          <p14:tracePt t="51693" x="857250" y="3429000"/>
          <p14:tracePt t="51725" x="863600" y="3435350"/>
          <p14:tracePt t="51741" x="863600" y="3446463"/>
          <p14:tracePt t="51749" x="863600" y="3451225"/>
          <p14:tracePt t="51757" x="863600" y="3463925"/>
          <p14:tracePt t="51772" x="863600" y="3479800"/>
          <p14:tracePt t="51772" x="863600" y="3492500"/>
          <p14:tracePt t="51789" x="863600" y="3508375"/>
          <p14:tracePt t="51805" x="863600" y="3532188"/>
          <p14:tracePt t="51822" x="857250" y="3543300"/>
          <p14:tracePt t="51839" x="850900" y="3554413"/>
          <p14:tracePt t="51855" x="846138" y="3560763"/>
          <p14:tracePt t="51872" x="846138" y="3565525"/>
          <p14:tracePt t="51888" x="835025" y="3578225"/>
          <p14:tracePt t="51905" x="828675" y="3589338"/>
          <p14:tracePt t="51922" x="817563" y="3594100"/>
          <p14:tracePt t="51939" x="811213" y="3606800"/>
          <p14:tracePt t="51955" x="806450" y="3611563"/>
          <p14:tracePt t="51972" x="793750" y="3622675"/>
          <p14:tracePt t="51989" x="788988" y="3629025"/>
          <p14:tracePt t="52006" x="777875" y="3635375"/>
          <p14:tracePt t="52022" x="777875" y="3640138"/>
          <p14:tracePt t="52039" x="771525" y="3651250"/>
          <p14:tracePt t="52055" x="765175" y="3663950"/>
          <p14:tracePt t="52072" x="760413" y="3663950"/>
          <p14:tracePt t="52509" x="760413" y="3668713"/>
          <p14:tracePt t="52522" x="765175" y="3679825"/>
          <p14:tracePt t="52532" x="765175" y="3686175"/>
          <p14:tracePt t="52539" x="777875" y="3703638"/>
          <p14:tracePt t="52555" x="782638" y="3714750"/>
          <p14:tracePt t="52572" x="788988" y="3725863"/>
          <p14:tracePt t="52589" x="788988" y="3732213"/>
          <p14:tracePt t="53165" x="782638" y="3732213"/>
          <p14:tracePt t="53221" x="777875" y="3732213"/>
          <p14:tracePt t="54675" x="0" y="0"/>
        </p14:tracePtLst>
        <p14:tracePtLst>
          <p14:tracePt t="68918" x="1611313" y="3536950"/>
          <p14:tracePt t="68941" x="1617663" y="3536950"/>
          <p14:tracePt t="68965" x="1622425" y="3536950"/>
          <p14:tracePt t="69130" x="1617663" y="3536950"/>
          <p14:tracePt t="69141" x="1611313" y="3536950"/>
          <p14:tracePt t="69149" x="1606550" y="3536950"/>
          <p14:tracePt t="69165" x="1589088" y="3536950"/>
          <p14:tracePt t="69173" x="1571625" y="3536950"/>
          <p14:tracePt t="69174" x="1554163" y="3536950"/>
          <p14:tracePt t="69189" x="1485900" y="3525838"/>
          <p14:tracePt t="69206" x="1446213" y="3514725"/>
          <p14:tracePt t="69222" x="1389063" y="3503613"/>
          <p14:tracePt t="69239" x="1325563" y="3492500"/>
          <p14:tracePt t="69255" x="1250950" y="3468688"/>
          <p14:tracePt t="69272" x="1165225" y="3440113"/>
          <p14:tracePt t="69288" x="1085850" y="3417888"/>
          <p14:tracePt t="69305" x="1022350" y="3406775"/>
          <p14:tracePt t="69322" x="977900" y="3394075"/>
          <p14:tracePt t="69339" x="925513" y="3394075"/>
          <p14:tracePt t="69356" x="863600" y="3394075"/>
          <p14:tracePt t="69372" x="782638" y="3389313"/>
          <p14:tracePt t="69388" x="663575" y="3389313"/>
          <p14:tracePt t="69406" x="600075" y="3389313"/>
          <p14:tracePt t="69422" x="549275" y="3394075"/>
          <p14:tracePt t="69439" x="514350" y="3400425"/>
          <p14:tracePt t="69456" x="479425" y="3411538"/>
          <p14:tracePt t="69472" x="446088" y="3422650"/>
          <p14:tracePt t="69488" x="428625" y="3435350"/>
          <p14:tracePt t="69505" x="406400" y="3446463"/>
          <p14:tracePt t="69522" x="400050" y="3451225"/>
          <p14:tracePt t="69539" x="393700" y="3463925"/>
          <p14:tracePt t="69555" x="388938" y="3468688"/>
          <p14:tracePt t="69572" x="382588" y="3479800"/>
          <p14:tracePt t="69589" x="377825" y="3503613"/>
          <p14:tracePt t="69606" x="377825" y="3521075"/>
          <p14:tracePt t="69622" x="377825" y="3549650"/>
          <p14:tracePt t="69639" x="377825" y="3582988"/>
          <p14:tracePt t="69655" x="388938" y="3622675"/>
          <p14:tracePt t="69672" x="406400" y="3651250"/>
          <p14:tracePt t="69688" x="422275" y="3692525"/>
          <p14:tracePt t="69706" x="439738" y="3725863"/>
          <p14:tracePt t="69722" x="463550" y="3754438"/>
          <p14:tracePt t="69739" x="492125" y="3783013"/>
          <p14:tracePt t="69755" x="508000" y="3800475"/>
          <p14:tracePt t="69772" x="531813" y="3817938"/>
          <p14:tracePt t="69789" x="571500" y="3835400"/>
          <p14:tracePt t="69806" x="600075" y="3846513"/>
          <p14:tracePt t="69822" x="646113" y="3868738"/>
          <p14:tracePt t="69840" x="703263" y="3879850"/>
          <p14:tracePt t="69855" x="754063" y="3892550"/>
          <p14:tracePt t="69872" x="811213" y="3908425"/>
          <p14:tracePt t="69888" x="874713" y="3914775"/>
          <p14:tracePt t="69905" x="936625" y="3921125"/>
          <p14:tracePt t="69922" x="1006475" y="3925888"/>
          <p14:tracePt t="69939" x="1079500" y="3925888"/>
          <p14:tracePt t="69955" x="1177925" y="3925888"/>
          <p14:tracePt t="69973" x="1285875" y="3925888"/>
          <p14:tracePt t="69989" x="1446213" y="3921125"/>
          <p14:tracePt t="70006" x="1531938" y="3908425"/>
          <p14:tracePt t="70022" x="1622425" y="3903663"/>
          <p14:tracePt t="70039" x="1692275" y="3903663"/>
          <p14:tracePt t="70055" x="1765300" y="3897313"/>
          <p14:tracePt t="70073" x="1846263" y="3886200"/>
          <p14:tracePt t="70088" x="1920875" y="3868738"/>
          <p14:tracePt t="70105" x="1978025" y="3851275"/>
          <p14:tracePt t="70121" x="2022475" y="3835400"/>
          <p14:tracePt t="70139" x="2063750" y="3817938"/>
          <p14:tracePt t="70155" x="2079625" y="3806825"/>
          <p14:tracePt t="70172" x="2097088" y="3794125"/>
          <p14:tracePt t="70188" x="2103438" y="3778250"/>
          <p14:tracePt t="70229" x="2103438" y="3771900"/>
          <p14:tracePt t="70237" x="2103438" y="3760788"/>
          <p14:tracePt t="70255" x="2097088" y="3754438"/>
          <p14:tracePt t="70272" x="2092325" y="3749675"/>
          <p14:tracePt t="70272" x="2074863" y="3736975"/>
          <p14:tracePt t="70289" x="2022475" y="3703638"/>
          <p14:tracePt t="70305" x="1925638" y="3651250"/>
          <p14:tracePt t="70322" x="1793875" y="3589338"/>
          <p14:tracePt t="70339" x="1622425" y="3525838"/>
          <p14:tracePt t="70356" x="1463675" y="3468688"/>
          <p14:tracePt t="70372" x="1292225" y="3422650"/>
          <p14:tracePt t="70389" x="1120775" y="3378200"/>
          <p14:tracePt t="70406" x="1063625" y="3378200"/>
          <p14:tracePt t="70422" x="1011238" y="3378200"/>
          <p14:tracePt t="70439" x="931863" y="3378200"/>
          <p14:tracePt t="70455" x="857250" y="3378200"/>
          <p14:tracePt t="70472" x="788988" y="3378200"/>
          <p14:tracePt t="70489" x="714375" y="3389313"/>
          <p14:tracePt t="70505" x="663575" y="3394075"/>
          <p14:tracePt t="70522" x="606425" y="3411538"/>
          <p14:tracePt t="70538" x="542925" y="3440113"/>
          <p14:tracePt t="70555" x="468313" y="3463925"/>
          <p14:tracePt t="70572" x="393700" y="3479800"/>
          <p14:tracePt t="70589" x="331788" y="3503613"/>
          <p14:tracePt t="70605" x="307975" y="3521075"/>
          <p14:tracePt t="70622" x="292100" y="3536950"/>
          <p14:tracePt t="70638" x="274638" y="3554413"/>
          <p14:tracePt t="70655" x="274638" y="3565525"/>
          <p14:tracePt t="70672" x="268288" y="3589338"/>
          <p14:tracePt t="70689" x="268288" y="3600450"/>
          <p14:tracePt t="70705" x="268288" y="3611563"/>
          <p14:tracePt t="70722" x="268288" y="3629025"/>
          <p14:tracePt t="70738" x="296863" y="3651250"/>
          <p14:tracePt t="70755" x="331788" y="3675063"/>
          <p14:tracePt t="70771" x="377825" y="3697288"/>
          <p14:tracePt t="70788" x="434975" y="3714750"/>
          <p14:tracePt t="70805" x="542925" y="3749675"/>
          <p14:tracePt t="70823" x="617538" y="3765550"/>
          <p14:tracePt t="70839" x="696913" y="3783013"/>
          <p14:tracePt t="70855" x="793750" y="3783013"/>
          <p14:tracePt t="70872" x="885825" y="3783013"/>
          <p14:tracePt t="70889" x="982663" y="3771900"/>
          <p14:tracePt t="70905" x="1092200" y="3765550"/>
          <p14:tracePt t="70922" x="1193800" y="3749675"/>
          <p14:tracePt t="70938" x="1296988" y="3736975"/>
          <p14:tracePt t="70955" x="1382713" y="3732213"/>
          <p14:tracePt t="70972" x="1457325" y="3714750"/>
          <p14:tracePt t="70989" x="1543050" y="3692525"/>
          <p14:tracePt t="71005" x="1600200" y="3679825"/>
          <p14:tracePt t="71022" x="1639888" y="3668713"/>
          <p14:tracePt t="71039" x="1685925" y="3657600"/>
          <p14:tracePt t="71055" x="1725613" y="3640138"/>
          <p14:tracePt t="71072" x="1754188" y="3629025"/>
          <p14:tracePt t="71089" x="1778000" y="3617913"/>
          <p14:tracePt t="71105" x="1793875" y="3606800"/>
          <p14:tracePt t="71122" x="1811338" y="3594100"/>
          <p14:tracePt t="71138" x="1817688" y="3582988"/>
          <p14:tracePt t="71155" x="1828800" y="3582988"/>
          <p14:tracePt t="71172" x="1835150" y="3578225"/>
          <p14:tracePt t="71188" x="1835150" y="3571875"/>
          <p14:tracePt t="71205" x="1835150" y="3565525"/>
          <p14:tracePt t="71242" x="1835150" y="3554413"/>
          <p14:tracePt t="71261" x="1835150" y="3543300"/>
          <p14:tracePt t="71269" x="1828800" y="3543300"/>
          <p14:tracePt t="71277" x="1806575" y="3521075"/>
          <p14:tracePt t="71289" x="1760538" y="3497263"/>
          <p14:tracePt t="71305" x="1657350" y="3457575"/>
          <p14:tracePt t="71322" x="1514475" y="3422650"/>
          <p14:tracePt t="71338" x="1336675" y="3378200"/>
          <p14:tracePt t="71355" x="1125538" y="3336925"/>
          <p14:tracePt t="71372" x="850900" y="3308350"/>
          <p14:tracePt t="71389" x="736600" y="3308350"/>
          <p14:tracePt t="71405" x="663575" y="3314700"/>
          <p14:tracePt t="71423" x="606425" y="3332163"/>
          <p14:tracePt t="71438" x="577850" y="3349625"/>
          <p14:tracePt t="71455" x="536575" y="3378200"/>
          <p14:tracePt t="71472" x="492125" y="3411538"/>
          <p14:tracePt t="71489" x="450850" y="3435350"/>
          <p14:tracePt t="71505" x="417513" y="3463925"/>
          <p14:tracePt t="71522" x="382588" y="3497263"/>
          <p14:tracePt t="71538" x="360363" y="3525838"/>
          <p14:tracePt t="71555" x="342900" y="3560763"/>
          <p14:tracePt t="71572" x="336550" y="3589338"/>
          <p14:tracePt t="71589" x="325438" y="3617913"/>
          <p14:tracePt t="71605" x="314325" y="3657600"/>
          <p14:tracePt t="71622" x="314325" y="3675063"/>
          <p14:tracePt t="71638" x="314325" y="3703638"/>
          <p14:tracePt t="71655" x="336550" y="3732213"/>
          <p14:tracePt t="71672" x="354013" y="3736975"/>
          <p14:tracePt t="71688" x="393700" y="3754438"/>
          <p14:tracePt t="71705" x="439738" y="3760788"/>
          <p14:tracePt t="71722" x="492125" y="3765550"/>
          <p14:tracePt t="71738" x="542925" y="3771900"/>
          <p14:tracePt t="71755" x="593725" y="3778250"/>
          <p14:tracePt t="71772" x="674688" y="3783013"/>
          <p14:tracePt t="71788" x="817563" y="3800475"/>
          <p14:tracePt t="71805" x="914400" y="3806825"/>
          <p14:tracePt t="71822" x="993775" y="3811588"/>
          <p14:tracePt t="71839" x="1068388" y="3822700"/>
          <p14:tracePt t="71855" x="1131888" y="3835400"/>
          <p14:tracePt t="71872" x="1211263" y="3840163"/>
          <p14:tracePt t="71888" x="1320800" y="3840163"/>
          <p14:tracePt t="71906" x="1428750" y="3840163"/>
          <p14:tracePt t="71922" x="1549400" y="3840163"/>
          <p14:tracePt t="71939" x="1685925" y="3829050"/>
          <p14:tracePt t="71955" x="1822450" y="3817938"/>
          <p14:tracePt t="71972" x="1960563" y="3800475"/>
          <p14:tracePt t="71988" x="2136775" y="3783013"/>
          <p14:tracePt t="72022" x="2193925" y="3771900"/>
          <p14:tracePt t="72022" x="2217738" y="3765550"/>
          <p14:tracePt t="72039" x="2228850" y="3760788"/>
          <p14:tracePt t="72205" x="0" y="0"/>
        </p14:tracePtLst>
        <p14:tracePtLst>
          <p14:tracePt t="89750" x="1200150" y="4035425"/>
          <p14:tracePt t="89781" x="1189038" y="4035425"/>
          <p14:tracePt t="89789" x="1171575" y="4035425"/>
          <p14:tracePt t="89805" x="1149350" y="4040188"/>
          <p14:tracePt t="89821" x="1125538" y="4057650"/>
          <p14:tracePt t="89837" x="1079500" y="4075113"/>
          <p14:tracePt t="89848" x="1046163" y="4086225"/>
          <p14:tracePt t="89861" x="954088" y="4108450"/>
          <p14:tracePt t="89874" x="822325" y="4132263"/>
          <p14:tracePt t="89888" x="692150" y="4149725"/>
          <p14:tracePt t="89905" x="600075" y="4160838"/>
          <p14:tracePt t="89922" x="542925" y="4165600"/>
          <p14:tracePt t="89938" x="468313" y="4178300"/>
          <p14:tracePt t="89956" x="393700" y="4200525"/>
          <p14:tracePt t="89972" x="325438" y="4235450"/>
          <p14:tracePt t="89988" x="274638" y="4286250"/>
          <p14:tracePt t="90006" x="263525" y="4332288"/>
          <p14:tracePt t="90022" x="250825" y="4394200"/>
          <p14:tracePt t="90038" x="250825" y="4464050"/>
          <p14:tracePt t="90055" x="257175" y="4578350"/>
          <p14:tracePt t="90072" x="303213" y="4714875"/>
          <p14:tracePt t="90088" x="360363" y="4840288"/>
          <p14:tracePt t="90105" x="428625" y="4965700"/>
          <p14:tracePt t="90121" x="479425" y="5064125"/>
          <p14:tracePt t="90139" x="531813" y="5165725"/>
          <p14:tracePt t="90155" x="577850" y="5251450"/>
          <p14:tracePt t="90172" x="611188" y="5321300"/>
          <p14:tracePt t="90188" x="679450" y="5435600"/>
          <p14:tracePt t="90205" x="742950" y="5503863"/>
          <p14:tracePt t="90221" x="800100" y="5549900"/>
          <p14:tracePt t="90238" x="828675" y="5578475"/>
          <p14:tracePt t="90255" x="863600" y="5600700"/>
          <p14:tracePt t="90272" x="914400" y="5629275"/>
          <p14:tracePt t="90288" x="977900" y="5657850"/>
          <p14:tracePt t="90305" x="1057275" y="5708650"/>
          <p14:tracePt t="90322" x="1136650" y="5749925"/>
          <p14:tracePt t="90338" x="1222375" y="5789613"/>
          <p14:tracePt t="90355" x="1296988" y="5835650"/>
          <p14:tracePt t="90372" x="1365250" y="5857875"/>
          <p14:tracePt t="90388" x="1450975" y="5892800"/>
          <p14:tracePt t="90405" x="1508125" y="5915025"/>
          <p14:tracePt t="90421" x="1577975" y="5937250"/>
          <p14:tracePt t="90438" x="1639888" y="5954713"/>
          <p14:tracePt t="90455" x="1703388" y="5978525"/>
          <p14:tracePt t="90472" x="1771650" y="5989638"/>
          <p14:tracePt t="90488" x="1835150" y="6000750"/>
          <p14:tracePt t="90505" x="1897063" y="6011863"/>
          <p14:tracePt t="90521" x="1960563" y="6018213"/>
          <p14:tracePt t="90538" x="2017713" y="6029325"/>
          <p14:tracePt t="90555" x="2085975" y="6040438"/>
          <p14:tracePt t="90572" x="2165350" y="6046788"/>
          <p14:tracePt t="90588" x="2314575" y="6051550"/>
          <p14:tracePt t="90605" x="2428875" y="6051550"/>
          <p14:tracePt t="90621" x="2549525" y="6046788"/>
          <p14:tracePt t="90638" x="2674938" y="6035675"/>
          <p14:tracePt t="90655" x="2822575" y="6022975"/>
          <p14:tracePt t="90672" x="2965450" y="6000750"/>
          <p14:tracePt t="90688" x="3074988" y="5965825"/>
          <p14:tracePt t="90705" x="3160713" y="5937250"/>
          <p14:tracePt t="90721" x="3217863" y="5915025"/>
          <p14:tracePt t="90738" x="3257550" y="5892800"/>
          <p14:tracePt t="90755" x="3292475" y="5868988"/>
          <p14:tracePt t="90772" x="3314700" y="5840413"/>
          <p14:tracePt t="90788" x="3332163" y="5789613"/>
          <p14:tracePt t="90806" x="3336925" y="5749925"/>
          <p14:tracePt t="90821" x="3349625" y="5721350"/>
          <p14:tracePt t="90838" x="3354388" y="5692775"/>
          <p14:tracePt t="90855" x="3360738" y="5668963"/>
          <p14:tracePt t="90872" x="3360738" y="5646738"/>
          <p14:tracePt t="90888" x="3360738" y="5635625"/>
          <p14:tracePt t="90905" x="3360738" y="5618163"/>
          <p14:tracePt t="90921" x="3354388" y="5589588"/>
          <p14:tracePt t="90938" x="3336925" y="5561013"/>
          <p14:tracePt t="90955" x="3332163" y="5537200"/>
          <p14:tracePt t="90972" x="3321050" y="5532438"/>
          <p14:tracePt t="90988" x="3314700" y="5526088"/>
          <p14:tracePt t="91005" x="3314700" y="5521325"/>
          <p14:tracePt t="91021" x="3292475" y="5508625"/>
          <p14:tracePt t="91038" x="3263900" y="5497513"/>
          <p14:tracePt t="91055" x="3217863" y="5480050"/>
          <p14:tracePt t="91071" x="3132138" y="5457825"/>
          <p14:tracePt t="91088" x="3028950" y="5435600"/>
          <p14:tracePt t="91106" x="2908300" y="5407025"/>
          <p14:tracePt t="91121" x="2789238" y="5383213"/>
          <p14:tracePt t="91138" x="2692400" y="5378450"/>
          <p14:tracePt t="91155" x="2606675" y="5372100"/>
          <p14:tracePt t="91173" x="2520950" y="5372100"/>
          <p14:tracePt t="91188" x="2371725" y="5372100"/>
          <p14:tracePt t="91205" x="2297113" y="5378450"/>
          <p14:tracePt t="91221" x="2228850" y="5400675"/>
          <p14:tracePt t="91238" x="2171700" y="5418138"/>
          <p14:tracePt t="91255" x="2125663" y="5429250"/>
          <p14:tracePt t="91271" x="2085975" y="5446713"/>
          <p14:tracePt t="91288" x="2057400" y="5457825"/>
          <p14:tracePt t="91305" x="2028825" y="5468938"/>
          <p14:tracePt t="91321" x="2006600" y="5486400"/>
          <p14:tracePt t="91338" x="1989138" y="5497513"/>
          <p14:tracePt t="91355" x="1982788" y="5514975"/>
          <p14:tracePt t="91372" x="1971675" y="5532438"/>
          <p14:tracePt t="91388" x="1954213" y="5565775"/>
          <p14:tracePt t="91405" x="1954213" y="5578475"/>
          <p14:tracePt t="91421" x="1954213" y="5583238"/>
          <p14:tracePt t="91438" x="1954213" y="5607050"/>
          <p14:tracePt t="91455" x="1954213" y="5618163"/>
          <p14:tracePt t="91471" x="1954213" y="5629275"/>
          <p14:tracePt t="91488" x="1954213" y="5651500"/>
          <p14:tracePt t="91505" x="1960563" y="5675313"/>
          <p14:tracePt t="91521" x="1971675" y="5703888"/>
          <p14:tracePt t="91538" x="1989138" y="5721350"/>
          <p14:tracePt t="91555" x="1993900" y="5737225"/>
          <p14:tracePt t="91571" x="2006600" y="5749925"/>
          <p14:tracePt t="91588" x="2017713" y="5761038"/>
          <p14:tracePt t="91605" x="2028825" y="5772150"/>
          <p14:tracePt t="91622" x="2046288" y="5789613"/>
          <p14:tracePt t="91638" x="2057400" y="5807075"/>
          <p14:tracePt t="91655" x="2079625" y="5822950"/>
          <p14:tracePt t="91672" x="2092325" y="5835650"/>
          <p14:tracePt t="91689" x="2114550" y="5846763"/>
          <p14:tracePt t="91705" x="2125663" y="5864225"/>
          <p14:tracePt t="91722" x="2143125" y="5868988"/>
          <p14:tracePt t="91738" x="2160588" y="5880100"/>
          <p14:tracePt t="91755" x="2171700" y="5892800"/>
          <p14:tracePt t="91771" x="2206625" y="5897563"/>
          <p14:tracePt t="91789" x="2228850" y="5908675"/>
          <p14:tracePt t="91805" x="2274888" y="5915025"/>
          <p14:tracePt t="91822" x="2325688" y="5921375"/>
          <p14:tracePt t="91838" x="2400300" y="5926138"/>
          <p14:tracePt t="91855" x="2468563" y="5926138"/>
          <p14:tracePt t="91871" x="2525713" y="5926138"/>
          <p14:tracePt t="91888" x="2611438" y="5926138"/>
          <p14:tracePt t="91905" x="2692400" y="5921375"/>
          <p14:tracePt t="91922" x="2771775" y="5915025"/>
          <p14:tracePt t="91938" x="2846388" y="5897563"/>
          <p14:tracePt t="91955" x="2914650" y="5886450"/>
          <p14:tracePt t="91971" x="2971800" y="5875338"/>
          <p14:tracePt t="91988" x="3011488" y="5846763"/>
          <p14:tracePt t="92005" x="3035300" y="5835650"/>
          <p14:tracePt t="92022" x="3057525" y="5807075"/>
          <p14:tracePt t="92038" x="3063875" y="5789613"/>
          <p14:tracePt t="92055" x="3074988" y="5772150"/>
          <p14:tracePt t="92071" x="3074988" y="5761038"/>
          <p14:tracePt t="92088" x="3079750" y="5749925"/>
          <p14:tracePt t="92105" x="3086100" y="5732463"/>
          <p14:tracePt t="92122" x="3086100" y="5715000"/>
          <p14:tracePt t="92138" x="3086100" y="5692775"/>
          <p14:tracePt t="92155" x="3086100" y="5668963"/>
          <p14:tracePt t="92172" x="3086100" y="5646738"/>
          <p14:tracePt t="92188" x="3074988" y="5611813"/>
          <p14:tracePt t="92205" x="3063875" y="5589588"/>
          <p14:tracePt t="92222" x="3051175" y="5565775"/>
          <p14:tracePt t="92238" x="3022600" y="5549900"/>
          <p14:tracePt t="92256" x="3011488" y="5532438"/>
          <p14:tracePt t="92271" x="3000375" y="5521325"/>
          <p14:tracePt t="92288" x="2978150" y="5514975"/>
          <p14:tracePt t="92305" x="2954338" y="5508625"/>
          <p14:tracePt t="92322" x="2892425" y="5497513"/>
          <p14:tracePt t="92338" x="2782888" y="5486400"/>
          <p14:tracePt t="92355" x="2674938" y="5480050"/>
          <p14:tracePt t="92371" x="2565400" y="5480050"/>
          <p14:tracePt t="92388" x="2428875" y="5480050"/>
          <p14:tracePt t="92405" x="2365375" y="5480050"/>
          <p14:tracePt t="92422" x="2308225" y="5503863"/>
          <p14:tracePt t="92438" x="2263775" y="5521325"/>
          <p14:tracePt t="92455" x="2222500" y="5537200"/>
          <p14:tracePt t="92471" x="2160588" y="5561013"/>
          <p14:tracePt t="92488" x="2114550" y="5572125"/>
          <p14:tracePt t="92505" x="2068513" y="5589588"/>
          <p14:tracePt t="92522" x="2035175" y="5607050"/>
          <p14:tracePt t="92538" x="2006600" y="5622925"/>
          <p14:tracePt t="92555" x="1978025" y="5640388"/>
          <p14:tracePt t="92571" x="1949450" y="5651500"/>
          <p14:tracePt t="92588" x="1920875" y="5675313"/>
          <p14:tracePt t="92605" x="1908175" y="5686425"/>
          <p14:tracePt t="92621" x="1903413" y="5703888"/>
          <p14:tracePt t="92638" x="1892300" y="5715000"/>
          <p14:tracePt t="92655" x="1892300" y="5732463"/>
          <p14:tracePt t="92671" x="1892300" y="5749925"/>
          <p14:tracePt t="92688" x="1892300" y="5765800"/>
          <p14:tracePt t="92705" x="1892300" y="5783263"/>
          <p14:tracePt t="92722" x="1897063" y="5800725"/>
          <p14:tracePt t="92738" x="1914525" y="5818188"/>
          <p14:tracePt t="92755" x="1931988" y="5840413"/>
          <p14:tracePt t="92771" x="1954213" y="5851525"/>
          <p14:tracePt t="92788" x="1989138" y="5892800"/>
          <p14:tracePt t="92805" x="2022475" y="5915025"/>
          <p14:tracePt t="92821" x="2057400" y="5926138"/>
          <p14:tracePt t="92838" x="2092325" y="5932488"/>
          <p14:tracePt t="92856" x="2120900" y="5937250"/>
          <p14:tracePt t="92871" x="2171700" y="5943600"/>
          <p14:tracePt t="92888" x="2239963" y="5949950"/>
          <p14:tracePt t="92905" x="2371725" y="5954713"/>
          <p14:tracePt t="92921" x="2549525" y="5972175"/>
          <p14:tracePt t="92938" x="2743200" y="5978525"/>
          <p14:tracePt t="92955" x="2925763" y="5989638"/>
          <p14:tracePt t="92971" x="3092450" y="5989638"/>
          <p14:tracePt t="92988" x="3297238" y="5972175"/>
          <p14:tracePt t="93006" x="3411538" y="5932488"/>
          <p14:tracePt t="93021" x="3479800" y="5892800"/>
          <p14:tracePt t="93038" x="3536950" y="5851525"/>
          <p14:tracePt t="93055" x="3571875" y="5811838"/>
          <p14:tracePt t="93071" x="3582988" y="5783263"/>
          <p14:tracePt t="93088" x="3589338" y="5754688"/>
          <p14:tracePt t="93104" x="3589338" y="5708650"/>
          <p14:tracePt t="93121" x="3589338" y="5664200"/>
          <p14:tracePt t="93137" x="3578225" y="5640388"/>
          <p14:tracePt t="93154" x="3571875" y="5611813"/>
          <p14:tracePt t="93171" x="3560763" y="5594350"/>
          <p14:tracePt t="93188" x="3543300" y="5572125"/>
          <p14:tracePt t="93204" x="3503613" y="5543550"/>
          <p14:tracePt t="93222" x="3440113" y="5514975"/>
          <p14:tracePt t="93238" x="3325813" y="5468938"/>
          <p14:tracePt t="93255" x="3217863" y="5440363"/>
          <p14:tracePt t="93271" x="3114675" y="5422900"/>
          <p14:tracePt t="93288" x="3017838" y="5418138"/>
          <p14:tracePt t="93305" x="2914650" y="5400675"/>
          <p14:tracePt t="93321" x="2851150" y="5394325"/>
          <p14:tracePt t="93339" x="2817813" y="5394325"/>
          <p14:tracePt t="93355" x="2794000" y="5394325"/>
          <p14:tracePt t="93372" x="2771775" y="5394325"/>
          <p14:tracePt t="93388" x="2697163" y="5407025"/>
          <p14:tracePt t="93405" x="2611438" y="5429250"/>
          <p14:tracePt t="93421" x="2514600" y="5440363"/>
          <p14:tracePt t="93438" x="2439988" y="5451475"/>
          <p14:tracePt t="93455" x="2400300" y="5457825"/>
          <p14:tracePt t="93471" x="2382838" y="5464175"/>
          <p14:tracePt t="93488" x="2365375" y="5464175"/>
          <p14:tracePt t="93505" x="2360613" y="5464175"/>
          <p14:tracePt t="93521" x="2354263" y="5464175"/>
          <p14:tracePt t="93538" x="2349500" y="5464175"/>
          <p14:tracePt t="93554" x="2336800" y="5464175"/>
          <p14:tracePt t="93571" x="2325688" y="5464175"/>
          <p14:tracePt t="93588" x="2297113" y="5464175"/>
          <p14:tracePt t="93605" x="2279650" y="5464175"/>
          <p14:tracePt t="93653" x="2274888" y="5468938"/>
          <p14:tracePt t="93804" x="0" y="0"/>
        </p14:tracePtLst>
        <p14:tracePtLst>
          <p14:tracePt t="97461" x="2560638" y="5422900"/>
          <p14:tracePt t="98956" x="2549525" y="5422900"/>
          <p14:tracePt t="98980" x="2543175" y="5422900"/>
          <p14:tracePt t="98988" x="2536825" y="5422900"/>
          <p14:tracePt t="99003" x="2532063" y="5429250"/>
          <p14:tracePt t="99021" x="2520950" y="5429250"/>
          <p14:tracePt t="99052" x="2514600" y="5435600"/>
          <p14:tracePt t="99100" x="2503488" y="5429250"/>
          <p14:tracePt t="99102" x="2492375" y="5411788"/>
          <p14:tracePt t="99114" x="2474913" y="5394325"/>
          <p14:tracePt t="99121" x="2446338" y="5365750"/>
          <p14:tracePt t="99138" x="2406650" y="5332413"/>
          <p14:tracePt t="99154" x="2378075" y="5308600"/>
          <p14:tracePt t="99171" x="2371725" y="5297488"/>
          <p14:tracePt t="99188" x="2371725" y="5292725"/>
          <p14:tracePt t="99204" x="2371725" y="5286375"/>
          <p14:tracePt t="99454" x="2365375" y="5286375"/>
          <p14:tracePt t="99469" x="2360613" y="5286375"/>
          <p14:tracePt t="99486" x="2354263" y="5286375"/>
          <p14:tracePt t="99502" x="2349500" y="5286375"/>
          <p14:tracePt t="99517" x="2336800" y="5292725"/>
          <p14:tracePt t="99531" x="2336800" y="5297488"/>
          <p14:tracePt t="99541" x="2332038" y="5297488"/>
          <p14:tracePt t="99566" x="2320925" y="5303838"/>
          <p14:tracePt t="100005" x="2325688" y="5303838"/>
          <p14:tracePt t="100013" x="2332038" y="5303838"/>
          <p14:tracePt t="100026" x="2343150" y="5297488"/>
          <p14:tracePt t="100039" x="2354263" y="5292725"/>
          <p14:tracePt t="100039" x="2365375" y="5286375"/>
          <p14:tracePt t="100055" x="2378075" y="5280025"/>
          <p14:tracePt t="100073" x="2382838" y="5280025"/>
          <p14:tracePt t="100089" x="2389188" y="5280025"/>
          <p14:tracePt t="100105" x="2393950" y="5275263"/>
          <p14:tracePt t="100122" x="2400300" y="5275263"/>
          <p14:tracePt t="100139" x="2400300" y="5268913"/>
          <p14:tracePt t="100155" x="2406650" y="5268913"/>
          <p14:tracePt t="100189" x="2411413" y="5264150"/>
          <p14:tracePt t="100325" x="2417763" y="5264150"/>
          <p14:tracePt t="100365" x="2422525" y="5264150"/>
          <p14:tracePt t="100382" x="2428875" y="5264150"/>
          <p14:tracePt t="100405" x="2435225" y="5257800"/>
          <p14:tracePt t="100429" x="2439988" y="5257800"/>
          <p14:tracePt t="100445" x="2446338" y="5251450"/>
          <p14:tracePt t="100469" x="2451100" y="5251450"/>
          <p14:tracePt t="100485" x="2457450" y="5246688"/>
          <p14:tracePt t="100517" x="2463800" y="5246688"/>
          <p14:tracePt t="100629" x="2468563" y="5246688"/>
          <p14:tracePt t="100741" x="2474913" y="5246688"/>
          <p14:tracePt t="100813" x="2479675" y="5246688"/>
          <p14:tracePt t="100853" x="2486025" y="5240338"/>
          <p14:tracePt t="101341" x="2492375" y="5240338"/>
          <p14:tracePt t="101389" x="2497138" y="5240338"/>
          <p14:tracePt t="101405" x="2503488" y="5240338"/>
          <p14:tracePt t="101445" x="2508250" y="5240338"/>
          <p14:tracePt t="101477" x="2520950" y="5240338"/>
          <p14:tracePt t="101485" x="2525713" y="5251450"/>
          <p14:tracePt t="101493" x="2532063" y="5257800"/>
          <p14:tracePt t="101501" x="2536825" y="5264150"/>
          <p14:tracePt t="101509" x="2549525" y="5286375"/>
          <p14:tracePt t="101523" x="2560638" y="5303838"/>
          <p14:tracePt t="101539" x="2560638" y="5314950"/>
          <p14:tracePt t="101573" x="2565400" y="5314950"/>
          <p14:tracePt t="101821" x="2571750" y="5321300"/>
          <p14:tracePt t="101829" x="2578100" y="5332413"/>
          <p14:tracePt t="101837" x="2589213" y="5349875"/>
          <p14:tracePt t="101848" x="2600325" y="5365750"/>
          <p14:tracePt t="101855" x="2611438" y="5389563"/>
          <p14:tracePt t="101872" x="2628900" y="5418138"/>
          <p14:tracePt t="101888" x="2640013" y="5464175"/>
          <p14:tracePt t="101906" x="2657475" y="5521325"/>
          <p14:tracePt t="101923" x="2686050" y="5583238"/>
          <p14:tracePt t="101940" x="2708275" y="5635625"/>
          <p14:tracePt t="101956" x="2725738" y="5675313"/>
          <p14:tracePt t="101973" x="2736850" y="5692775"/>
          <p14:tracePt t="101990" x="2743200" y="5703888"/>
          <p14:tracePt t="102062" x="2743200" y="5708650"/>
          <p14:tracePt t="102126" x="2749550" y="5708650"/>
          <p14:tracePt t="102134" x="2754313" y="5715000"/>
          <p14:tracePt t="102150" x="2760663" y="5721350"/>
          <p14:tracePt t="102174" x="2765425" y="5721350"/>
          <p14:tracePt t="102190" x="2771775" y="5726113"/>
          <p14:tracePt t="102230" x="2778125" y="5726113"/>
          <p14:tracePt t="102262" x="2782888" y="5726113"/>
          <p14:tracePt t="102334" x="2789238" y="5726113"/>
          <p14:tracePt t="103068" x="0" y="0"/>
        </p14:tracePtLst>
        <p14:tracePtLst>
          <p14:tracePt t="106799" x="2720975" y="5360988"/>
          <p14:tracePt t="106814" x="2732088" y="5360988"/>
          <p14:tracePt t="106830" x="2736850" y="5354638"/>
          <p14:tracePt t="106849" x="2749550" y="5349875"/>
          <p14:tracePt t="106865" x="2760663" y="5343525"/>
          <p14:tracePt t="106878" x="2765425" y="5343525"/>
          <p14:tracePt t="106910" x="2771775" y="5337175"/>
          <p14:tracePt t="106942" x="2778125" y="5337175"/>
          <p14:tracePt t="106950" x="2782888" y="5332413"/>
          <p14:tracePt t="106982" x="2789238" y="5326063"/>
          <p14:tracePt t="107006" x="2794000" y="5326063"/>
          <p14:tracePt t="107038" x="2794000" y="5321300"/>
          <p14:tracePt t="107062" x="2794000" y="5314950"/>
          <p14:tracePt t="107082" x="2794000" y="5308600"/>
          <p14:tracePt t="107099" x="2794000" y="5297488"/>
          <p14:tracePt t="107102" x="2794000" y="5286375"/>
          <p14:tracePt t="107110" x="2789238" y="5264150"/>
          <p14:tracePt t="107122" x="2782888" y="5240338"/>
          <p14:tracePt t="107142" x="2765425" y="5211763"/>
          <p14:tracePt t="107158" x="2749550" y="5183188"/>
          <p14:tracePt t="107174" x="2725738" y="5149850"/>
          <p14:tracePt t="107189" x="2692400" y="5114925"/>
          <p14:tracePt t="107206" x="2674938" y="5103813"/>
          <p14:tracePt t="107223" x="2646363" y="5092700"/>
          <p14:tracePt t="107239" x="2606675" y="5080000"/>
          <p14:tracePt t="107256" x="2536825" y="5068888"/>
          <p14:tracePt t="107272" x="2435225" y="5057775"/>
          <p14:tracePt t="107289" x="2343150" y="5046663"/>
          <p14:tracePt t="107306" x="2274888" y="5046663"/>
          <p14:tracePt t="107323" x="2222500" y="5040313"/>
          <p14:tracePt t="107339" x="2189163" y="5040313"/>
          <p14:tracePt t="107356" x="2171700" y="5040313"/>
          <p14:tracePt t="107372" x="2154238" y="5040313"/>
          <p14:tracePt t="107372" x="2154238" y="5046663"/>
          <p14:tracePt t="107390" x="2143125" y="5051425"/>
          <p14:tracePt t="107406" x="2136775" y="5057775"/>
          <p14:tracePt t="107423" x="2114550" y="5080000"/>
          <p14:tracePt t="107439" x="2108200" y="5086350"/>
          <p14:tracePt t="107456" x="2097088" y="5097463"/>
          <p14:tracePt t="107472" x="2085975" y="5108575"/>
          <p14:tracePt t="107489" x="2085975" y="5126038"/>
          <p14:tracePt t="107506" x="2079625" y="5132388"/>
          <p14:tracePt t="107523" x="2079625" y="5143500"/>
          <p14:tracePt t="107539" x="2079625" y="5165725"/>
          <p14:tracePt t="107556" x="2079625" y="5183188"/>
          <p14:tracePt t="107572" x="2079625" y="5194300"/>
          <p14:tracePt t="107589" x="2079625" y="5211763"/>
          <p14:tracePt t="107606" x="2103438" y="5235575"/>
          <p14:tracePt t="107623" x="2114550" y="5251450"/>
          <p14:tracePt t="107639" x="2136775" y="5275263"/>
          <p14:tracePt t="107656" x="2165350" y="5292725"/>
          <p14:tracePt t="107672" x="2193925" y="5308600"/>
          <p14:tracePt t="107689" x="2222500" y="5326063"/>
          <p14:tracePt t="107706" x="2251075" y="5349875"/>
          <p14:tracePt t="107723" x="2274888" y="5365750"/>
          <p14:tracePt t="107739" x="2308225" y="5378450"/>
          <p14:tracePt t="107756" x="2332038" y="5378450"/>
          <p14:tracePt t="107772" x="2360613" y="5389563"/>
          <p14:tracePt t="107789" x="2428875" y="5400675"/>
          <p14:tracePt t="107806" x="2508250" y="5411788"/>
          <p14:tracePt t="107822" x="2606675" y="5411788"/>
          <p14:tracePt t="107839" x="2725738" y="5407025"/>
          <p14:tracePt t="107857" x="2822575" y="5400675"/>
          <p14:tracePt t="107872" x="2908300" y="5378450"/>
          <p14:tracePt t="107889" x="2960688" y="5365750"/>
          <p14:tracePt t="107906" x="2982913" y="5354638"/>
          <p14:tracePt t="107923" x="2994025" y="5343525"/>
          <p14:tracePt t="107939" x="3006725" y="5337175"/>
          <p14:tracePt t="107956" x="3011488" y="5326063"/>
          <p14:tracePt t="107972" x="3011488" y="5314950"/>
          <p14:tracePt t="107989" x="3011488" y="5292725"/>
          <p14:tracePt t="108006" x="3011488" y="5280025"/>
          <p14:tracePt t="108022" x="3011488" y="5268913"/>
          <p14:tracePt t="108039" x="3000375" y="5251450"/>
          <p14:tracePt t="108056" x="2989263" y="5235575"/>
          <p14:tracePt t="108072" x="2971800" y="5218113"/>
          <p14:tracePt t="108089" x="2943225" y="5194300"/>
          <p14:tracePt t="108106" x="2879725" y="5172075"/>
          <p14:tracePt t="108123" x="2778125" y="5143500"/>
          <p14:tracePt t="108139" x="2635250" y="5108575"/>
          <p14:tracePt t="108156" x="2468563" y="5080000"/>
          <p14:tracePt t="108172" x="2308225" y="5064125"/>
          <p14:tracePt t="108189" x="2182813" y="5057775"/>
          <p14:tracePt t="108206" x="2154238" y="5057775"/>
          <p14:tracePt t="108222" x="2143125" y="5057775"/>
          <p14:tracePt t="108239" x="2136775" y="5064125"/>
          <p14:tracePt t="108256" x="2120900" y="5080000"/>
          <p14:tracePt t="108272" x="2103438" y="5097463"/>
          <p14:tracePt t="108289" x="2092325" y="5121275"/>
          <p14:tracePt t="108306" x="2074863" y="5149850"/>
          <p14:tracePt t="108322" x="2063750" y="5172075"/>
          <p14:tracePt t="108339" x="2051050" y="5207000"/>
          <p14:tracePt t="108356" x="2046288" y="5229225"/>
          <p14:tracePt t="108372" x="2046288" y="5264150"/>
          <p14:tracePt t="108389" x="2051050" y="5314950"/>
          <p14:tracePt t="108407" x="2074863" y="5354638"/>
          <p14:tracePt t="108423" x="2103438" y="5389563"/>
          <p14:tracePt t="108439" x="2143125" y="5429250"/>
          <p14:tracePt t="108455" x="2211388" y="5468938"/>
          <p14:tracePt t="108472" x="2279650" y="5497513"/>
          <p14:tracePt t="108488" x="2343150" y="5521325"/>
          <p14:tracePt t="108505" x="2393950" y="5526088"/>
          <p14:tracePt t="108522" x="2435225" y="5526088"/>
          <p14:tracePt t="108538" x="2486025" y="5526088"/>
          <p14:tracePt t="108554" x="2543175" y="5526088"/>
          <p14:tracePt t="108572" x="2617788" y="5521325"/>
          <p14:tracePt t="108588" x="2686050" y="5503863"/>
          <p14:tracePt t="108588" x="2732088" y="5497513"/>
          <p14:tracePt t="108606" x="2771775" y="5486400"/>
          <p14:tracePt t="108622" x="2817813" y="5468938"/>
          <p14:tracePt t="108639" x="2846388" y="5451475"/>
          <p14:tracePt t="108656" x="2868613" y="5429250"/>
          <p14:tracePt t="108672" x="2879725" y="5418138"/>
          <p14:tracePt t="108689" x="2892425" y="5394325"/>
          <p14:tracePt t="108706" x="2903538" y="5372100"/>
          <p14:tracePt t="108723" x="2908300" y="5354638"/>
          <p14:tracePt t="108739" x="2908300" y="5337175"/>
          <p14:tracePt t="108756" x="2908300" y="5332413"/>
          <p14:tracePt t="109027" x="0" y="0"/>
        </p14:tracePtLst>
        <p14:tracePtLst>
          <p14:tracePt t="117139" x="2479675" y="6475413"/>
          <p14:tracePt t="117269" x="2492375" y="6475413"/>
          <p14:tracePt t="117277" x="2497138" y="6475413"/>
          <p14:tracePt t="117285" x="2508250" y="6475413"/>
          <p14:tracePt t="117289" x="2532063" y="6469063"/>
          <p14:tracePt t="117305" x="2543175" y="6464300"/>
          <p14:tracePt t="117322" x="2549525" y="6464300"/>
          <p14:tracePt t="117357" x="2560638" y="6464300"/>
          <p14:tracePt t="117357" x="2571750" y="6464300"/>
          <p14:tracePt t="117372" x="2589213" y="6464300"/>
          <p14:tracePt t="117388" x="2611438" y="6457950"/>
          <p14:tracePt t="117405" x="2622550" y="6440488"/>
          <p14:tracePt t="117422" x="2635250" y="6429375"/>
          <p14:tracePt t="117438" x="2646363" y="6343650"/>
          <p14:tracePt t="117455" x="2646363" y="6211888"/>
          <p14:tracePt t="117472" x="2622550" y="6108700"/>
          <p14:tracePt t="117489" x="2578100" y="5989638"/>
          <p14:tracePt t="117505" x="2508250" y="5875338"/>
          <p14:tracePt t="117522" x="2451100" y="5783263"/>
          <p14:tracePt t="117539" x="2411413" y="5743575"/>
          <p14:tracePt t="117555" x="2393950" y="5721350"/>
          <p14:tracePt t="117572" x="2360613" y="5686425"/>
          <p14:tracePt t="117589" x="2286000" y="5607050"/>
          <p14:tracePt t="117605" x="2257425" y="5578475"/>
          <p14:tracePt t="117622" x="2239963" y="5543550"/>
          <p14:tracePt t="117638" x="2189163" y="5492750"/>
          <p14:tracePt t="117655" x="2125663" y="5435600"/>
          <p14:tracePt t="117672" x="2074863" y="5389563"/>
          <p14:tracePt t="117690" x="2028825" y="5354638"/>
          <p14:tracePt t="117705" x="1982788" y="5314950"/>
          <p14:tracePt t="117722" x="1908175" y="5268913"/>
          <p14:tracePt t="117738" x="1839913" y="5194300"/>
          <p14:tracePt t="117757" x="1778000" y="5143500"/>
          <p14:tracePt t="117772" x="1714500" y="5086350"/>
          <p14:tracePt t="117789" x="1651000" y="5040313"/>
          <p14:tracePt t="117805" x="1622425" y="5022850"/>
          <p14:tracePt t="117822" x="1611313" y="5018088"/>
          <p14:tracePt t="117838" x="1582738" y="5011738"/>
          <p14:tracePt t="117855" x="1565275" y="5006975"/>
          <p14:tracePt t="117872" x="1543050" y="5000625"/>
          <p14:tracePt t="117888" x="1520825" y="4989513"/>
          <p14:tracePt t="117905" x="1508125" y="4983163"/>
          <p14:tracePt t="117923" x="1503363" y="4978400"/>
          <p14:tracePt t="118110" x="1514475" y="4972050"/>
          <p14:tracePt t="118117" x="1525588" y="4965700"/>
          <p14:tracePt t="118125" x="1531938" y="4965700"/>
          <p14:tracePt t="118133" x="1543050" y="4965700"/>
          <p14:tracePt t="118141" x="1577975" y="4965700"/>
          <p14:tracePt t="118155" x="1622425" y="4965700"/>
          <p14:tracePt t="118172" x="1685925" y="4983163"/>
          <p14:tracePt t="118189" x="1778000" y="5022850"/>
          <p14:tracePt t="118205" x="1828800" y="5040313"/>
          <p14:tracePt t="118222" x="1885950" y="5051425"/>
          <p14:tracePt t="118238" x="1931988" y="5068888"/>
          <p14:tracePt t="118255" x="1989138" y="5080000"/>
          <p14:tracePt t="118272" x="2035175" y="5092700"/>
          <p14:tracePt t="118289" x="2092325" y="5097463"/>
          <p14:tracePt t="118305" x="2149475" y="5103813"/>
          <p14:tracePt t="118322" x="2193925" y="5103813"/>
          <p14:tracePt t="118338" x="2211388" y="5103813"/>
          <p14:tracePt t="118355" x="2222500" y="5103813"/>
          <p14:tracePt t="118372" x="2228850" y="5108575"/>
          <p14:tracePt t="118388" x="2251075" y="5108575"/>
          <p14:tracePt t="118405" x="2263775" y="5108575"/>
          <p14:tracePt t="118422" x="2292350" y="5108575"/>
          <p14:tracePt t="118438" x="2320925" y="5108575"/>
          <p14:tracePt t="118455" x="2354263" y="5108575"/>
          <p14:tracePt t="118472" x="2382838" y="5108575"/>
          <p14:tracePt t="118488" x="2411413" y="5103813"/>
          <p14:tracePt t="118505" x="2457450" y="5097463"/>
          <p14:tracePt t="118522" x="2525713" y="5092700"/>
          <p14:tracePt t="118538" x="2622550" y="5086350"/>
          <p14:tracePt t="118556" x="2736850" y="5068888"/>
          <p14:tracePt t="118572" x="2835275" y="5064125"/>
          <p14:tracePt t="118572" x="2868613" y="5057775"/>
          <p14:tracePt t="118590" x="2936875" y="5051425"/>
          <p14:tracePt t="118606" x="3011488" y="5046663"/>
          <p14:tracePt t="118622" x="3063875" y="5046663"/>
          <p14:tracePt t="118638" x="3114675" y="5035550"/>
          <p14:tracePt t="118655" x="3194050" y="5011738"/>
          <p14:tracePt t="118672" x="3286125" y="4989513"/>
          <p14:tracePt t="118688" x="3371850" y="4972050"/>
          <p14:tracePt t="118704" x="3417888" y="4960938"/>
          <p14:tracePt t="118721" x="3451225" y="4943475"/>
          <p14:tracePt t="118738" x="3457575" y="4937125"/>
          <p14:tracePt t="118754" x="3463925" y="4937125"/>
          <p14:tracePt t="118770" x="3468688" y="4932363"/>
          <p14:tracePt t="118887" x="3468688" y="4926013"/>
          <p14:tracePt t="118901" x="3463925" y="4926013"/>
          <p14:tracePt t="118915" x="3451225" y="4926013"/>
          <p14:tracePt t="118922" x="3435350" y="4921250"/>
          <p14:tracePt t="118922" x="3343275" y="4897438"/>
          <p14:tracePt t="118938" x="3206750" y="4851400"/>
          <p14:tracePt t="118955" x="3022600" y="4794250"/>
          <p14:tracePt t="118972" x="2835275" y="4737100"/>
          <p14:tracePt t="118988" x="2582863" y="4675188"/>
          <p14:tracePt t="119006" x="2463800" y="4635500"/>
          <p14:tracePt t="119022" x="2378075" y="4618038"/>
          <p14:tracePt t="119038" x="2314575" y="4606925"/>
          <p14:tracePt t="119055" x="2263775" y="4606925"/>
          <p14:tracePt t="119072" x="2206625" y="4600575"/>
          <p14:tracePt t="119088" x="2132013" y="4594225"/>
          <p14:tracePt t="119105" x="2079625" y="4594225"/>
          <p14:tracePt t="119122" x="2035175" y="4594225"/>
          <p14:tracePt t="119138" x="1993900" y="4594225"/>
          <p14:tracePt t="119155" x="1936750" y="4600575"/>
          <p14:tracePt t="119172" x="1868488" y="4606925"/>
          <p14:tracePt t="119188" x="1771650" y="4618038"/>
          <p14:tracePt t="119205" x="1731963" y="4622800"/>
          <p14:tracePt t="119222" x="1692275" y="4629150"/>
          <p14:tracePt t="119239" x="1657350" y="4640263"/>
          <p14:tracePt t="119255" x="1622425" y="4657725"/>
          <p14:tracePt t="119272" x="1582738" y="4668838"/>
          <p14:tracePt t="119288" x="1549400" y="4692650"/>
          <p14:tracePt t="119305" x="1508125" y="4708525"/>
          <p14:tracePt t="119322" x="1468438" y="4737100"/>
          <p14:tracePt t="119339" x="1435100" y="4765675"/>
          <p14:tracePt t="119355" x="1406525" y="4783138"/>
          <p14:tracePt t="119372" x="1377950" y="4800600"/>
          <p14:tracePt t="119388" x="1343025" y="4835525"/>
          <p14:tracePt t="119407" x="1331913" y="4846638"/>
          <p14:tracePt t="119423" x="1320800" y="4864100"/>
          <p14:tracePt t="119440" x="1314450" y="4868863"/>
          <p14:tracePt t="119456" x="1314450" y="4875213"/>
          <p14:tracePt t="119473" x="1314450" y="4879975"/>
          <p14:tracePt t="119510" x="1314450" y="4886325"/>
          <p14:tracePt t="119526" x="1314450" y="4892675"/>
          <p14:tracePt t="119526" x="1314450" y="4897438"/>
          <p14:tracePt t="119550" x="1320800" y="4897438"/>
          <p14:tracePt t="119566" x="1336675" y="4903788"/>
          <p14:tracePt t="119574" x="1354138" y="4903788"/>
          <p14:tracePt t="119574" x="1371600" y="4908550"/>
          <p14:tracePt t="119590" x="1435100" y="4914900"/>
          <p14:tracePt t="119606" x="1474788" y="4914900"/>
          <p14:tracePt t="119622" x="1492250" y="4921250"/>
          <p14:tracePt t="119640" x="1503363" y="4921250"/>
          <p14:tracePt t="119656" x="1514475" y="4921250"/>
          <p14:tracePt t="119916" x="0" y="0"/>
        </p14:tracePtLst>
        <p14:tracePtLst>
          <p14:tracePt t="122932" x="2457450" y="6064250"/>
          <p14:tracePt t="122966" x="2457450" y="6069013"/>
          <p14:tracePt t="122974" x="2439988" y="6075363"/>
          <p14:tracePt t="122990" x="2435225" y="6080125"/>
          <p14:tracePt t="122998" x="2422525" y="6080125"/>
          <p14:tracePt t="123014" x="2406650" y="6086475"/>
          <p14:tracePt t="123039" x="2400300" y="6092825"/>
          <p14:tracePt t="123046" x="2382838" y="6097588"/>
          <p14:tracePt t="123062" x="2365375" y="6103938"/>
          <p14:tracePt t="123078" x="2349500" y="6108700"/>
          <p14:tracePt t="123094" x="2325688" y="6108700"/>
          <p14:tracePt t="123106" x="2303463" y="6115050"/>
          <p14:tracePt t="123126" x="2279650" y="6121400"/>
          <p14:tracePt t="123142" x="2251075" y="6126163"/>
          <p14:tracePt t="123158" x="2200275" y="6132513"/>
          <p14:tracePt t="123174" x="2074863" y="6165850"/>
          <p14:tracePt t="123190" x="1778000" y="6246813"/>
          <p14:tracePt t="123222" x="1628775" y="6292850"/>
          <p14:tracePt t="123230" x="1531938" y="6321425"/>
          <p14:tracePt t="123246" x="1485900" y="6337300"/>
          <p14:tracePt t="123262" x="1468438" y="6343650"/>
          <p14:tracePt t="123278" x="1457325" y="6343650"/>
          <p14:tracePt t="123289" x="1450975" y="6350000"/>
          <p14:tracePt t="123307" x="1439863" y="6350000"/>
          <p14:tracePt t="123323" x="1435100" y="6350000"/>
          <p14:tracePt t="123339" x="1428750" y="6354763"/>
          <p14:tracePt t="123356" x="1422400" y="6354763"/>
          <p14:tracePt t="123372" x="1417638" y="6354763"/>
          <p14:tracePt t="123389" x="1400175" y="6361113"/>
          <p14:tracePt t="123406" x="1389063" y="6361113"/>
          <p14:tracePt t="123422" x="1382713" y="6361113"/>
          <p14:tracePt t="123462" x="1377950" y="6361113"/>
          <p14:tracePt t="123486" x="1371600" y="6361113"/>
          <p14:tracePt t="123502" x="1371600" y="6365875"/>
          <p14:tracePt t="123510" x="1365250" y="6372225"/>
          <p14:tracePt t="123515" x="1360488" y="6378575"/>
          <p14:tracePt t="123522" x="1349375" y="6389688"/>
          <p14:tracePt t="123539" x="1343025" y="6394450"/>
          <p14:tracePt t="123556" x="1336675" y="6400800"/>
          <p14:tracePt t="123572" x="1331913" y="6411913"/>
          <p14:tracePt t="123589" x="1331913" y="6429375"/>
          <p14:tracePt t="123606" x="1331913" y="6440488"/>
          <p14:tracePt t="123623" x="1331913" y="6446838"/>
          <p14:tracePt t="123640" x="1331913" y="6451600"/>
          <p14:tracePt t="123656" x="1331913" y="6457950"/>
          <p14:tracePt t="123672" x="1336675" y="6469063"/>
          <p14:tracePt t="123689" x="1343025" y="6475413"/>
          <p14:tracePt t="123706" x="1349375" y="6486525"/>
          <p14:tracePt t="123722" x="1354138" y="6492875"/>
          <p14:tracePt t="123739" x="1360488" y="6497638"/>
          <p14:tracePt t="123756" x="1365250" y="6508750"/>
          <p14:tracePt t="123772" x="1371600" y="6515100"/>
          <p14:tracePt t="123788" x="1382713" y="6526213"/>
          <p14:tracePt t="123805" x="1406525" y="6537325"/>
          <p14:tracePt t="123822" x="1428750" y="6554788"/>
          <p14:tracePt t="123838" x="1457325" y="6572250"/>
          <p14:tracePt t="123854" x="1492250" y="6583363"/>
          <p14:tracePt t="123871" x="1525588" y="6600825"/>
          <p14:tracePt t="123888" x="1549400" y="6607175"/>
          <p14:tracePt t="123905" x="1577975" y="6618288"/>
          <p14:tracePt t="123922" x="1589088" y="6618288"/>
          <p14:tracePt t="123939" x="1606550" y="6618288"/>
          <p14:tracePt t="123956" x="1628775" y="6618288"/>
          <p14:tracePt t="123972" x="1651000" y="6618288"/>
          <p14:tracePt t="123989" x="1697038" y="6623050"/>
          <p14:tracePt t="124006" x="1749425" y="6623050"/>
          <p14:tracePt t="124022" x="1822450" y="6623050"/>
          <p14:tracePt t="124039" x="1920875" y="6635750"/>
          <p14:tracePt t="124056" x="1989138" y="6640513"/>
          <p14:tracePt t="124072" x="2035175" y="6646863"/>
          <p14:tracePt t="124089" x="2079625" y="6646863"/>
          <p14:tracePt t="124106" x="2120900" y="6651625"/>
          <p14:tracePt t="124123" x="2154238" y="6651625"/>
          <p14:tracePt t="124139" x="2193925" y="6651625"/>
          <p14:tracePt t="124156" x="2246313" y="6657975"/>
          <p14:tracePt t="124172" x="2303463" y="6657975"/>
          <p14:tracePt t="124189" x="2365375" y="6657975"/>
          <p14:tracePt t="124206" x="2497138" y="6651625"/>
          <p14:tracePt t="124222" x="2578100" y="6651625"/>
          <p14:tracePt t="124240" x="2657475" y="6646863"/>
          <p14:tracePt t="124255" x="2720975" y="6640513"/>
          <p14:tracePt t="124273" x="2771775" y="6629400"/>
          <p14:tracePt t="124290" x="2835275" y="6618288"/>
          <p14:tracePt t="124306" x="2886075" y="6611938"/>
          <p14:tracePt t="124322" x="2932113" y="6594475"/>
          <p14:tracePt t="124339" x="2971800" y="6583363"/>
          <p14:tracePt t="124356" x="3000375" y="6565900"/>
          <p14:tracePt t="124372" x="3011488" y="6561138"/>
          <p14:tracePt t="124389" x="3017838" y="6550025"/>
          <p14:tracePt t="124406" x="3022600" y="6543675"/>
          <p14:tracePt t="124486" x="3022600" y="6537325"/>
          <p14:tracePt t="124515" x="3022600" y="6526213"/>
          <p14:tracePt t="124534" x="3022600" y="6521450"/>
          <p14:tracePt t="124542" x="3022600" y="6515100"/>
          <p14:tracePt t="124556" x="3022600" y="6508750"/>
          <p14:tracePt t="124558" x="3022600" y="6492875"/>
          <p14:tracePt t="124573" x="3022600" y="6475413"/>
          <p14:tracePt t="124589" x="3022600" y="6446838"/>
          <p14:tracePt t="124606" x="3022600" y="6411913"/>
          <p14:tracePt t="124622" x="3017838" y="6389688"/>
          <p14:tracePt t="124640" x="3000375" y="6354763"/>
          <p14:tracePt t="124656" x="2994025" y="6332538"/>
          <p14:tracePt t="124673" x="2978150" y="6303963"/>
          <p14:tracePt t="124690" x="2960688" y="6286500"/>
          <p14:tracePt t="124706" x="2943225" y="6264275"/>
          <p14:tracePt t="124722" x="2921000" y="6235700"/>
          <p14:tracePt t="124739" x="2897188" y="6218238"/>
          <p14:tracePt t="124756" x="2868613" y="6200775"/>
          <p14:tracePt t="124772" x="2851150" y="6189663"/>
          <p14:tracePt t="124789" x="2822575" y="6178550"/>
          <p14:tracePt t="124806" x="2806700" y="6178550"/>
          <p14:tracePt t="124822" x="2800350" y="6172200"/>
          <p14:tracePt t="124839" x="2794000" y="6165850"/>
          <p14:tracePt t="124856" x="2782888" y="6165850"/>
          <p14:tracePt t="124872" x="2778125" y="6165850"/>
          <p14:tracePt t="124958" x="2771775" y="6165850"/>
          <p14:tracePt t="125014" x="2765425" y="6165850"/>
          <p14:tracePt t="126198" x="2760663" y="6165850"/>
          <p14:tracePt t="126206" x="2749550" y="6172200"/>
          <p14:tracePt t="126215" x="2736850" y="6178550"/>
          <p14:tracePt t="126222" x="2725738" y="6178550"/>
          <p14:tracePt t="126239" x="2708275" y="6189663"/>
          <p14:tracePt t="126256" x="2692400" y="6200775"/>
          <p14:tracePt t="126272" x="2679700" y="6200775"/>
          <p14:tracePt t="126289" x="2674938" y="6200775"/>
          <p14:tracePt t="126305" x="2668588" y="6200775"/>
          <p14:tracePt t="126322" x="2657475" y="6207125"/>
          <p14:tracePt t="126339" x="2646363" y="6211888"/>
          <p14:tracePt t="126356" x="2628900" y="6218238"/>
          <p14:tracePt t="126372" x="2617788" y="6223000"/>
          <p14:tracePt t="126389" x="2600325" y="6223000"/>
          <p14:tracePt t="126406" x="2578100" y="6229350"/>
          <p14:tracePt t="126422" x="2554288" y="6229350"/>
          <p14:tracePt t="126439" x="2543175" y="6229350"/>
          <p14:tracePt t="126455" x="2532063" y="6229350"/>
          <p14:tracePt t="126472" x="2492375" y="6229350"/>
          <p14:tracePt t="126489" x="2417763" y="6218238"/>
          <p14:tracePt t="126505" x="2308225" y="6189663"/>
          <p14:tracePt t="126522" x="2189163" y="6154738"/>
          <p14:tracePt t="126539" x="2074863" y="6126163"/>
          <p14:tracePt t="126556" x="1989138" y="6108700"/>
          <p14:tracePt t="126572" x="1949450" y="6092825"/>
          <p14:tracePt t="126589" x="1936750" y="6086475"/>
          <p14:tracePt t="126606" x="1920875" y="6075363"/>
          <p14:tracePt t="126622" x="1908175" y="6075363"/>
          <p14:tracePt t="126639" x="1885950" y="6064250"/>
          <p14:tracePt t="126656" x="1857375" y="6051550"/>
          <p14:tracePt t="126673" x="1822450" y="6046788"/>
          <p14:tracePt t="126689" x="1778000" y="6040438"/>
          <p14:tracePt t="126705" x="1725613" y="6040438"/>
          <p14:tracePt t="126723" x="1679575" y="6040438"/>
          <p14:tracePt t="126738" x="1639888" y="6046788"/>
          <p14:tracePt t="126756" x="1582738" y="6051550"/>
          <p14:tracePt t="126772" x="1543050" y="6051550"/>
          <p14:tracePt t="126789" x="1525588" y="6051550"/>
          <p14:tracePt t="126870" x="1531938" y="6046788"/>
          <p14:tracePt t="126887" x="1549400" y="6035675"/>
          <p14:tracePt t="126898" x="1554163" y="6022975"/>
          <p14:tracePt t="126902" x="1565275" y="6007100"/>
          <p14:tracePt t="126910" x="1577975" y="5972175"/>
          <p14:tracePt t="126922" x="1606550" y="5926138"/>
          <p14:tracePt t="126939" x="1628775" y="5875338"/>
          <p14:tracePt t="126956" x="1646238" y="5846763"/>
          <p14:tracePt t="126972" x="1668463" y="5807075"/>
          <p14:tracePt t="126989" x="1679575" y="5772150"/>
          <p14:tracePt t="127005" x="1725613" y="5686425"/>
          <p14:tracePt t="127022" x="1760538" y="5618163"/>
          <p14:tracePt t="127039" x="1793875" y="5549900"/>
          <p14:tracePt t="127055" x="1822450" y="5492750"/>
          <p14:tracePt t="127072" x="1839913" y="5435600"/>
          <p14:tracePt t="127089" x="1851025" y="5383213"/>
          <p14:tracePt t="127105" x="1863725" y="5321300"/>
          <p14:tracePt t="127122" x="1868488" y="5264150"/>
          <p14:tracePt t="127139" x="1874838" y="5222875"/>
          <p14:tracePt t="127156" x="1879600" y="5183188"/>
          <p14:tracePt t="127172" x="1879600" y="5137150"/>
          <p14:tracePt t="127190" x="1885950" y="5114925"/>
          <p14:tracePt t="127206" x="1885950" y="5092700"/>
          <p14:tracePt t="127222" x="1885950" y="5068888"/>
          <p14:tracePt t="127239" x="1885950" y="5035550"/>
          <p14:tracePt t="127255" x="1885950" y="5011738"/>
          <p14:tracePt t="127272" x="1885950" y="4994275"/>
          <p14:tracePt t="127289" x="1885950" y="4965700"/>
          <p14:tracePt t="127305" x="1892300" y="4932363"/>
          <p14:tracePt t="127322" x="1897063" y="4886325"/>
          <p14:tracePt t="127339" x="1908175" y="4840288"/>
          <p14:tracePt t="127355" x="1914525" y="4794250"/>
          <p14:tracePt t="127372" x="1925638" y="4749800"/>
          <p14:tracePt t="127389" x="1936750" y="4703763"/>
          <p14:tracePt t="127405" x="1949450" y="4629150"/>
          <p14:tracePt t="127422" x="1954213" y="4589463"/>
          <p14:tracePt t="127439" x="1960563" y="4554538"/>
          <p14:tracePt t="127455" x="1960563" y="4537075"/>
          <p14:tracePt t="127472" x="1960563" y="4532313"/>
          <p14:tracePt t="127489" x="1960563" y="4521200"/>
          <p14:tracePt t="127505" x="1960563" y="4514850"/>
          <p14:tracePt t="127541" x="1960563" y="4508500"/>
          <p14:tracePt t="127590" x="1960563" y="4503738"/>
          <p14:tracePt t="127615" x="1960563" y="4497388"/>
          <p14:tracePt t="127616" x="1960563" y="4492625"/>
          <p14:tracePt t="127622" x="1960563" y="4479925"/>
          <p14:tracePt t="127639" x="1954213" y="4475163"/>
          <p14:tracePt t="127677" x="1954213" y="4468813"/>
          <p14:tracePt t="127718" x="1949450" y="4468813"/>
          <p14:tracePt t="127726" x="1943100" y="4468813"/>
          <p14:tracePt t="127733" x="1936750" y="4468813"/>
          <p14:tracePt t="127739" x="1925638" y="4468813"/>
          <p14:tracePt t="127755" x="1914525" y="4475163"/>
          <p14:tracePt t="127772" x="1903413" y="4479925"/>
          <p14:tracePt t="127789" x="1885950" y="4486275"/>
          <p14:tracePt t="127806" x="1885950" y="4492625"/>
          <p14:tracePt t="127822" x="1879600" y="4492625"/>
          <p14:tracePt t="127839" x="1874838" y="4497388"/>
          <p14:tracePt t="127918" x="1868488" y="4497388"/>
          <p14:tracePt t="127958" x="1868488" y="4503738"/>
          <p14:tracePt t="127974" x="1863725" y="4503738"/>
          <p14:tracePt t="127997" x="1857375" y="4508500"/>
          <p14:tracePt t="128997" x="1857375" y="4514850"/>
          <p14:tracePt t="129061" x="1857375" y="4549775"/>
          <p14:tracePt t="129069" x="1863725" y="4629150"/>
          <p14:tracePt t="129078" x="1868488" y="4811713"/>
          <p14:tracePt t="129090" x="1868488" y="5006975"/>
          <p14:tracePt t="129105" x="1857375" y="5183188"/>
          <p14:tracePt t="129122" x="1846263" y="5332413"/>
          <p14:tracePt t="129139" x="1828800" y="5422900"/>
          <p14:tracePt t="129155" x="1811338" y="5492750"/>
          <p14:tracePt t="129172" x="1800225" y="5537200"/>
          <p14:tracePt t="129172" x="1793875" y="5561013"/>
          <p14:tracePt t="129190" x="1778000" y="5594350"/>
          <p14:tracePt t="129206" x="1765300" y="5622925"/>
          <p14:tracePt t="129223" x="1749425" y="5651500"/>
          <p14:tracePt t="129239" x="1736725" y="5680075"/>
          <p14:tracePt t="129256" x="1720850" y="5708650"/>
          <p14:tracePt t="129272" x="1714500" y="5737225"/>
          <p14:tracePt t="129289" x="1697038" y="5778500"/>
          <p14:tracePt t="129305" x="1685925" y="5818188"/>
          <p14:tracePt t="129323" x="1679575" y="5846763"/>
          <p14:tracePt t="129339" x="1674813" y="5868988"/>
          <p14:tracePt t="129356" x="1668463" y="5880100"/>
          <p14:tracePt t="129372" x="1668463" y="5897563"/>
          <p14:tracePt t="129389" x="1663700" y="5921375"/>
          <p14:tracePt t="129406" x="1663700" y="5932488"/>
          <p14:tracePt t="129445" x="1663700" y="5937250"/>
          <p14:tracePt t="129469" x="1657350" y="5943600"/>
          <p14:tracePt t="129477" x="1657350" y="5949950"/>
          <p14:tracePt t="129485" x="1657350" y="5961063"/>
          <p14:tracePt t="129488" x="1657350" y="5972175"/>
          <p14:tracePt t="129505" x="1651000" y="5983288"/>
          <p14:tracePt t="129522" x="1651000" y="5994400"/>
          <p14:tracePt t="129557" x="1651000" y="6000750"/>
          <p14:tracePt t="129629" x="1651000" y="6007100"/>
          <p14:tracePt t="130654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4572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Half Life and Decay Constant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371600"/>
            <a:ext cx="4038600" cy="51816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sym typeface="Math1" pitchFamily="2" charset="2"/>
              </a:rPr>
              <a:t>Half-life is time needed to decrease nuclides by 50%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sym typeface="Math1" pitchFamily="2" charset="2"/>
              </a:rPr>
              <a:t>Relationship between t</a:t>
            </a:r>
            <a:r>
              <a:rPr lang="en-US" baseline="-25000" dirty="0" smtClean="0">
                <a:latin typeface="Times New Roman" pitchFamily="18" charset="0"/>
                <a:sym typeface="Math1" pitchFamily="2" charset="2"/>
              </a:rPr>
              <a:t>1/2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 and </a:t>
            </a:r>
            <a:r>
              <a:rPr lang="en-US" dirty="0" smtClean="0">
                <a:latin typeface="Symbol" pitchFamily="18" charset="2"/>
                <a:sym typeface="Math1" pitchFamily="2" charset="2"/>
              </a:rPr>
              <a:t>l</a:t>
            </a:r>
            <a:endParaRPr lang="en-US" dirty="0" smtClean="0">
              <a:latin typeface="Times New Roman" pitchFamily="18" charset="0"/>
              <a:sym typeface="Math1" pitchFamily="2" charset="2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sym typeface="Math1" pitchFamily="2" charset="2"/>
              </a:rPr>
              <a:t>N/N</a:t>
            </a:r>
            <a:r>
              <a:rPr lang="en-US" baseline="-25000" dirty="0" smtClean="0">
                <a:latin typeface="Times New Roman" pitchFamily="18" charset="0"/>
                <a:sym typeface="Math1" pitchFamily="2" charset="2"/>
              </a:rPr>
              <a:t>o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=1/2=e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-</a:t>
            </a:r>
            <a:r>
              <a:rPr lang="en-US" baseline="30000" dirty="0" smtClean="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t</a:t>
            </a:r>
            <a:endParaRPr lang="en-US" dirty="0" smtClean="0">
              <a:latin typeface="Times New Roman" pitchFamily="18" charset="0"/>
              <a:sym typeface="Math1" pitchFamily="2" charset="2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sym typeface="Math1" pitchFamily="2" charset="2"/>
              </a:rPr>
              <a:t>ln(1/2)=-</a:t>
            </a:r>
            <a:r>
              <a:rPr lang="en-US" dirty="0" smtClean="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t</a:t>
            </a:r>
            <a:r>
              <a:rPr lang="en-US" baseline="-25000" dirty="0" smtClean="0">
                <a:latin typeface="Times New Roman" pitchFamily="18" charset="0"/>
                <a:sym typeface="Math1" pitchFamily="2" charset="2"/>
              </a:rPr>
              <a:t>1/2</a:t>
            </a:r>
            <a:endParaRPr lang="en-US" dirty="0" smtClean="0">
              <a:latin typeface="Times New Roman" pitchFamily="18" charset="0"/>
              <a:sym typeface="Math1" pitchFamily="2" charset="2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sym typeface="Math1" pitchFamily="2" charset="2"/>
              </a:rPr>
              <a:t>ln 2= </a:t>
            </a:r>
            <a:r>
              <a:rPr lang="en-US" dirty="0" smtClean="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t</a:t>
            </a:r>
            <a:r>
              <a:rPr lang="en-US" baseline="-25000" dirty="0" smtClean="0">
                <a:latin typeface="Times New Roman" pitchFamily="18" charset="0"/>
                <a:sym typeface="Math1" pitchFamily="2" charset="2"/>
              </a:rPr>
              <a:t>1/2</a:t>
            </a:r>
            <a:endParaRPr lang="en-US" dirty="0" smtClean="0">
              <a:latin typeface="Times New Roman" pitchFamily="18" charset="0"/>
              <a:sym typeface="Math1" pitchFamily="2" charset="2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sym typeface="Math1" pitchFamily="2" charset="2"/>
              </a:rPr>
              <a:t>t</a:t>
            </a:r>
            <a:r>
              <a:rPr lang="en-US" baseline="-25000" dirty="0" smtClean="0">
                <a:latin typeface="Times New Roman" pitchFamily="18" charset="0"/>
                <a:sym typeface="Math1" pitchFamily="2" charset="2"/>
              </a:rPr>
              <a:t>1/2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=(ln 2)/</a:t>
            </a:r>
            <a:r>
              <a:rPr lang="en-US" dirty="0" smtClean="0">
                <a:latin typeface="Times New Roman" pitchFamily="18" charset="0"/>
                <a:sym typeface="Symbol" pitchFamily="18" charset="2"/>
              </a:rPr>
              <a:t></a:t>
            </a:r>
            <a:endParaRPr lang="en-US" dirty="0" smtClean="0">
              <a:latin typeface="Times New Roman" pitchFamily="18" charset="0"/>
              <a:sym typeface="Math1" pitchFamily="2" charset="2"/>
            </a:endParaRPr>
          </a:p>
          <a:p>
            <a:endParaRPr lang="en-US" dirty="0"/>
          </a:p>
        </p:txBody>
      </p:sp>
      <p:pic>
        <p:nvPicPr>
          <p:cNvPr id="132098" name="Picture 2" descr="http://chemwiki.ucdavis.edu/@api/deki/files/4303/=Radioactive_Dec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0474" y="228600"/>
            <a:ext cx="4254926" cy="3048000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0" y="3657600"/>
            <a:ext cx="5105400" cy="304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800" b="1">
                <a:solidFill>
                  <a:srgbClr val="6E0043"/>
                </a:solidFill>
                <a:latin typeface="+mn-lt"/>
                <a:ea typeface="+mn-ea"/>
                <a:cs typeface="+mn-cs"/>
              </a:defRPr>
            </a:lvl1pPr>
            <a:lvl2pPr marL="965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§"/>
              <a:defRPr sz="2800" b="1">
                <a:solidFill>
                  <a:srgbClr val="BE001E"/>
                </a:solidFill>
                <a:latin typeface="+mn-lt"/>
              </a:defRPr>
            </a:lvl2pPr>
            <a:lvl3pPr marL="14224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à"/>
              <a:defRPr sz="2800" b="1">
                <a:solidFill>
                  <a:srgbClr val="4C2E00"/>
                </a:solidFill>
                <a:latin typeface="+mn-lt"/>
              </a:defRPr>
            </a:lvl3pPr>
            <a:lvl4pPr marL="1765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Times" pitchFamily="18" charset="0"/>
              <a:buChar char="*"/>
              <a:defRPr sz="2800" b="1">
                <a:solidFill>
                  <a:srgbClr val="006600"/>
                </a:solidFill>
                <a:latin typeface="+mn-lt"/>
              </a:defRPr>
            </a:lvl4pPr>
            <a:lvl5pPr marL="24130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5pPr>
            <a:lvl6pPr marL="28702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6pPr>
            <a:lvl7pPr marL="33274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7pPr>
            <a:lvl8pPr marL="37846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8pPr>
            <a:lvl9pPr marL="42418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 smtClean="0"/>
              <a:t>Large variation in half-lives for different isotopes</a:t>
            </a:r>
          </a:p>
          <a:p>
            <a:pPr lvl="1">
              <a:lnSpc>
                <a:spcPct val="90000"/>
              </a:lnSpc>
            </a:pPr>
            <a:r>
              <a:rPr lang="en-US" kern="0" dirty="0" smtClean="0"/>
              <a:t>Short half-lives can be measured</a:t>
            </a:r>
          </a:p>
          <a:p>
            <a:pPr lvl="2">
              <a:lnSpc>
                <a:spcPct val="90000"/>
              </a:lnSpc>
            </a:pPr>
            <a:r>
              <a:rPr lang="en-US" kern="0" dirty="0" smtClean="0"/>
              <a:t>Evaluate activity over time</a:t>
            </a:r>
          </a:p>
          <a:p>
            <a:pPr lvl="3">
              <a:lnSpc>
                <a:spcPct val="90000"/>
              </a:lnSpc>
            </a:pPr>
            <a:r>
              <a:rPr lang="en-US" kern="0" dirty="0" smtClean="0"/>
              <a:t>Observation on order of half-life</a:t>
            </a:r>
          </a:p>
          <a:p>
            <a:pPr lvl="1">
              <a:lnSpc>
                <a:spcPct val="90000"/>
              </a:lnSpc>
            </a:pPr>
            <a:r>
              <a:rPr lang="en-US" kern="0" dirty="0" smtClean="0"/>
              <a:t>Long half-lives </a:t>
            </a:r>
          </a:p>
          <a:p>
            <a:pPr lvl="2">
              <a:lnSpc>
                <a:spcPct val="90000"/>
              </a:lnSpc>
            </a:pPr>
            <a:r>
              <a:rPr lang="en-US" kern="0" dirty="0" smtClean="0"/>
              <a:t>Based on decay rate and sample</a:t>
            </a:r>
          </a:p>
          <a:p>
            <a:pPr lvl="3">
              <a:lnSpc>
                <a:spcPct val="90000"/>
              </a:lnSpc>
            </a:pPr>
            <a:r>
              <a:rPr lang="en-US" kern="0" dirty="0" smtClean="0"/>
              <a:t>Need to know total amount of nuclide in sample</a:t>
            </a:r>
          </a:p>
          <a:p>
            <a:pPr lvl="3">
              <a:lnSpc>
                <a:spcPct val="90000"/>
              </a:lnSpc>
            </a:pPr>
            <a:r>
              <a:rPr lang="en-US" kern="0" dirty="0" smtClean="0"/>
              <a:t>A=</a:t>
            </a:r>
            <a:r>
              <a:rPr lang="en-US" kern="0" dirty="0" err="1" smtClean="0">
                <a:latin typeface="Symbol" pitchFamily="18" charset="2"/>
              </a:rPr>
              <a:t>l</a:t>
            </a:r>
            <a:r>
              <a:rPr lang="en-US" kern="0" dirty="0" err="1" smtClean="0">
                <a:latin typeface="Times New Roman" pitchFamily="18" charset="0"/>
              </a:rPr>
              <a:t>N</a:t>
            </a:r>
            <a:endParaRPr lang="en-US" kern="0" dirty="0" smtClean="0">
              <a:latin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5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86"/>
    </mc:Choice>
    <mc:Fallback xmlns="">
      <p:transition spd="slow" advTm="164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411" x="3068638" y="2406650"/>
          <p14:tracePt t="8570" x="3097213" y="2406650"/>
          <p14:tracePt t="8578" x="3114675" y="2406650"/>
          <p14:tracePt t="8586" x="3132138" y="2400300"/>
          <p14:tracePt t="8595" x="3143250" y="2400300"/>
          <p14:tracePt t="8602" x="3189288" y="2389188"/>
          <p14:tracePt t="8618" x="3251200" y="2382838"/>
          <p14:tracePt t="8642" x="3275013" y="2378075"/>
          <p14:tracePt t="8658" x="3286125" y="2378075"/>
          <p14:tracePt t="8684" x="3297238" y="2378075"/>
          <p14:tracePt t="8690" x="3321050" y="2371725"/>
          <p14:tracePt t="8701" x="3360738" y="2365375"/>
          <p14:tracePt t="8734" x="3435350" y="2360613"/>
          <p14:tracePt t="8738" x="3525838" y="2336800"/>
          <p14:tracePt t="8751" x="3606800" y="2325688"/>
          <p14:tracePt t="8770" x="3697288" y="2308225"/>
          <p14:tracePt t="8786" x="3771900" y="2292350"/>
          <p14:tracePt t="8802" x="3806825" y="2279650"/>
          <p14:tracePt t="8818" x="3835400" y="2268538"/>
          <p14:tracePt t="8818" x="3846513" y="2263775"/>
          <p14:tracePt t="8836" x="3886200" y="2239963"/>
          <p14:tracePt t="8851" x="3925888" y="2222500"/>
          <p14:tracePt t="8868" x="3960813" y="2206625"/>
          <p14:tracePt t="8884" x="3989388" y="2193925"/>
          <p14:tracePt t="8901" x="4006850" y="2182813"/>
          <p14:tracePt t="8918" x="4022725" y="2171700"/>
          <p14:tracePt t="8935" x="4035425" y="2165350"/>
          <p14:tracePt t="8951" x="4040188" y="2160588"/>
          <p14:tracePt t="8968" x="4040188" y="2154238"/>
          <p14:tracePt t="8984" x="4046538" y="2149475"/>
          <p14:tracePt t="9018" x="4046538" y="2143125"/>
          <p14:tracePt t="9042" x="4046538" y="2136775"/>
          <p14:tracePt t="9062" x="4046538" y="2120900"/>
          <p14:tracePt t="9062" x="4046538" y="2108200"/>
          <p14:tracePt t="9068" x="4040188" y="2079625"/>
          <p14:tracePt t="9084" x="4029075" y="2039938"/>
          <p14:tracePt t="9101" x="4011613" y="2000250"/>
          <p14:tracePt t="9118" x="3983038" y="1965325"/>
          <p14:tracePt t="9134" x="3949700" y="1936750"/>
          <p14:tracePt t="9151" x="3903663" y="1903413"/>
          <p14:tracePt t="9168" x="3835400" y="1851025"/>
          <p14:tracePt t="9184" x="3765550" y="1806575"/>
          <p14:tracePt t="9201" x="3697288" y="1771650"/>
          <p14:tracePt t="9218" x="3617913" y="1731963"/>
          <p14:tracePt t="9235" x="3578225" y="1714500"/>
          <p14:tracePt t="9251" x="3554413" y="1703388"/>
          <p14:tracePt t="9268" x="3514725" y="1685925"/>
          <p14:tracePt t="9284" x="3451225" y="1674813"/>
          <p14:tracePt t="9301" x="3378200" y="1657350"/>
          <p14:tracePt t="9318" x="3275013" y="1635125"/>
          <p14:tracePt t="9335" x="3154363" y="1600200"/>
          <p14:tracePt t="9351" x="3011488" y="1571625"/>
          <p14:tracePt t="9368" x="2851150" y="1525588"/>
          <p14:tracePt t="9384" x="2686050" y="1492250"/>
          <p14:tracePt t="9401" x="2508250" y="1450975"/>
          <p14:tracePt t="9418" x="2251075" y="1393825"/>
          <p14:tracePt t="9435" x="2120900" y="1377950"/>
          <p14:tracePt t="9451" x="2028825" y="1371600"/>
          <p14:tracePt t="9468" x="1960563" y="1365250"/>
          <p14:tracePt t="9484" x="1897063" y="1360488"/>
          <p14:tracePt t="9501" x="1846263" y="1360488"/>
          <p14:tracePt t="9518" x="1800225" y="1360488"/>
          <p14:tracePt t="9534" x="1754188" y="1360488"/>
          <p14:tracePt t="9551" x="1708150" y="1371600"/>
          <p14:tracePt t="9568" x="1646238" y="1377950"/>
          <p14:tracePt t="9584" x="1554163" y="1400175"/>
          <p14:tracePt t="9601" x="1457325" y="1411288"/>
          <p14:tracePt t="9618" x="1303338" y="1450975"/>
          <p14:tracePt t="9634" x="1217613" y="1468438"/>
          <p14:tracePt t="9651" x="1165225" y="1492250"/>
          <p14:tracePt t="9668" x="1085850" y="1514475"/>
          <p14:tracePt t="9684" x="1011238" y="1543050"/>
          <p14:tracePt t="9701" x="960438" y="1560513"/>
          <p14:tracePt t="9718" x="908050" y="1589088"/>
          <p14:tracePt t="9734" x="868363" y="1606550"/>
          <p14:tracePt t="9752" x="839788" y="1617663"/>
          <p14:tracePt t="9768" x="811213" y="1635125"/>
          <p14:tracePt t="9784" x="782638" y="1657350"/>
          <p14:tracePt t="9801" x="742950" y="1679575"/>
          <p14:tracePt t="9818" x="696913" y="1720850"/>
          <p14:tracePt t="9834" x="663575" y="1765300"/>
          <p14:tracePt t="9851" x="606425" y="1828800"/>
          <p14:tracePt t="9868" x="560388" y="1892300"/>
          <p14:tracePt t="9884" x="525463" y="1960563"/>
          <p14:tracePt t="9901" x="492125" y="2017713"/>
          <p14:tracePt t="9918" x="474663" y="2074863"/>
          <p14:tracePt t="9934" x="463550" y="2114550"/>
          <p14:tracePt t="9951" x="463550" y="2160588"/>
          <p14:tracePt t="9968" x="463550" y="2206625"/>
          <p14:tracePt t="9986" x="468313" y="2257425"/>
          <p14:tracePt t="10001" x="492125" y="2314575"/>
          <p14:tracePt t="10017" x="525463" y="2393950"/>
          <p14:tracePt t="10034" x="554038" y="2451100"/>
          <p14:tracePt t="10051" x="588963" y="2503488"/>
          <p14:tracePt t="10068" x="635000" y="2549525"/>
          <p14:tracePt t="10085" x="679450" y="2600325"/>
          <p14:tracePt t="10101" x="731838" y="2646363"/>
          <p14:tracePt t="10119" x="811213" y="2697163"/>
          <p14:tracePt t="10134" x="896938" y="2754313"/>
          <p14:tracePt t="10151" x="993775" y="2806700"/>
          <p14:tracePt t="10168" x="1096963" y="2835275"/>
          <p14:tracePt t="10184" x="1228725" y="2863850"/>
          <p14:tracePt t="10201" x="1377950" y="2892425"/>
          <p14:tracePt t="10218" x="1611313" y="2914650"/>
          <p14:tracePt t="10235" x="1771650" y="2925763"/>
          <p14:tracePt t="10251" x="1914525" y="2936875"/>
          <p14:tracePt t="10268" x="2051050" y="2936875"/>
          <p14:tracePt t="10284" x="2154238" y="2936875"/>
          <p14:tracePt t="10301" x="2263775" y="2921000"/>
          <p14:tracePt t="10318" x="2411413" y="2886075"/>
          <p14:tracePt t="10334" x="2589213" y="2840038"/>
          <p14:tracePt t="10351" x="2765425" y="2800350"/>
          <p14:tracePt t="10368" x="2954338" y="2778125"/>
          <p14:tracePt t="10384" x="3132138" y="2749550"/>
          <p14:tracePt t="10401" x="3279775" y="2725738"/>
          <p14:tracePt t="10418" x="3497263" y="2674938"/>
          <p14:tracePt t="10435" x="3692525" y="2617788"/>
          <p14:tracePt t="10451" x="3932238" y="2536825"/>
          <p14:tracePt t="10468" x="4240213" y="2435225"/>
          <p14:tracePt t="10484" x="4497388" y="2325688"/>
          <p14:tracePt t="10501" x="4794250" y="2182813"/>
          <p14:tracePt t="10518" x="4954588" y="2120900"/>
          <p14:tracePt t="10534" x="5022850" y="2092325"/>
          <p14:tracePt t="10551" x="5029200" y="2092325"/>
          <p14:tracePt t="10610" x="5029200" y="2085975"/>
          <p14:tracePt t="10642" x="5029200" y="2068513"/>
          <p14:tracePt t="10650" x="5029200" y="2051050"/>
          <p14:tracePt t="10651" x="5029200" y="2017713"/>
          <p14:tracePt t="10666" x="5011738" y="1960563"/>
          <p14:tracePt t="10684" x="5000625" y="1936750"/>
          <p14:tracePt t="10685" x="4972050" y="1892300"/>
          <p14:tracePt t="10701" x="4926013" y="1839913"/>
          <p14:tracePt t="10718" x="4857750" y="1782763"/>
          <p14:tracePt t="10735" x="4765675" y="1708150"/>
          <p14:tracePt t="10751" x="4668838" y="1646238"/>
          <p14:tracePt t="10767" x="4583113" y="1606550"/>
          <p14:tracePt t="10784" x="4479925" y="1560513"/>
          <p14:tracePt t="10800" x="4354513" y="1497013"/>
          <p14:tracePt t="10818" x="4097338" y="1393825"/>
          <p14:tracePt t="10835" x="3925888" y="1336675"/>
          <p14:tracePt t="10851" x="3765550" y="1296988"/>
          <p14:tracePt t="10868" x="3589338" y="1246188"/>
          <p14:tracePt t="10884" x="3382963" y="1177925"/>
          <p14:tracePt t="10901" x="3160713" y="1108075"/>
          <p14:tracePt t="10918" x="2971800" y="1057275"/>
          <p14:tracePt t="10934" x="2800350" y="1000125"/>
          <p14:tracePt t="10951" x="2640013" y="954088"/>
          <p14:tracePt t="10968" x="2520950" y="914400"/>
          <p14:tracePt t="10984" x="2411413" y="908050"/>
          <p14:tracePt t="11001" x="2336800" y="903288"/>
          <p14:tracePt t="11001" x="2308225" y="903288"/>
          <p14:tracePt t="11019" x="2239963" y="903288"/>
          <p14:tracePt t="11034" x="2136775" y="903288"/>
          <p14:tracePt t="11051" x="2011363" y="903288"/>
          <p14:tracePt t="11068" x="1874838" y="903288"/>
          <p14:tracePt t="11084" x="1771650" y="914400"/>
          <p14:tracePt t="11101" x="1679575" y="949325"/>
          <p14:tracePt t="11118" x="1565275" y="982663"/>
          <p14:tracePt t="11134" x="1446213" y="1046163"/>
          <p14:tracePt t="11151" x="1320800" y="1103313"/>
          <p14:tracePt t="11167" x="1206500" y="1149350"/>
          <p14:tracePt t="11184" x="1079500" y="1200150"/>
          <p14:tracePt t="11202" x="989013" y="1246188"/>
          <p14:tracePt t="11218" x="874713" y="1296988"/>
          <p14:tracePt t="11235" x="828675" y="1331913"/>
          <p14:tracePt t="11251" x="788988" y="1360488"/>
          <p14:tracePt t="11268" x="760413" y="1377950"/>
          <p14:tracePt t="11284" x="736600" y="1389063"/>
          <p14:tracePt t="11301" x="731838" y="1406525"/>
          <p14:tracePt t="11318" x="725488" y="1406525"/>
          <p14:tracePt t="11334" x="714375" y="1428750"/>
          <p14:tracePt t="11351" x="696913" y="1446213"/>
          <p14:tracePt t="11367" x="674688" y="1485900"/>
          <p14:tracePt t="11384" x="657225" y="1525588"/>
          <p14:tracePt t="11401" x="639763" y="1571625"/>
          <p14:tracePt t="11418" x="622300" y="1635125"/>
          <p14:tracePt t="11435" x="617538" y="1674813"/>
          <p14:tracePt t="11451" x="606425" y="1720850"/>
          <p14:tracePt t="11467" x="600075" y="1760538"/>
          <p14:tracePt t="11484" x="593725" y="1800225"/>
          <p14:tracePt t="11501" x="593725" y="1839913"/>
          <p14:tracePt t="11518" x="588963" y="1863725"/>
          <p14:tracePt t="11534" x="588963" y="1885950"/>
          <p14:tracePt t="11551" x="582613" y="1903413"/>
          <p14:tracePt t="11567" x="582613" y="1908175"/>
          <p14:tracePt t="11584" x="582613" y="1914525"/>
          <p14:tracePt t="11601" x="582613" y="1925638"/>
          <p14:tracePt t="11617" x="582613" y="1936750"/>
          <p14:tracePt t="12068" x="0" y="0"/>
        </p14:tracePtLst>
        <p14:tracePtLst>
          <p14:tracePt t="22954" x="5475288" y="360363"/>
          <p14:tracePt t="22970" x="5486400" y="342900"/>
          <p14:tracePt t="22978" x="5497513" y="331788"/>
          <p14:tracePt t="22987" x="5503863" y="320675"/>
          <p14:tracePt t="22994" x="5508625" y="307975"/>
          <p14:tracePt t="23001" x="5514975" y="296863"/>
          <p14:tracePt t="23018" x="5514975" y="285750"/>
          <p14:tracePt t="23130" x="5508625" y="285750"/>
          <p14:tracePt t="23146" x="5497513" y="285750"/>
          <p14:tracePt t="23162" x="5492750" y="285750"/>
          <p14:tracePt t="23178" x="5480050" y="285750"/>
          <p14:tracePt t="23194" x="5457825" y="285750"/>
          <p14:tracePt t="23202" x="5435600" y="285750"/>
          <p14:tracePt t="23203" x="5400675" y="292100"/>
          <p14:tracePt t="23218" x="5321300" y="303213"/>
          <p14:tracePt t="23235" x="5264150" y="320675"/>
          <p14:tracePt t="23251" x="5194300" y="349250"/>
          <p14:tracePt t="23268" x="5121275" y="382588"/>
          <p14:tracePt t="23284" x="5035550" y="417513"/>
          <p14:tracePt t="23301" x="4965700" y="457200"/>
          <p14:tracePt t="23318" x="4914900" y="503238"/>
          <p14:tracePt t="23335" x="4851400" y="549275"/>
          <p14:tracePt t="23351" x="4806950" y="600075"/>
          <p14:tracePt t="23368" x="4760913" y="663575"/>
          <p14:tracePt t="23384" x="4714875" y="731838"/>
          <p14:tracePt t="23401" x="4675188" y="782638"/>
          <p14:tracePt t="23418" x="4622800" y="868363"/>
          <p14:tracePt t="23435" x="4606925" y="914400"/>
          <p14:tracePt t="23451" x="4589463" y="954088"/>
          <p14:tracePt t="23468" x="4565650" y="1011238"/>
          <p14:tracePt t="23484" x="4543425" y="1063625"/>
          <p14:tracePt t="23501" x="4525963" y="1131888"/>
          <p14:tracePt t="23518" x="4503738" y="1211263"/>
          <p14:tracePt t="23535" x="4492625" y="1296988"/>
          <p14:tracePt t="23551" x="4486275" y="1377950"/>
          <p14:tracePt t="23568" x="4479925" y="1457325"/>
          <p14:tracePt t="23584" x="4479925" y="1536700"/>
          <p14:tracePt t="23601" x="4479925" y="1628775"/>
          <p14:tracePt t="23618" x="4508500" y="1771650"/>
          <p14:tracePt t="23635" x="4525963" y="1851025"/>
          <p14:tracePt t="23651" x="4554538" y="1920875"/>
          <p14:tracePt t="23668" x="4589463" y="1982788"/>
          <p14:tracePt t="23684" x="4640263" y="2074863"/>
          <p14:tracePt t="23702" x="4697413" y="2154238"/>
          <p14:tracePt t="23718" x="4772025" y="2251075"/>
          <p14:tracePt t="23734" x="4868863" y="2360613"/>
          <p14:tracePt t="23751" x="4983163" y="2468563"/>
          <p14:tracePt t="23768" x="5143500" y="2593975"/>
          <p14:tracePt t="23784" x="5314950" y="2703513"/>
          <p14:tracePt t="23801" x="5486400" y="2782888"/>
          <p14:tracePt t="23817" x="5686425" y="2886075"/>
          <p14:tracePt t="23835" x="5818188" y="2936875"/>
          <p14:tracePt t="23851" x="5965825" y="3006725"/>
          <p14:tracePt t="23868" x="6121400" y="3051175"/>
          <p14:tracePt t="23885" x="6286500" y="3074988"/>
          <p14:tracePt t="23901" x="6464300" y="3074988"/>
          <p14:tracePt t="23918" x="6646863" y="3074988"/>
          <p14:tracePt t="23934" x="6823075" y="3074988"/>
          <p14:tracePt t="23951" x="6978650" y="3086100"/>
          <p14:tracePt t="23968" x="7115175" y="3092450"/>
          <p14:tracePt t="23984" x="7235825" y="3092450"/>
          <p14:tracePt t="24001" x="7343775" y="3068638"/>
          <p14:tracePt t="24018" x="7486650" y="3028950"/>
          <p14:tracePt t="24035" x="7600950" y="2994025"/>
          <p14:tracePt t="24052" x="7726363" y="2949575"/>
          <p14:tracePt t="24068" x="7869238" y="2874963"/>
          <p14:tracePt t="24085" x="7994650" y="2789238"/>
          <p14:tracePt t="24101" x="8075613" y="2708275"/>
          <p14:tracePt t="24119" x="8132763" y="2635250"/>
          <p14:tracePt t="24134" x="8201025" y="2549525"/>
          <p14:tracePt t="24151" x="8258175" y="2468563"/>
          <p14:tracePt t="24168" x="8293100" y="2400300"/>
          <p14:tracePt t="24184" x="8308975" y="2325688"/>
          <p14:tracePt t="24201" x="8315325" y="2257425"/>
          <p14:tracePt t="24218" x="8286750" y="2092325"/>
          <p14:tracePt t="24235" x="8247063" y="1982788"/>
          <p14:tracePt t="24251" x="8194675" y="1857375"/>
          <p14:tracePt t="24268" x="8126413" y="1743075"/>
          <p14:tracePt t="24284" x="8029575" y="1611313"/>
          <p14:tracePt t="24301" x="7858125" y="1497013"/>
          <p14:tracePt t="24318" x="7583488" y="1314450"/>
          <p14:tracePt t="24334" x="7165975" y="1120775"/>
          <p14:tracePt t="24351" x="6708775" y="914400"/>
          <p14:tracePt t="24368" x="6297613" y="742950"/>
          <p14:tracePt t="24386" x="6007100" y="628650"/>
          <p14:tracePt t="24401" x="5807075" y="571500"/>
          <p14:tracePt t="24418" x="5554663" y="492125"/>
          <p14:tracePt t="24435" x="5422900" y="450850"/>
          <p14:tracePt t="24451" x="5343525" y="434975"/>
          <p14:tracePt t="24468" x="5314950" y="422275"/>
          <p14:tracePt t="24484" x="5308600" y="422275"/>
          <p14:tracePt t="24501" x="5303838" y="422275"/>
          <p14:tracePt t="24518" x="5286375" y="422275"/>
          <p14:tracePt t="24534" x="5264150" y="428625"/>
          <p14:tracePt t="24551" x="5246688" y="439738"/>
          <p14:tracePt t="24568" x="5207000" y="492125"/>
          <p14:tracePt t="24584" x="5154613" y="593725"/>
          <p14:tracePt t="24601" x="5080000" y="760413"/>
          <p14:tracePt t="24618" x="4972050" y="1222375"/>
          <p14:tracePt t="24635" x="4937125" y="1560513"/>
          <p14:tracePt t="24651" x="4908550" y="1800225"/>
          <p14:tracePt t="24668" x="4908550" y="1954213"/>
          <p14:tracePt t="24684" x="4914900" y="2074863"/>
          <p14:tracePt t="24701" x="4949825" y="2189163"/>
          <p14:tracePt t="24718" x="4972050" y="2263775"/>
          <p14:tracePt t="24735" x="4989513" y="2303463"/>
          <p14:tracePt t="24751" x="5006975" y="2336800"/>
          <p14:tracePt t="24768" x="5022850" y="2378075"/>
          <p14:tracePt t="24784" x="5051425" y="2422525"/>
          <p14:tracePt t="24801" x="5080000" y="2474913"/>
          <p14:tracePt t="24818" x="5143500" y="2560638"/>
          <p14:tracePt t="24835" x="5189538" y="2617788"/>
          <p14:tracePt t="24851" x="5211763" y="2646363"/>
          <p14:tracePt t="24930" x="5211763" y="2651125"/>
          <p14:tracePt t="24954" x="5222875" y="2651125"/>
          <p14:tracePt t="24964" x="5235575" y="2651125"/>
          <p14:tracePt t="24970" x="5246688" y="2651125"/>
          <p14:tracePt t="24984" x="5280025" y="2646363"/>
          <p14:tracePt t="24985" x="5389563" y="2640013"/>
          <p14:tracePt t="25001" x="5503863" y="2640013"/>
          <p14:tracePt t="25018" x="5646738" y="2646363"/>
          <p14:tracePt t="25035" x="5668963" y="2646363"/>
          <p14:tracePt t="25106" x="5668963" y="2651125"/>
          <p14:tracePt t="25418" x="5686425" y="2651125"/>
          <p14:tracePt t="25426" x="5715000" y="2668588"/>
          <p14:tracePt t="25434" x="5778500" y="2692400"/>
          <p14:tracePt t="25437" x="5908675" y="2754313"/>
          <p14:tracePt t="25451" x="6046788" y="2811463"/>
          <p14:tracePt t="25468" x="6194425" y="2879725"/>
          <p14:tracePt t="25484" x="6337300" y="2932113"/>
          <p14:tracePt t="25501" x="6400800" y="2936875"/>
          <p14:tracePt t="25518" x="6411913" y="2936875"/>
          <p14:tracePt t="25642" x="6411913" y="2932113"/>
          <p14:tracePt t="25650" x="6407150" y="2925763"/>
          <p14:tracePt t="25660" x="6400800" y="2921000"/>
          <p14:tracePt t="25668" x="6400800" y="2914650"/>
          <p14:tracePt t="25684" x="6400800" y="2897188"/>
          <p14:tracePt t="25702" x="6400800" y="2892425"/>
          <p14:tracePt t="25718" x="6400800" y="2879725"/>
          <p14:tracePt t="25735" x="6400800" y="2868613"/>
          <p14:tracePt t="25751" x="6400800" y="2857500"/>
          <p14:tracePt t="25768" x="6400800" y="2851150"/>
          <p14:tracePt t="25784" x="6400800" y="2846388"/>
          <p14:tracePt t="25826" x="6407150" y="2840038"/>
          <p14:tracePt t="25922" x="6418263" y="2840038"/>
          <p14:tracePt t="25930" x="6429375" y="2835275"/>
          <p14:tracePt t="25933" x="6446838" y="2828925"/>
          <p14:tracePt t="25951" x="6480175" y="2811463"/>
          <p14:tracePt t="25951" x="6572250" y="2800350"/>
          <p14:tracePt t="25968" x="6692900" y="2800350"/>
          <p14:tracePt t="25984" x="6800850" y="2800350"/>
          <p14:tracePt t="26001" x="6869113" y="2800350"/>
          <p14:tracePt t="26018" x="6897688" y="2806700"/>
          <p14:tracePt t="26219" x="6904038" y="2806700"/>
          <p14:tracePt t="26227" x="6921500" y="2806700"/>
          <p14:tracePt t="26228" x="6943725" y="2800350"/>
          <p14:tracePt t="26235" x="7064375" y="2794000"/>
          <p14:tracePt t="26251" x="7200900" y="2794000"/>
          <p14:tracePt t="26268" x="7326313" y="2789238"/>
          <p14:tracePt t="26284" x="7464425" y="2771775"/>
          <p14:tracePt t="26301" x="7554913" y="2771775"/>
          <p14:tracePt t="26317" x="7607300" y="2765425"/>
          <p14:tracePt t="26334" x="7629525" y="2765425"/>
          <p14:tracePt t="26351" x="7640638" y="2760663"/>
          <p14:tracePt t="26368" x="7646988" y="2760663"/>
          <p14:tracePt t="26384" x="7651750" y="2760663"/>
          <p14:tracePt t="26401" x="7686675" y="2771775"/>
          <p14:tracePt t="26418" x="7812088" y="2806700"/>
          <p14:tracePt t="26435" x="7886700" y="2817813"/>
          <p14:tracePt t="26451" x="7932738" y="2817813"/>
          <p14:tracePt t="26468" x="7937500" y="2817813"/>
          <p14:tracePt t="26626" x="7921625" y="2822575"/>
          <p14:tracePt t="26634" x="7875588" y="2822575"/>
          <p14:tracePt t="26642" x="7772400" y="2782888"/>
          <p14:tracePt t="26650" x="7600950" y="2703513"/>
          <p14:tracePt t="26650" x="7412038" y="2617788"/>
          <p14:tracePt t="26659" x="7223125" y="2536825"/>
          <p14:tracePt t="26667" x="6864350" y="2365375"/>
          <p14:tracePt t="26684" x="6497638" y="2160588"/>
          <p14:tracePt t="26701" x="6086475" y="1897063"/>
          <p14:tracePt t="26718" x="5726113" y="1657350"/>
          <p14:tracePt t="26734" x="5532438" y="1520825"/>
          <p14:tracePt t="26751" x="5457825" y="1446213"/>
          <p14:tracePt t="26768" x="5440363" y="1400175"/>
          <p14:tracePt t="26784" x="5422900" y="1336675"/>
          <p14:tracePt t="26801" x="5411788" y="1279525"/>
          <p14:tracePt t="26817" x="5389563" y="1193800"/>
          <p14:tracePt t="26835" x="5372100" y="1103313"/>
          <p14:tracePt t="26851" x="5343525" y="1011238"/>
          <p14:tracePt t="26868" x="5321300" y="936625"/>
          <p14:tracePt t="26884" x="5308600" y="868363"/>
          <p14:tracePt t="26901" x="5292725" y="788988"/>
          <p14:tracePt t="26917" x="5264150" y="703263"/>
          <p14:tracePt t="26934" x="5246688" y="639763"/>
          <p14:tracePt t="26951" x="5235575" y="588963"/>
          <p14:tracePt t="26968" x="5218113" y="536575"/>
          <p14:tracePt t="26984" x="5207000" y="508000"/>
          <p14:tracePt t="27001" x="5189538" y="485775"/>
          <p14:tracePt t="27017" x="5178425" y="450850"/>
          <p14:tracePt t="27034" x="5172075" y="446088"/>
          <p14:tracePt t="27051" x="5172075" y="434975"/>
          <p14:tracePt t="27106" x="5165725" y="434975"/>
          <p14:tracePt t="27115" x="5160963" y="434975"/>
          <p14:tracePt t="27127" x="5154613" y="434975"/>
          <p14:tracePt t="27128" x="5143500" y="446088"/>
          <p14:tracePt t="27134" x="5114925" y="468313"/>
          <p14:tracePt t="27150" x="5097463" y="485775"/>
          <p14:tracePt t="27167" x="5080000" y="496888"/>
          <p14:tracePt t="27183" x="5068888" y="514350"/>
          <p14:tracePt t="27200" x="5068888" y="525463"/>
          <p14:tracePt t="27217" x="5064125" y="531813"/>
          <p14:tracePt t="27233" x="5057775" y="549275"/>
          <p14:tracePt t="27251" x="5051425" y="565150"/>
          <p14:tracePt t="27268" x="5046663" y="582613"/>
          <p14:tracePt t="27284" x="5046663" y="611188"/>
          <p14:tracePt t="27302" x="5040313" y="650875"/>
          <p14:tracePt t="27318" x="5040313" y="703263"/>
          <p14:tracePt t="27334" x="5035550" y="771525"/>
          <p14:tracePt t="27350" x="5035550" y="846138"/>
          <p14:tracePt t="27367" x="5029200" y="896938"/>
          <p14:tracePt t="27385" x="5029200" y="931863"/>
          <p14:tracePt t="27401" x="5022850" y="960438"/>
          <p14:tracePt t="27418" x="5022850" y="1006475"/>
          <p14:tracePt t="27435" x="5018088" y="1046163"/>
          <p14:tracePt t="27451" x="5011738" y="1074738"/>
          <p14:tracePt t="27467" x="5006975" y="1108075"/>
          <p14:tracePt t="27484" x="5000625" y="1136650"/>
          <p14:tracePt t="27501" x="4994275" y="1171575"/>
          <p14:tracePt t="27518" x="4989513" y="1193800"/>
          <p14:tracePt t="27534" x="4989513" y="1228725"/>
          <p14:tracePt t="27551" x="4983163" y="1263650"/>
          <p14:tracePt t="27567" x="4983163" y="1296988"/>
          <p14:tracePt t="27584" x="4978400" y="1325563"/>
          <p14:tracePt t="27601" x="4978400" y="1360488"/>
          <p14:tracePt t="27618" x="4965700" y="1422400"/>
          <p14:tracePt t="27634" x="4960938" y="1474788"/>
          <p14:tracePt t="27651" x="4954588" y="1543050"/>
          <p14:tracePt t="27667" x="4954588" y="1617663"/>
          <p14:tracePt t="27684" x="4949825" y="1685925"/>
          <p14:tracePt t="27701" x="4943475" y="1760538"/>
          <p14:tracePt t="27718" x="4932363" y="1828800"/>
          <p14:tracePt t="27734" x="4926013" y="1920875"/>
          <p14:tracePt t="27751" x="4914900" y="2011363"/>
          <p14:tracePt t="27768" x="4903788" y="2125663"/>
          <p14:tracePt t="27784" x="4897438" y="2239963"/>
          <p14:tracePt t="27801" x="4892675" y="2308225"/>
          <p14:tracePt t="27817" x="4886325" y="2378075"/>
          <p14:tracePt t="27834" x="4886325" y="2417763"/>
          <p14:tracePt t="27851" x="4886325" y="2451100"/>
          <p14:tracePt t="27867" x="4886325" y="2497138"/>
          <p14:tracePt t="27884" x="4879975" y="2525713"/>
          <p14:tracePt t="27901" x="4879975" y="2560638"/>
          <p14:tracePt t="27917" x="4879975" y="2589213"/>
          <p14:tracePt t="27934" x="4879975" y="2628900"/>
          <p14:tracePt t="27951" x="4879975" y="2657475"/>
          <p14:tracePt t="27967" x="4879975" y="2692400"/>
          <p14:tracePt t="27984" x="4879975" y="2714625"/>
          <p14:tracePt t="28001" x="4879975" y="2736850"/>
          <p14:tracePt t="28017" x="4886325" y="2771775"/>
          <p14:tracePt t="28035" x="4892675" y="2794000"/>
          <p14:tracePt t="28051" x="4897438" y="2817813"/>
          <p14:tracePt t="28067" x="4908550" y="2840038"/>
          <p14:tracePt t="28084" x="4914900" y="2851150"/>
          <p14:tracePt t="28101" x="4921250" y="2863850"/>
          <p14:tracePt t="28118" x="4937125" y="2874963"/>
          <p14:tracePt t="28134" x="4954588" y="2892425"/>
          <p14:tracePt t="28151" x="4983163" y="2903538"/>
          <p14:tracePt t="28168" x="4994275" y="2903538"/>
          <p14:tracePt t="28184" x="5000625" y="2908300"/>
          <p14:tracePt t="28259" x="5006975" y="2914650"/>
          <p14:tracePt t="28290" x="5018088" y="2914650"/>
          <p14:tracePt t="28310" x="5022850" y="2921000"/>
          <p14:tracePt t="28322" x="5029200" y="2921000"/>
          <p14:tracePt t="28338" x="5035550" y="2921000"/>
          <p14:tracePt t="28370" x="5040313" y="2921000"/>
          <p14:tracePt t="28586" x="5040313" y="2914650"/>
          <p14:tracePt t="28594" x="5040313" y="2863850"/>
          <p14:tracePt t="28602" x="5029200" y="2725738"/>
          <p14:tracePt t="28618" x="5022850" y="2692400"/>
          <p14:tracePt t="28618" x="5006975" y="2617788"/>
          <p14:tracePt t="28634" x="4989513" y="2536825"/>
          <p14:tracePt t="28651" x="4972050" y="2492375"/>
          <p14:tracePt t="28667" x="4965700" y="2457450"/>
          <p14:tracePt t="28684" x="4965700" y="2451100"/>
          <p14:tracePt t="28722" x="4965700" y="2446338"/>
          <p14:tracePt t="28730" x="4965700" y="2435225"/>
          <p14:tracePt t="28750" x="4965700" y="2378075"/>
          <p14:tracePt t="28751" x="4972050" y="2292350"/>
          <p14:tracePt t="28768" x="4978400" y="2211388"/>
          <p14:tracePt t="28784" x="4983163" y="2149475"/>
          <p14:tracePt t="28800" x="4989513" y="2108200"/>
          <p14:tracePt t="28818" x="5000625" y="2057400"/>
          <p14:tracePt t="28834" x="5000625" y="1993900"/>
          <p14:tracePt t="28851" x="5000625" y="1989138"/>
          <p14:tracePt t="28930" x="5006975" y="1982788"/>
          <p14:tracePt t="28954" x="5018088" y="1971675"/>
          <p14:tracePt t="28962" x="5022850" y="1960563"/>
          <p14:tracePt t="28978" x="5029200" y="1954213"/>
          <p14:tracePt t="28994" x="5040313" y="1949450"/>
          <p14:tracePt t="29010" x="5051425" y="1943100"/>
          <p14:tracePt t="29026" x="5064125" y="1943100"/>
          <p14:tracePt t="29032" x="5086350" y="1931988"/>
          <p14:tracePt t="29044" x="5097463" y="1925638"/>
          <p14:tracePt t="29051" x="5126038" y="1908175"/>
          <p14:tracePt t="29098" x="5132388" y="1908175"/>
          <p14:tracePt t="29138" x="5143500" y="1903413"/>
          <p14:tracePt t="29154" x="5149850" y="1903413"/>
          <p14:tracePt t="29162" x="5165725" y="1897063"/>
          <p14:tracePt t="29166" x="5178425" y="1897063"/>
          <p14:tracePt t="29184" x="5194300" y="1897063"/>
          <p14:tracePt t="29184" x="5229225" y="1897063"/>
          <p14:tracePt t="29201" x="5275263" y="1897063"/>
          <p14:tracePt t="29217" x="5411788" y="1936750"/>
          <p14:tracePt t="29234" x="5521325" y="1965325"/>
          <p14:tracePt t="29251" x="5618163" y="2000250"/>
          <p14:tracePt t="29268" x="5680075" y="2028825"/>
          <p14:tracePt t="29284" x="5708650" y="2039938"/>
          <p14:tracePt t="29301" x="5715000" y="2039938"/>
          <p14:tracePt t="29410" x="5715000" y="2046288"/>
          <p14:tracePt t="29450" x="5726113" y="2046288"/>
          <p14:tracePt t="29460" x="5732463" y="2057400"/>
          <p14:tracePt t="29467" x="5754688" y="2079625"/>
          <p14:tracePt t="29467" x="5829300" y="2143125"/>
          <p14:tracePt t="29484" x="5915025" y="2217738"/>
          <p14:tracePt t="29501" x="6018213" y="2297113"/>
          <p14:tracePt t="29517" x="6097588" y="2360613"/>
          <p14:tracePt t="29534" x="6137275" y="2411413"/>
          <p14:tracePt t="29551" x="6154738" y="2439988"/>
          <p14:tracePt t="29568" x="6154738" y="2446338"/>
          <p14:tracePt t="29674" x="6161088" y="2446338"/>
          <p14:tracePt t="29682" x="6172200" y="2446338"/>
          <p14:tracePt t="29700" x="6189663" y="2446338"/>
          <p14:tracePt t="29701" x="6257925" y="2463800"/>
          <p14:tracePt t="29717" x="6343650" y="2474913"/>
          <p14:tracePt t="29734" x="6411913" y="2486025"/>
          <p14:tracePt t="29751" x="6492875" y="2514600"/>
          <p14:tracePt t="29768" x="6554788" y="2525713"/>
          <p14:tracePt t="29784" x="6607175" y="2532063"/>
          <p14:tracePt t="29801" x="6651625" y="2532063"/>
          <p14:tracePt t="29817" x="6715125" y="2543175"/>
          <p14:tracePt t="29834" x="6754813" y="2549525"/>
          <p14:tracePt t="29851" x="6800850" y="2554288"/>
          <p14:tracePt t="29868" x="6851650" y="2554288"/>
          <p14:tracePt t="29884" x="6897688" y="2560638"/>
          <p14:tracePt t="29901" x="6926263" y="2565400"/>
          <p14:tracePt t="29917" x="6961188" y="2578100"/>
          <p14:tracePt t="29934" x="6983413" y="2589213"/>
          <p14:tracePt t="29951" x="7011988" y="2606675"/>
          <p14:tracePt t="29967" x="7035800" y="2617788"/>
          <p14:tracePt t="29984" x="7069138" y="2628900"/>
          <p14:tracePt t="30001" x="7092950" y="2640013"/>
          <p14:tracePt t="30050" x="7092950" y="2646363"/>
          <p14:tracePt t="30083" x="7086600" y="2651125"/>
          <p14:tracePt t="30083" x="7064375" y="2663825"/>
          <p14:tracePt t="30098" x="7029450" y="2674938"/>
          <p14:tracePt t="30106" x="6989763" y="2697163"/>
          <p14:tracePt t="30114" x="6926263" y="2720975"/>
          <p14:tracePt t="30122" x="6765925" y="2794000"/>
          <p14:tracePt t="30134" x="6532563" y="2886075"/>
          <p14:tracePt t="30151" x="6280150" y="2982913"/>
          <p14:tracePt t="30167" x="6075363" y="3051175"/>
          <p14:tracePt t="30184" x="5908675" y="3092450"/>
          <p14:tracePt t="30201" x="5737225" y="3132138"/>
          <p14:tracePt t="30217" x="5486400" y="3206750"/>
          <p14:tracePt t="30235" x="5280025" y="3251200"/>
          <p14:tracePt t="30251" x="4994275" y="3303588"/>
          <p14:tracePt t="30267" x="4651375" y="3343275"/>
          <p14:tracePt t="30284" x="4332288" y="3354388"/>
          <p14:tracePt t="30301" x="4057650" y="3343275"/>
          <p14:tracePt t="30317" x="3903663" y="3343275"/>
          <p14:tracePt t="30334" x="3829050" y="3343275"/>
          <p14:tracePt t="30350" x="3800475" y="3343275"/>
          <p14:tracePt t="30546" x="3806825" y="3343275"/>
          <p14:tracePt t="30562" x="3811588" y="3336925"/>
          <p14:tracePt t="30570" x="3817938" y="3336925"/>
          <p14:tracePt t="30584" x="3822700" y="3336925"/>
          <p14:tracePt t="30602" x="3829050" y="3332163"/>
          <p14:tracePt t="30602" x="3835400" y="3325813"/>
          <p14:tracePt t="30617" x="3868738" y="3279775"/>
          <p14:tracePt t="30634" x="3892550" y="3194050"/>
          <p14:tracePt t="30650" x="3903663" y="3125788"/>
          <p14:tracePt t="30667" x="3903663" y="3051175"/>
          <p14:tracePt t="30685" x="3903663" y="2949575"/>
          <p14:tracePt t="30700" x="3892550" y="2851150"/>
          <p14:tracePt t="30719" x="3879850" y="2828925"/>
          <p14:tracePt t="30734" x="3875088" y="2817813"/>
          <p14:tracePt t="30752" x="3863975" y="2811463"/>
          <p14:tracePt t="30768" x="3851275" y="2806700"/>
          <p14:tracePt t="30786" x="3840163" y="2794000"/>
          <p14:tracePt t="30802" x="3829050" y="2789238"/>
          <p14:tracePt t="30818" x="3822700" y="2782888"/>
          <p14:tracePt t="30818" x="3817938" y="2782888"/>
          <p14:tracePt t="30835" x="3806825" y="2782888"/>
          <p14:tracePt t="30852" x="3794125" y="2778125"/>
          <p14:tracePt t="30868" x="3778250" y="2771775"/>
          <p14:tracePt t="30885" x="3778250" y="2765425"/>
          <p14:tracePt t="31155" x="3771900" y="2765425"/>
          <p14:tracePt t="31155" x="0" y="0"/>
        </p14:tracePtLst>
        <p14:tracePtLst>
          <p14:tracePt t="32904" x="2114550" y="3092450"/>
          <p14:tracePt t="32932" x="2097088" y="3086100"/>
          <p14:tracePt t="32945" x="2074863" y="3068638"/>
          <p14:tracePt t="32946" x="2028825" y="3051175"/>
          <p14:tracePt t="32956" x="1925638" y="3000375"/>
          <p14:tracePt t="32972" x="1806575" y="2971800"/>
          <p14:tracePt t="32988" x="1679575" y="2932113"/>
          <p14:tracePt t="33004" x="1554163" y="2903538"/>
          <p14:tracePt t="33020" x="1446213" y="2879725"/>
          <p14:tracePt t="33044" x="1435100" y="2879725"/>
          <p14:tracePt t="33069" x="1428750" y="2879725"/>
          <p14:tracePt t="33108" x="1411288" y="2886075"/>
          <p14:tracePt t="33116" x="1393825" y="2892425"/>
          <p14:tracePt t="33124" x="1371600" y="2903538"/>
          <p14:tracePt t="33132" x="1336675" y="2914650"/>
          <p14:tracePt t="33137" x="1257300" y="2943225"/>
          <p14:tracePt t="33153" x="1160463" y="2989263"/>
          <p14:tracePt t="33169" x="1063625" y="3022600"/>
          <p14:tracePt t="33186" x="960438" y="3068638"/>
          <p14:tracePt t="33202" x="863600" y="3114675"/>
          <p14:tracePt t="33219" x="760413" y="3182938"/>
          <p14:tracePt t="33237" x="708025" y="3222625"/>
          <p14:tracePt t="33252" x="663575" y="3251200"/>
          <p14:tracePt t="33270" x="617538" y="3279775"/>
          <p14:tracePt t="33286" x="593725" y="3297238"/>
          <p14:tracePt t="33303" x="571500" y="3314700"/>
          <p14:tracePt t="33319" x="554038" y="3332163"/>
          <p14:tracePt t="33336" x="531813" y="3354388"/>
          <p14:tracePt t="33353" x="508000" y="3382963"/>
          <p14:tracePt t="33369" x="496888" y="3406775"/>
          <p14:tracePt t="33386" x="485775" y="3440113"/>
          <p14:tracePt t="33403" x="485775" y="3479800"/>
          <p14:tracePt t="33419" x="485775" y="3503613"/>
          <p14:tracePt t="33419" x="485775" y="3521075"/>
          <p14:tracePt t="33436" x="496888" y="3543300"/>
          <p14:tracePt t="33452" x="514350" y="3565525"/>
          <p14:tracePt t="33469" x="525463" y="3582988"/>
          <p14:tracePt t="33486" x="549275" y="3594100"/>
          <p14:tracePt t="33502" x="560388" y="3606800"/>
          <p14:tracePt t="33519" x="577850" y="3611563"/>
          <p14:tracePt t="33536" x="593725" y="3629025"/>
          <p14:tracePt t="33552" x="622300" y="3651250"/>
          <p14:tracePt t="33569" x="668338" y="3675063"/>
          <p14:tracePt t="33586" x="736600" y="3697288"/>
          <p14:tracePt t="33603" x="793750" y="3721100"/>
          <p14:tracePt t="33619" x="908050" y="3754438"/>
          <p14:tracePt t="33636" x="1000125" y="3783013"/>
          <p14:tracePt t="33652" x="1103313" y="3806825"/>
          <p14:tracePt t="33669" x="1206500" y="3817938"/>
          <p14:tracePt t="33686" x="1292225" y="3822700"/>
          <p14:tracePt t="33703" x="1354138" y="3829050"/>
          <p14:tracePt t="33719" x="1400175" y="3829050"/>
          <p14:tracePt t="33736" x="1446213" y="3829050"/>
          <p14:tracePt t="33752" x="1503363" y="3822700"/>
          <p14:tracePt t="33769" x="1589088" y="3800475"/>
          <p14:tracePt t="33786" x="1663700" y="3765550"/>
          <p14:tracePt t="33802" x="1708150" y="3736975"/>
          <p14:tracePt t="33819" x="1720850" y="3714750"/>
          <p14:tracePt t="33860" x="1720850" y="3708400"/>
          <p14:tracePt t="33869" x="1720850" y="3703638"/>
          <p14:tracePt t="33869" x="1697038" y="3675063"/>
          <p14:tracePt t="33886" x="1646238" y="3611563"/>
          <p14:tracePt t="33902" x="1565275" y="3543300"/>
          <p14:tracePt t="33919" x="1485900" y="3497263"/>
          <p14:tracePt t="33936" x="1393825" y="3457575"/>
          <p14:tracePt t="33952" x="1279525" y="3422650"/>
          <p14:tracePt t="33969" x="1189038" y="3406775"/>
          <p14:tracePt t="33986" x="1136650" y="3406775"/>
          <p14:tracePt t="34003" x="1092200" y="3406775"/>
          <p14:tracePt t="34019" x="1017588" y="3451225"/>
          <p14:tracePt t="34036" x="960438" y="3497263"/>
          <p14:tracePt t="34052" x="892175" y="3549650"/>
          <p14:tracePt t="34069" x="846138" y="3582988"/>
          <p14:tracePt t="34086" x="828675" y="3600450"/>
          <p14:tracePt t="34103" x="822325" y="3606800"/>
          <p14:tracePt t="34119" x="817563" y="3617913"/>
          <p14:tracePt t="34137" x="811213" y="3635375"/>
          <p14:tracePt t="34152" x="811213" y="3651250"/>
          <p14:tracePt t="34169" x="811213" y="3663950"/>
          <p14:tracePt t="34186" x="811213" y="3675063"/>
          <p14:tracePt t="34202" x="811213" y="3692525"/>
          <p14:tracePt t="34219" x="828675" y="3721100"/>
          <p14:tracePt t="34236" x="863600" y="3736975"/>
          <p14:tracePt t="34252" x="903288" y="3754438"/>
          <p14:tracePt t="34269" x="965200" y="3765550"/>
          <p14:tracePt t="34286" x="1057275" y="3771900"/>
          <p14:tracePt t="34302" x="1177925" y="3778250"/>
          <p14:tracePt t="34319" x="1303338" y="3771900"/>
          <p14:tracePt t="34336" x="1450975" y="3743325"/>
          <p14:tracePt t="34354" x="1565275" y="3708400"/>
          <p14:tracePt t="34370" x="1639888" y="3663950"/>
          <p14:tracePt t="34386" x="1651000" y="3640138"/>
          <p14:tracePt t="34403" x="1651000" y="3622675"/>
          <p14:tracePt t="34419" x="1639888" y="3571875"/>
          <p14:tracePt t="34436" x="1606550" y="3532188"/>
          <p14:tracePt t="34452" x="1554163" y="3492500"/>
          <p14:tracePt t="34469" x="1485900" y="3451225"/>
          <p14:tracePt t="34485" x="1377950" y="3422650"/>
          <p14:tracePt t="34502" x="1228725" y="3400425"/>
          <p14:tracePt t="34519" x="1050925" y="3400425"/>
          <p14:tracePt t="34536" x="885825" y="3417888"/>
          <p14:tracePt t="34552" x="754063" y="3463925"/>
          <p14:tracePt t="34569" x="674688" y="3508375"/>
          <p14:tracePt t="34586" x="646113" y="3543300"/>
          <p14:tracePt t="34604" x="639763" y="3554413"/>
          <p14:tracePt t="34619" x="639763" y="3571875"/>
          <p14:tracePt t="34636" x="639763" y="3578225"/>
          <p14:tracePt t="34653" x="646113" y="3600450"/>
          <p14:tracePt t="34669" x="668338" y="3622675"/>
          <p14:tracePt t="34685" x="708025" y="3651250"/>
          <p14:tracePt t="34702" x="788988" y="3675063"/>
          <p14:tracePt t="34719" x="931863" y="3714750"/>
          <p14:tracePt t="34736" x="1125538" y="3743325"/>
          <p14:tracePt t="34752" x="1314450" y="3754438"/>
          <p14:tracePt t="34769" x="1479550" y="3765550"/>
          <p14:tracePt t="34786" x="1606550" y="3765550"/>
          <p14:tracePt t="34802" x="1692275" y="3736975"/>
          <p14:tracePt t="34819" x="1725613" y="3697288"/>
          <p14:tracePt t="34836" x="1725613" y="3679825"/>
          <p14:tracePt t="34852" x="1725613" y="3675063"/>
          <p14:tracePt t="34869" x="1720850" y="3668713"/>
          <p14:tracePt t="34886" x="1703388" y="3657600"/>
          <p14:tracePt t="34902" x="1685925" y="3651250"/>
          <p14:tracePt t="34920" x="1622425" y="3646488"/>
          <p14:tracePt t="34936" x="1497013" y="3646488"/>
          <p14:tracePt t="34953" x="1343025" y="3657600"/>
          <p14:tracePt t="34969" x="1239838" y="3686175"/>
          <p14:tracePt t="34986" x="1222375" y="3692525"/>
          <p14:tracePt t="35092" x="1222375" y="3697288"/>
          <p14:tracePt t="35100" x="1257300" y="3708400"/>
          <p14:tracePt t="35108" x="1422400" y="3749675"/>
          <p14:tracePt t="35119" x="1685925" y="3765550"/>
          <p14:tracePt t="35135" x="1892300" y="3765550"/>
          <p14:tracePt t="35152" x="2039938" y="3743325"/>
          <p14:tracePt t="35169" x="2149475" y="3725863"/>
          <p14:tracePt t="35186" x="2200275" y="3721100"/>
          <p14:tracePt t="35244" x="2189163" y="3721100"/>
          <p14:tracePt t="35260" x="2178050" y="3708400"/>
          <p14:tracePt t="35268" x="2160588" y="3697288"/>
          <p14:tracePt t="35305" x="2154238" y="3697288"/>
          <p14:tracePt t="35340" x="2149475" y="3697288"/>
          <p14:tracePt t="35548" x="2143125" y="3697288"/>
          <p14:tracePt t="35644" x="2136775" y="3703638"/>
          <p14:tracePt t="35780" x="2132013" y="3703638"/>
          <p14:tracePt t="35812" x="2125663" y="3703638"/>
          <p14:tracePt t="35828" x="2120900" y="3703638"/>
          <p14:tracePt t="35852" x="2114550" y="3708400"/>
          <p14:tracePt t="35879" x="2108200" y="3708400"/>
          <p14:tracePt t="35880" x="2097088" y="3714750"/>
          <p14:tracePt t="35885" x="2085975" y="3721100"/>
          <p14:tracePt t="35902" x="2057400" y="3732213"/>
          <p14:tracePt t="35919" x="1993900" y="3749675"/>
          <p14:tracePt t="35935" x="1908175" y="3783013"/>
          <p14:tracePt t="35952" x="1822450" y="3817938"/>
          <p14:tracePt t="35969" x="1765300" y="3840163"/>
          <p14:tracePt t="35986" x="1720850" y="3863975"/>
          <p14:tracePt t="36002" x="1692275" y="3875088"/>
          <p14:tracePt t="36019" x="1657350" y="3886200"/>
          <p14:tracePt t="36036" x="1622425" y="3903663"/>
          <p14:tracePt t="36052" x="1577975" y="3921125"/>
          <p14:tracePt t="36069" x="1549400" y="3937000"/>
          <p14:tracePt t="36085" x="1514475" y="3965575"/>
          <p14:tracePt t="36102" x="1479550" y="3994150"/>
          <p14:tracePt t="36119" x="1435100" y="4029075"/>
          <p14:tracePt t="36135" x="1417638" y="4051300"/>
          <p14:tracePt t="36152" x="1406525" y="4064000"/>
          <p14:tracePt t="36169" x="1400175" y="4079875"/>
          <p14:tracePt t="36186" x="1393825" y="4092575"/>
          <p14:tracePt t="36202" x="1389063" y="4097338"/>
          <p14:tracePt t="36219" x="1382713" y="4114800"/>
          <p14:tracePt t="36235" x="1371600" y="4125913"/>
          <p14:tracePt t="36252" x="1365250" y="4143375"/>
          <p14:tracePt t="36269" x="1360488" y="4160838"/>
          <p14:tracePt t="36324" x="1354138" y="4165600"/>
          <p14:tracePt t="36388" x="1349375" y="4165600"/>
          <p14:tracePt t="36412" x="1336675" y="4183063"/>
          <p14:tracePt t="36420" x="1331913" y="4183063"/>
          <p14:tracePt t="36420" x="1314450" y="4200525"/>
          <p14:tracePt t="36436" x="1292225" y="4217988"/>
          <p14:tracePt t="36452" x="1274763" y="4229100"/>
          <p14:tracePt t="36469" x="1250950" y="4251325"/>
          <p14:tracePt t="36485" x="1239838" y="4257675"/>
          <p14:tracePt t="36502" x="1228725" y="4264025"/>
          <p14:tracePt t="36519" x="1222375" y="4268788"/>
          <p14:tracePt t="36535" x="1189038" y="4292600"/>
          <p14:tracePt t="36552" x="1160463" y="4308475"/>
          <p14:tracePt t="36570" x="1125538" y="4325938"/>
          <p14:tracePt t="36585" x="1108075" y="4337050"/>
          <p14:tracePt t="36603" x="1096963" y="4343400"/>
          <p14:tracePt t="36619" x="1092200" y="4349750"/>
          <p14:tracePt t="36636" x="1085850" y="4349750"/>
          <p14:tracePt t="36700" x="1074738" y="4349750"/>
          <p14:tracePt t="36701" x="1063625" y="4354513"/>
          <p14:tracePt t="36719" x="1050925" y="4354513"/>
          <p14:tracePt t="36719" x="1017588" y="4365625"/>
          <p14:tracePt t="36736" x="989013" y="4371975"/>
          <p14:tracePt t="36752" x="982663" y="4371975"/>
          <p14:tracePt t="36788" x="977900" y="4378325"/>
          <p14:tracePt t="36996" x="982663" y="4371975"/>
          <p14:tracePt t="37012" x="989013" y="4371975"/>
          <p14:tracePt t="37020" x="1000125" y="4365625"/>
          <p14:tracePt t="37035" x="1011238" y="4360863"/>
          <p14:tracePt t="37036" x="1035050" y="4325938"/>
          <p14:tracePt t="37052" x="1063625" y="4292600"/>
          <p14:tracePt t="37069" x="1074738" y="4279900"/>
          <p14:tracePt t="37085" x="1079500" y="4268788"/>
          <p14:tracePt t="37102" x="1085850" y="4257675"/>
          <p14:tracePt t="37119" x="1085850" y="4246563"/>
          <p14:tracePt t="37136" x="1092200" y="4235450"/>
          <p14:tracePt t="37152" x="1092200" y="4229100"/>
          <p14:tracePt t="37169" x="1092200" y="4217988"/>
          <p14:tracePt t="37185" x="1092200" y="4206875"/>
          <p14:tracePt t="37202" x="1092200" y="4194175"/>
          <p14:tracePt t="37811" x="1092200" y="4183063"/>
          <p14:tracePt t="37827" x="1079500" y="4154488"/>
          <p14:tracePt t="37835" x="1074738" y="4154488"/>
          <p14:tracePt t="37835" x="1063625" y="4143375"/>
          <p14:tracePt t="37851" x="1050925" y="4137025"/>
          <p14:tracePt t="37868" x="1046163" y="4137025"/>
          <p14:tracePt t="37946" x="1035050" y="4137025"/>
          <p14:tracePt t="37994" x="1028700" y="4137025"/>
          <p14:tracePt t="38059" x="1022350" y="4137025"/>
          <p14:tracePt t="38083" x="1017588" y="4143375"/>
          <p14:tracePt t="38115" x="1011238" y="4149725"/>
          <p14:tracePt t="38243" x="1011238" y="4154488"/>
          <p14:tracePt t="38283" x="1006475" y="4160838"/>
          <p14:tracePt t="38294" x="1000125" y="4165600"/>
          <p14:tracePt t="38295" x="993775" y="4171950"/>
          <p14:tracePt t="38301" x="977900" y="4194175"/>
          <p14:tracePt t="38318" x="954088" y="4217988"/>
          <p14:tracePt t="38334" x="936625" y="4240213"/>
          <p14:tracePt t="38351" x="920750" y="4268788"/>
          <p14:tracePt t="38368" x="914400" y="4275138"/>
          <p14:tracePt t="38402" x="914400" y="4279900"/>
          <p14:tracePt t="38650" x="920750" y="4279900"/>
          <p14:tracePt t="38651" x="925513" y="4279900"/>
          <p14:tracePt t="38667" x="931863" y="4279900"/>
          <p14:tracePt t="38684" x="949325" y="4279900"/>
          <p14:tracePt t="38685" x="960438" y="4275138"/>
          <p14:tracePt t="38701" x="982663" y="4264025"/>
          <p14:tracePt t="38718" x="993775" y="4264025"/>
          <p14:tracePt t="38734" x="1006475" y="4257675"/>
          <p14:tracePt t="38751" x="1017588" y="4251325"/>
          <p14:tracePt t="38769" x="1039813" y="4240213"/>
          <p14:tracePt t="38784" x="1057275" y="4229100"/>
          <p14:tracePt t="38801" x="1074738" y="4229100"/>
          <p14:tracePt t="38818" x="1085850" y="4217988"/>
          <p14:tracePt t="38818" x="1096963" y="4211638"/>
          <p14:tracePt t="38835" x="1108075" y="4211638"/>
          <p14:tracePt t="38851" x="1114425" y="4206875"/>
          <p14:tracePt t="38970" x="1114425" y="4217988"/>
          <p14:tracePt t="38979" x="1114425" y="4235450"/>
          <p14:tracePt t="38987" x="1114425" y="4246563"/>
          <p14:tracePt t="38994" x="1114425" y="4257675"/>
          <p14:tracePt t="39002" x="1114425" y="4268788"/>
          <p14:tracePt t="39018" x="1114425" y="4286250"/>
          <p14:tracePt t="39034" x="1114425" y="4292600"/>
          <p14:tracePt t="39082" x="1114425" y="4297363"/>
          <p14:tracePt t="39202" x="1125538" y="4303713"/>
          <p14:tracePt t="39204" x="1136650" y="4308475"/>
          <p14:tracePt t="39218" x="1143000" y="4308475"/>
          <p14:tracePt t="39219" x="1177925" y="4321175"/>
          <p14:tracePt t="39235" x="1217613" y="4325938"/>
          <p14:tracePt t="39251" x="1263650" y="4332288"/>
          <p14:tracePt t="39268" x="1296988" y="4343400"/>
          <p14:tracePt t="39284" x="1325563" y="4349750"/>
          <p14:tracePt t="39301" x="1331913" y="4349750"/>
          <p14:tracePt t="39579" x="1349375" y="4349750"/>
          <p14:tracePt t="39586" x="1354138" y="4354513"/>
          <p14:tracePt t="39595" x="1377950" y="4354513"/>
          <p14:tracePt t="39602" x="1428750" y="4360863"/>
          <p14:tracePt t="39618" x="1543050" y="4360863"/>
          <p14:tracePt t="39635" x="1628775" y="4325938"/>
          <p14:tracePt t="39651" x="1714500" y="4279900"/>
          <p14:tracePt t="39668" x="1765300" y="4251325"/>
          <p14:tracePt t="39684" x="1782763" y="4235450"/>
          <p14:tracePt t="39701" x="1806575" y="4229100"/>
          <p14:tracePt t="39718" x="1817688" y="4222750"/>
          <p14:tracePt t="39734" x="1822450" y="4222750"/>
          <p14:tracePt t="39752" x="1828800" y="4217988"/>
          <p14:tracePt t="39768" x="1835150" y="4217988"/>
          <p14:tracePt t="39784" x="1839913" y="4211638"/>
          <p14:tracePt t="39801" x="1851025" y="4206875"/>
          <p14:tracePt t="39818" x="1857375" y="4206875"/>
          <p14:tracePt t="39834" x="1863725" y="4206875"/>
          <p14:tracePt t="40018" x="1857375" y="4206875"/>
          <p14:tracePt t="40026" x="1851025" y="4206875"/>
          <p14:tracePt t="40034" x="1846263" y="4206875"/>
          <p14:tracePt t="40035" x="1828800" y="4217988"/>
          <p14:tracePt t="40051" x="1822450" y="4217988"/>
          <p14:tracePt t="40138" x="1822450" y="4222750"/>
          <p14:tracePt t="40154" x="1817688" y="4235450"/>
          <p14:tracePt t="40162" x="1817688" y="4257675"/>
          <p14:tracePt t="40170" x="1811338" y="4286250"/>
          <p14:tracePt t="40178" x="1811338" y="4303713"/>
          <p14:tracePt t="40186" x="1800225" y="4332288"/>
          <p14:tracePt t="40201" x="1800225" y="4354513"/>
          <p14:tracePt t="40218" x="1793875" y="4365625"/>
          <p14:tracePt t="41938" x="0" y="0"/>
        </p14:tracePtLst>
        <p14:tracePtLst>
          <p14:tracePt t="43842" x="5029200" y="793750"/>
          <p14:tracePt t="44394" x="5029200" y="828675"/>
          <p14:tracePt t="44402" x="5097463" y="1000125"/>
          <p14:tracePt t="44418" x="5132388" y="1068388"/>
          <p14:tracePt t="44419" x="5200650" y="1193800"/>
          <p14:tracePt t="44434" x="5280025" y="1331913"/>
          <p14:tracePt t="44451" x="5378450" y="1474788"/>
          <p14:tracePt t="44467" x="5464175" y="1593850"/>
          <p14:tracePt t="44484" x="5514975" y="1668463"/>
          <p14:tracePt t="44501" x="5543550" y="1708150"/>
          <p14:tracePt t="44518" x="5549900" y="1708150"/>
          <p14:tracePt t="44534" x="5549900" y="1714500"/>
          <p14:tracePt t="44602" x="5554663" y="1714500"/>
          <p14:tracePt t="44650" x="5561013" y="1714500"/>
          <p14:tracePt t="44658" x="5572125" y="1725613"/>
          <p14:tracePt t="44667" x="5589588" y="1743075"/>
          <p14:tracePt t="44674" x="5629275" y="1789113"/>
          <p14:tracePt t="44685" x="5675313" y="1817688"/>
          <p14:tracePt t="44701" x="5686425" y="1822450"/>
          <p14:tracePt t="44786" x="5692775" y="1822450"/>
          <p14:tracePt t="44818" x="5697538" y="1822450"/>
          <p14:tracePt t="44850" x="5703888" y="1822450"/>
          <p14:tracePt t="44866" x="5715000" y="1822450"/>
          <p14:tracePt t="44898" x="5721350" y="1822450"/>
          <p14:tracePt t="44930" x="5726113" y="1822450"/>
          <p14:tracePt t="44954" x="5732463" y="1822450"/>
          <p14:tracePt t="45010" x="5737225" y="1822450"/>
          <p14:tracePt t="45034" x="5749925" y="1817688"/>
          <p14:tracePt t="45066" x="5754688" y="1817688"/>
          <p14:tracePt t="45069" x="5761038" y="1817688"/>
          <p14:tracePt t="45084" x="5765800" y="1817688"/>
          <p14:tracePt t="45084" x="5772150" y="1817688"/>
          <p14:tracePt t="45101" x="5783263" y="1817688"/>
          <p14:tracePt t="45146" x="5789613" y="1817688"/>
          <p14:tracePt t="45178" x="5794375" y="1817688"/>
          <p14:tracePt t="45722" x="5794375" y="1811338"/>
          <p14:tracePt t="45722" x="0" y="0"/>
        </p14:tracePtLst>
        <p14:tracePtLst>
          <p14:tracePt t="50047" x="2239963" y="4365625"/>
          <p14:tracePt t="50083" x="2246313" y="4365625"/>
          <p14:tracePt t="50115" x="2251075" y="4365625"/>
          <p14:tracePt t="50131" x="2263775" y="4365625"/>
          <p14:tracePt t="50138" x="2263775" y="4360863"/>
          <p14:tracePt t="50151" x="2286000" y="4360863"/>
          <p14:tracePt t="50152" x="2365375" y="4360863"/>
          <p14:tracePt t="50168" x="2439988" y="4360863"/>
          <p14:tracePt t="50185" x="2486025" y="4360863"/>
          <p14:tracePt t="50201" x="2514600" y="4360863"/>
          <p14:tracePt t="50218" x="2525713" y="4360863"/>
          <p14:tracePt t="50235" x="2554288" y="4360863"/>
          <p14:tracePt t="50251" x="2571750" y="4360863"/>
          <p14:tracePt t="50268" x="2611438" y="4360863"/>
          <p14:tracePt t="50284" x="2657475" y="4343400"/>
          <p14:tracePt t="50302" x="2697163" y="4332288"/>
          <p14:tracePt t="50318" x="2714625" y="4321175"/>
          <p14:tracePt t="50334" x="2720975" y="4321175"/>
          <p14:tracePt t="50351" x="2732088" y="4321175"/>
          <p14:tracePt t="50368" x="2732088" y="4314825"/>
          <p14:tracePt t="50402" x="2736850" y="4314825"/>
          <p14:tracePt t="50459" x="2743200" y="4308475"/>
          <p14:tracePt t="50587" x="2736850" y="4308475"/>
          <p14:tracePt t="50595" x="2736850" y="4303713"/>
          <p14:tracePt t="50601" x="2725738" y="4303713"/>
          <p14:tracePt t="50659" x="2720975" y="4303713"/>
          <p14:tracePt t="50667" x="2714625" y="4303713"/>
          <p14:tracePt t="50691" x="2708275" y="4303713"/>
          <p14:tracePt t="50699" x="2703513" y="4303713"/>
          <p14:tracePt t="50755" x="2697163" y="4303713"/>
          <p14:tracePt t="50779" x="2697163" y="4297363"/>
          <p14:tracePt t="50971" x="2708275" y="4292600"/>
          <p14:tracePt t="50994" x="2725738" y="4279900"/>
          <p14:tracePt t="51003" x="2732088" y="4275138"/>
          <p14:tracePt t="51003" x="2736850" y="4264025"/>
          <p14:tracePt t="51018" x="2765425" y="4229100"/>
          <p14:tracePt t="51035" x="2771775" y="4211638"/>
          <p14:tracePt t="51051" x="2778125" y="4194175"/>
          <p14:tracePt t="51068" x="2789238" y="4160838"/>
          <p14:tracePt t="51085" x="2794000" y="4137025"/>
          <p14:tracePt t="51101" x="2794000" y="4121150"/>
          <p14:tracePt t="51118" x="2800350" y="4103688"/>
          <p14:tracePt t="51135" x="2806700" y="4079875"/>
          <p14:tracePt t="51151" x="2806700" y="4068763"/>
          <p14:tracePt t="51168" x="2806700" y="4064000"/>
          <p14:tracePt t="51211" x="2806700" y="4057650"/>
          <p14:tracePt t="51235" x="2806700" y="4051300"/>
          <p14:tracePt t="51261" x="2800350" y="4046538"/>
          <p14:tracePt t="51363" x="2789238" y="4046538"/>
          <p14:tracePt t="51395" x="2782888" y="4046538"/>
          <p14:tracePt t="51419" x="2778125" y="4046538"/>
          <p14:tracePt t="51452" x="2771775" y="4046538"/>
          <p14:tracePt t="51467" x="2760663" y="4046538"/>
          <p14:tracePt t="51483" x="2749550" y="4057650"/>
          <p14:tracePt t="51494" x="2743200" y="4057650"/>
          <p14:tracePt t="51501" x="2725738" y="4064000"/>
          <p14:tracePt t="51518" x="2714625" y="4068763"/>
          <p14:tracePt t="51535" x="2708275" y="4075113"/>
          <p14:tracePt t="51551" x="2703513" y="4079875"/>
          <p14:tracePt t="51568" x="2692400" y="4079875"/>
          <p14:tracePt t="51585" x="2686050" y="4086225"/>
          <p14:tracePt t="51602" x="2679700" y="4092575"/>
          <p14:tracePt t="51618" x="2674938" y="4097338"/>
          <p14:tracePt t="51635" x="2663825" y="4097338"/>
          <p14:tracePt t="51651" x="2657475" y="4103688"/>
          <p14:tracePt t="51668" x="2651125" y="4108450"/>
          <p14:tracePt t="51684" x="2646363" y="4114800"/>
          <p14:tracePt t="51701" x="2640013" y="4114800"/>
          <p14:tracePt t="51718" x="2635250" y="4121150"/>
          <p14:tracePt t="51755" x="2628900" y="4121150"/>
          <p14:tracePt t="51771" x="2628900" y="4125913"/>
          <p14:tracePt t="51795" x="2622550" y="4132263"/>
          <p14:tracePt t="51835" x="2622550" y="4137025"/>
          <p14:tracePt t="51843" x="2617788" y="4143375"/>
          <p14:tracePt t="51854" x="2617788" y="4149725"/>
          <p14:tracePt t="51868" x="2617788" y="4160838"/>
          <p14:tracePt t="51868" x="2617788" y="4183063"/>
          <p14:tracePt t="51884" x="2617788" y="4217988"/>
          <p14:tracePt t="51901" x="2617788" y="4235450"/>
          <p14:tracePt t="51918" x="2617788" y="4251325"/>
          <p14:tracePt t="51934" x="2622550" y="4268788"/>
          <p14:tracePt t="51951" x="2628900" y="4275138"/>
          <p14:tracePt t="52003" x="2635250" y="4279900"/>
          <p14:tracePt t="52011" x="2646363" y="4279900"/>
          <p14:tracePt t="52019" x="2663825" y="4279900"/>
          <p14:tracePt t="52035" x="2674938" y="4286250"/>
          <p14:tracePt t="52035" x="2686050" y="4286250"/>
          <p14:tracePt t="52051" x="2692400" y="4286250"/>
          <p14:tracePt t="52099" x="2697163" y="4286250"/>
          <p14:tracePt t="52115" x="2708275" y="4286250"/>
          <p14:tracePt t="52130" x="2708275" y="4279900"/>
          <p14:tracePt t="52139" x="2714625" y="4275138"/>
          <p14:tracePt t="52147" x="2720975" y="4275138"/>
          <p14:tracePt t="52152" x="2732088" y="4251325"/>
          <p14:tracePt t="52168" x="2743200" y="4235450"/>
          <p14:tracePt t="52185" x="2754313" y="4211638"/>
          <p14:tracePt t="52201" x="2760663" y="4194175"/>
          <p14:tracePt t="52218" x="2765425" y="4171950"/>
          <p14:tracePt t="52235" x="2765425" y="4160838"/>
          <p14:tracePt t="52251" x="2765425" y="4143375"/>
          <p14:tracePt t="52268" x="2765425" y="4132263"/>
          <p14:tracePt t="52285" x="2765425" y="4121150"/>
          <p14:tracePt t="52301" x="2765425" y="4114800"/>
          <p14:tracePt t="52318" x="2765425" y="4108450"/>
          <p14:tracePt t="52334" x="2760663" y="4097338"/>
          <p14:tracePt t="52351" x="2749550" y="4079875"/>
          <p14:tracePt t="52368" x="2743200" y="4068763"/>
          <p14:tracePt t="52385" x="2736850" y="4064000"/>
          <p14:tracePt t="52419" x="2732088" y="4057650"/>
          <p14:tracePt t="52539" x="2725738" y="4057650"/>
          <p14:tracePt t="52555" x="2720975" y="4057650"/>
          <p14:tracePt t="52571" x="2714625" y="4064000"/>
          <p14:tracePt t="52584" x="2714625" y="4068763"/>
          <p14:tracePt t="52585" x="2703513" y="4068763"/>
          <p14:tracePt t="52601" x="2686050" y="4086225"/>
          <p14:tracePt t="52618" x="2668588" y="4103688"/>
          <p14:tracePt t="52635" x="2651125" y="4114800"/>
          <p14:tracePt t="52651" x="2635250" y="4137025"/>
          <p14:tracePt t="52669" x="2628900" y="4143375"/>
          <p14:tracePt t="52685" x="2611438" y="4160838"/>
          <p14:tracePt t="52701" x="2600325" y="4178300"/>
          <p14:tracePt t="52718" x="2582863" y="4189413"/>
          <p14:tracePt t="52734" x="2571750" y="4211638"/>
          <p14:tracePt t="52751" x="2549525" y="4246563"/>
          <p14:tracePt t="52767" x="2525713" y="4268788"/>
          <p14:tracePt t="52784" x="2503488" y="4297363"/>
          <p14:tracePt t="52800" x="2503488" y="4303713"/>
          <p14:tracePt t="52816" x="2497138" y="4314825"/>
          <p14:tracePt t="52834" x="2492375" y="4321175"/>
          <p14:tracePt t="52931" x="2492375" y="4325938"/>
          <p14:tracePt t="53003" x="2497138" y="4332288"/>
          <p14:tracePt t="53011" x="2514600" y="4337050"/>
          <p14:tracePt t="53019" x="2536825" y="4349750"/>
          <p14:tracePt t="53019" x="2593975" y="4365625"/>
          <p14:tracePt t="53035" x="2635250" y="4371975"/>
          <p14:tracePt t="53051" x="2668588" y="4378325"/>
          <p14:tracePt t="53068" x="2686050" y="4378325"/>
          <p14:tracePt t="53146" x="2692400" y="4378325"/>
          <p14:tracePt t="53155" x="2697163" y="4371975"/>
          <p14:tracePt t="53162" x="2703513" y="4360863"/>
          <p14:tracePt t="53171" x="2708275" y="4337050"/>
          <p14:tracePt t="53184" x="2720975" y="4314825"/>
          <p14:tracePt t="53201" x="2725738" y="4292600"/>
          <p14:tracePt t="53218" x="2743200" y="4246563"/>
          <p14:tracePt t="53235" x="2749550" y="4217988"/>
          <p14:tracePt t="53251" x="2754313" y="4189413"/>
          <p14:tracePt t="53268" x="2760663" y="4165600"/>
          <p14:tracePt t="53284" x="2760663" y="4137025"/>
          <p14:tracePt t="53301" x="2760663" y="4121150"/>
          <p14:tracePt t="53318" x="2760663" y="4097338"/>
          <p14:tracePt t="53334" x="2760663" y="4068763"/>
          <p14:tracePt t="53351" x="2754313" y="4046538"/>
          <p14:tracePt t="53368" x="2749550" y="4022725"/>
          <p14:tracePt t="53385" x="2736850" y="4011613"/>
          <p14:tracePt t="53401" x="2732088" y="4000500"/>
          <p14:tracePt t="53418" x="2714625" y="3983038"/>
          <p14:tracePt t="53434" x="2703513" y="3971925"/>
          <p14:tracePt t="53451" x="2697163" y="3971925"/>
          <p14:tracePt t="53491" x="2692400" y="3971925"/>
          <p14:tracePt t="53515" x="2686050" y="3971925"/>
          <p14:tracePt t="53523" x="2679700" y="3971925"/>
          <p14:tracePt t="53531" x="2657475" y="3971925"/>
          <p14:tracePt t="53537" x="2549525" y="3971925"/>
          <p14:tracePt t="53550" x="2479675" y="3978275"/>
          <p14:tracePt t="53567" x="2446338" y="3994150"/>
          <p14:tracePt t="53583" x="2411413" y="4011613"/>
          <p14:tracePt t="53600" x="2378075" y="4022725"/>
          <p14:tracePt t="53617" x="2365375" y="4029075"/>
          <p14:tracePt t="53634" x="2349500" y="4057650"/>
          <p14:tracePt t="53652" x="2343150" y="4075113"/>
          <p14:tracePt t="53668" x="2332038" y="4092575"/>
          <p14:tracePt t="53684" x="2332038" y="4108450"/>
          <p14:tracePt t="53701" x="2325688" y="4125913"/>
          <p14:tracePt t="53718" x="2325688" y="4160838"/>
          <p14:tracePt t="53734" x="2325688" y="4189413"/>
          <p14:tracePt t="53751" x="2332038" y="4217988"/>
          <p14:tracePt t="53769" x="2343150" y="4246563"/>
          <p14:tracePt t="53784" x="2371725" y="4279900"/>
          <p14:tracePt t="53801" x="2417763" y="4325938"/>
          <p14:tracePt t="53818" x="2497138" y="4378325"/>
          <p14:tracePt t="53835" x="2536825" y="4394200"/>
          <p14:tracePt t="53851" x="2578100" y="4406900"/>
          <p14:tracePt t="53868" x="2611438" y="4406900"/>
          <p14:tracePt t="53884" x="2635250" y="4406900"/>
          <p14:tracePt t="53902" x="2668588" y="4400550"/>
          <p14:tracePt t="53918" x="2708275" y="4394200"/>
          <p14:tracePt t="53934" x="2754313" y="4378325"/>
          <p14:tracePt t="53951" x="2800350" y="4360863"/>
          <p14:tracePt t="53968" x="2817813" y="4343400"/>
          <p14:tracePt t="53984" x="2828925" y="4332288"/>
          <p14:tracePt t="54001" x="2835275" y="4321175"/>
          <p14:tracePt t="54018" x="2846388" y="4292600"/>
          <p14:tracePt t="54035" x="2851150" y="4268788"/>
          <p14:tracePt t="54051" x="2851150" y="4240213"/>
          <p14:tracePt t="54068" x="2857500" y="4217988"/>
          <p14:tracePt t="54084" x="2857500" y="4194175"/>
          <p14:tracePt t="54101" x="2857500" y="4165600"/>
          <p14:tracePt t="54118" x="2857500" y="4143375"/>
          <p14:tracePt t="54135" x="2846388" y="4114800"/>
          <p14:tracePt t="54151" x="2840038" y="4097338"/>
          <p14:tracePt t="54168" x="2828925" y="4075113"/>
          <p14:tracePt t="54184" x="2806700" y="4046538"/>
          <p14:tracePt t="54201" x="2794000" y="4040188"/>
          <p14:tracePt t="54218" x="2794000" y="4035425"/>
          <p14:tracePt t="54235" x="2789238" y="4035425"/>
          <p14:tracePt t="54290" x="2782888" y="4035425"/>
          <p14:tracePt t="54339" x="2778125" y="4035425"/>
          <p14:tracePt t="54361" x="2765425" y="4035425"/>
          <p14:tracePt t="54361" x="2749550" y="4046538"/>
          <p14:tracePt t="54371" x="2725738" y="4051300"/>
          <p14:tracePt t="54378" x="2703513" y="4057650"/>
          <p14:tracePt t="54387" x="2663825" y="4079875"/>
          <p14:tracePt t="54401" x="2628900" y="4103688"/>
          <p14:tracePt t="54418" x="2593975" y="4125913"/>
          <p14:tracePt t="54435" x="2593975" y="4132263"/>
          <p14:tracePt t="54451" x="2589213" y="4143375"/>
          <p14:tracePt t="54468" x="2582863" y="4149725"/>
          <p14:tracePt t="54514" x="2578100" y="4160838"/>
          <p14:tracePt t="54530" x="2578100" y="4165600"/>
          <p14:tracePt t="54546" x="2571750" y="4171950"/>
          <p14:tracePt t="54561" x="2571750" y="4183063"/>
          <p14:tracePt t="54570" x="2565400" y="4194175"/>
          <p14:tracePt t="54578" x="2565400" y="4200525"/>
          <p14:tracePt t="54587" x="2565400" y="4211638"/>
          <p14:tracePt t="54601" x="2565400" y="4229100"/>
          <p14:tracePt t="54618" x="2560638" y="4240213"/>
          <p14:tracePt t="54691" x="2560638" y="4246563"/>
          <p14:tracePt t="54706" x="2560638" y="4251325"/>
          <p14:tracePt t="54714" x="2565400" y="4257675"/>
          <p14:tracePt t="54722" x="2582863" y="4268788"/>
          <p14:tracePt t="54734" x="2606675" y="4286250"/>
          <p14:tracePt t="54751" x="2622550" y="4297363"/>
          <p14:tracePt t="54768" x="2646363" y="4303713"/>
          <p14:tracePt t="54784" x="2657475" y="4303713"/>
          <p14:tracePt t="54818" x="2663825" y="4303713"/>
          <p14:tracePt t="54819" x="2674938" y="4303713"/>
          <p14:tracePt t="54867" x="2686050" y="4297363"/>
          <p14:tracePt t="54875" x="2697163" y="4286250"/>
          <p14:tracePt t="54882" x="2708275" y="4275138"/>
          <p14:tracePt t="54894" x="2714625" y="4264025"/>
          <p14:tracePt t="54901" x="2732088" y="4240213"/>
          <p14:tracePt t="54917" x="2732088" y="4229100"/>
          <p14:tracePt t="54934" x="2736850" y="4217988"/>
          <p14:tracePt t="54951" x="2743200" y="4211638"/>
          <p14:tracePt t="54968" x="2743200" y="4206875"/>
          <p14:tracePt t="54984" x="2749550" y="4194175"/>
          <p14:tracePt t="55001" x="2749550" y="4189413"/>
          <p14:tracePt t="55018" x="2749550" y="4171950"/>
          <p14:tracePt t="55035" x="2749550" y="4165600"/>
          <p14:tracePt t="55051" x="2749550" y="4154488"/>
          <p14:tracePt t="55068" x="2749550" y="4137025"/>
          <p14:tracePt t="55084" x="2743200" y="4121150"/>
          <p14:tracePt t="55102" x="2736850" y="4103688"/>
          <p14:tracePt t="55118" x="2725738" y="4092575"/>
          <p14:tracePt t="55134" x="2720975" y="4079875"/>
          <p14:tracePt t="55151" x="2714625" y="4068763"/>
          <p14:tracePt t="55168" x="2714625" y="4064000"/>
          <p14:tracePt t="55184" x="2708275" y="4051300"/>
          <p14:tracePt t="55443" x="2703513" y="4051300"/>
          <p14:tracePt t="55443" x="0" y="0"/>
        </p14:tracePtLst>
        <p14:tracePtLst>
          <p14:tracePt t="60976" x="942975" y="4943475"/>
          <p14:tracePt t="61354" x="954088" y="4943475"/>
          <p14:tracePt t="61362" x="960438" y="4943475"/>
          <p14:tracePt t="61370" x="977900" y="4937125"/>
          <p14:tracePt t="61384" x="989013" y="4932363"/>
          <p14:tracePt t="61384" x="1011238" y="4926013"/>
          <p14:tracePt t="61401" x="1035050" y="4921250"/>
          <p14:tracePt t="61417" x="1050925" y="4914900"/>
          <p14:tracePt t="61434" x="1063625" y="4914900"/>
          <p14:tracePt t="61451" x="1074738" y="4914900"/>
          <p14:tracePt t="61467" x="1092200" y="4908550"/>
          <p14:tracePt t="61484" x="1108075" y="4908550"/>
          <p14:tracePt t="61500" x="1120775" y="4908550"/>
          <p14:tracePt t="61517" x="1125538" y="4908550"/>
          <p14:tracePt t="61534" x="1131888" y="4908550"/>
          <p14:tracePt t="61550" x="1136650" y="4914900"/>
          <p14:tracePt t="61567" x="1149350" y="4921250"/>
          <p14:tracePt t="61584" x="1154113" y="4921250"/>
          <p14:tracePt t="61601" x="1165225" y="4921250"/>
          <p14:tracePt t="61617" x="1193800" y="4926013"/>
          <p14:tracePt t="61635" x="1228725" y="4937125"/>
          <p14:tracePt t="61650" x="1250950" y="4954588"/>
          <p14:tracePt t="61667" x="1279525" y="4960938"/>
          <p14:tracePt t="61684" x="1292225" y="4965700"/>
          <p14:tracePt t="61701" x="1296988" y="4972050"/>
          <p14:tracePt t="61717" x="1303338" y="4972050"/>
          <p14:tracePt t="61754" x="1314450" y="4972050"/>
          <p14:tracePt t="61778" x="1325563" y="4972050"/>
          <p14:tracePt t="61795" x="1336675" y="4972050"/>
          <p14:tracePt t="61802" x="1349375" y="4972050"/>
          <p14:tracePt t="61818" x="1354138" y="4978400"/>
          <p14:tracePt t="61834" x="1365250" y="4978400"/>
          <p14:tracePt t="61835" x="1377950" y="4983163"/>
          <p14:tracePt t="61850" x="1393825" y="4989513"/>
          <p14:tracePt t="61867" x="1411288" y="4989513"/>
          <p14:tracePt t="61884" x="1417638" y="4994275"/>
          <p14:tracePt t="61900" x="1422400" y="4994275"/>
          <p14:tracePt t="61916" x="1439863" y="5000625"/>
          <p14:tracePt t="61934" x="1468438" y="5006975"/>
          <p14:tracePt t="61951" x="1497013" y="5006975"/>
          <p14:tracePt t="61967" x="1514475" y="5006975"/>
          <p14:tracePt t="62002" x="1520825" y="5006975"/>
          <p14:tracePt t="62242" x="1525588" y="5006975"/>
          <p14:tracePt t="62258" x="1531938" y="5006975"/>
          <p14:tracePt t="62266" x="1543050" y="5006975"/>
          <p14:tracePt t="62274" x="1560513" y="5006975"/>
          <p14:tracePt t="62282" x="1593850" y="5006975"/>
          <p14:tracePt t="62300" x="1611313" y="5006975"/>
          <p14:tracePt t="62301" x="1646238" y="5006975"/>
          <p14:tracePt t="62317" x="1663700" y="5000625"/>
          <p14:tracePt t="62334" x="1674813" y="5000625"/>
          <p14:tracePt t="62370" x="1674813" y="4994275"/>
          <p14:tracePt t="62410" x="1679575" y="4994275"/>
          <p14:tracePt t="62418" x="1685925" y="4989513"/>
          <p14:tracePt t="62434" x="1692275" y="4989513"/>
          <p14:tracePt t="62434" x="1697038" y="4989513"/>
          <p14:tracePt t="62474" x="1708150" y="4983163"/>
          <p14:tracePt t="62498" x="1714500" y="4983163"/>
          <p14:tracePt t="62514" x="1714500" y="4978400"/>
          <p14:tracePt t="62522" x="1725613" y="4978400"/>
          <p14:tracePt t="62534" x="1731963" y="4972050"/>
          <p14:tracePt t="62550" x="1743075" y="4965700"/>
          <p14:tracePt t="62567" x="1749425" y="4965700"/>
          <p14:tracePt t="62602" x="1760538" y="4965700"/>
          <p14:tracePt t="62634" x="1771650" y="4960938"/>
          <p14:tracePt t="62690" x="1778000" y="4960938"/>
          <p14:tracePt t="62770" x="1782763" y="4960938"/>
          <p14:tracePt t="62802" x="1789113" y="4954588"/>
          <p14:tracePt t="62834" x="1800225" y="4954588"/>
          <p14:tracePt t="62858" x="1811338" y="4949825"/>
          <p14:tracePt t="62882" x="1817688" y="4949825"/>
          <p14:tracePt t="62893" x="1822450" y="4949825"/>
          <p14:tracePt t="62906" x="1835150" y="4949825"/>
          <p14:tracePt t="62917" x="1846263" y="4949825"/>
          <p14:tracePt t="62927" x="1846263" y="4943475"/>
          <p14:tracePt t="62933" x="1857375" y="4943475"/>
          <p14:tracePt t="62950" x="1868488" y="4943475"/>
          <p14:tracePt t="62986" x="1874838" y="4943475"/>
          <p14:tracePt t="63002" x="1879600" y="4943475"/>
          <p14:tracePt t="63058" x="1885950" y="4943475"/>
          <p14:tracePt t="63082" x="1892300" y="4943475"/>
          <p14:tracePt t="63138" x="1897063" y="4943475"/>
          <p14:tracePt t="63458" x="1892300" y="4943475"/>
          <p14:tracePt t="63770" x="1897063" y="4943475"/>
          <p14:tracePt t="63786" x="1903413" y="4943475"/>
          <p14:tracePt t="63794" x="1908175" y="4943475"/>
          <p14:tracePt t="63802" x="1920875" y="4943475"/>
          <p14:tracePt t="63826" x="1931988" y="4943475"/>
          <p14:tracePt t="63834" x="1936750" y="4943475"/>
          <p14:tracePt t="63850" x="1949450" y="4943475"/>
          <p14:tracePt t="63851" x="1965325" y="4943475"/>
          <p14:tracePt t="63867" x="1982788" y="4943475"/>
          <p14:tracePt t="63884" x="2006600" y="4949825"/>
          <p14:tracePt t="63900" x="2022475" y="4954588"/>
          <p14:tracePt t="63917" x="2046288" y="4960938"/>
          <p14:tracePt t="63934" x="2051050" y="4960938"/>
          <p14:tracePt t="64265" x="2057400" y="4960938"/>
          <p14:tracePt t="64330" x="2063750" y="4960938"/>
          <p14:tracePt t="64354" x="2079625" y="4960938"/>
          <p14:tracePt t="64362" x="2103438" y="4965700"/>
          <p14:tracePt t="64377" x="2136775" y="4972050"/>
          <p14:tracePt t="64386" x="2149475" y="4972050"/>
          <p14:tracePt t="64386" x="2160588" y="4972050"/>
          <p14:tracePt t="64400" x="2171700" y="4972050"/>
          <p14:tracePt t="64417" x="2182813" y="4978400"/>
          <p14:tracePt t="64642" x="2200275" y="4989513"/>
          <p14:tracePt t="64650" x="2217738" y="5006975"/>
          <p14:tracePt t="64658" x="2257425" y="5029200"/>
          <p14:tracePt t="64669" x="2292350" y="5057775"/>
          <p14:tracePt t="64684" x="2332038" y="5080000"/>
          <p14:tracePt t="64700" x="2389188" y="5114925"/>
          <p14:tracePt t="64717" x="2435225" y="5132388"/>
          <p14:tracePt t="64734" x="2474913" y="5143500"/>
          <p14:tracePt t="64750" x="2503488" y="5149850"/>
          <p14:tracePt t="64767" x="2532063" y="5154613"/>
          <p14:tracePt t="64784" x="2554288" y="5154613"/>
          <p14:tracePt t="64800" x="2589213" y="5154613"/>
          <p14:tracePt t="64817" x="2640013" y="5143500"/>
          <p14:tracePt t="64836" x="2679700" y="5126038"/>
          <p14:tracePt t="64850" x="2697163" y="5108575"/>
          <p14:tracePt t="64868" x="2703513" y="5097463"/>
          <p14:tracePt t="64884" x="2714625" y="5080000"/>
          <p14:tracePt t="64901" x="2720975" y="5057775"/>
          <p14:tracePt t="64917" x="2720975" y="5035550"/>
          <p14:tracePt t="64934" x="2725738" y="5006975"/>
          <p14:tracePt t="64950" x="2725738" y="4983163"/>
          <p14:tracePt t="64967" x="2725738" y="4949825"/>
          <p14:tracePt t="64984" x="2714625" y="4926013"/>
          <p14:tracePt t="65001" x="2703513" y="4897438"/>
          <p14:tracePt t="65017" x="2692400" y="4879975"/>
          <p14:tracePt t="65034" x="2679700" y="4857750"/>
          <p14:tracePt t="65050" x="2674938" y="4846638"/>
          <p14:tracePt t="65067" x="2663825" y="4840288"/>
          <p14:tracePt t="65084" x="2640013" y="4822825"/>
          <p14:tracePt t="65101" x="2617788" y="4806950"/>
          <p14:tracePt t="65117" x="2589213" y="4794250"/>
          <p14:tracePt t="65134" x="2525713" y="4772025"/>
          <p14:tracePt t="65150" x="2422525" y="4743450"/>
          <p14:tracePt t="65167" x="2354263" y="4708525"/>
          <p14:tracePt t="65184" x="2320925" y="4697413"/>
          <p14:tracePt t="65201" x="2314575" y="4697413"/>
          <p14:tracePt t="65217" x="2303463" y="4697413"/>
          <p14:tracePt t="65234" x="2297113" y="4697413"/>
          <p14:tracePt t="65250" x="2292350" y="4703763"/>
          <p14:tracePt t="65267" x="2279650" y="4708525"/>
          <p14:tracePt t="65284" x="2257425" y="4721225"/>
          <p14:tracePt t="65301" x="2217738" y="4743450"/>
          <p14:tracePt t="65317" x="2182813" y="4765675"/>
          <p14:tracePt t="65334" x="2154238" y="4794250"/>
          <p14:tracePt t="65351" x="2136775" y="4822825"/>
          <p14:tracePt t="65367" x="2120900" y="4840288"/>
          <p14:tracePt t="65384" x="2114550" y="4851400"/>
          <p14:tracePt t="65400" x="2108200" y="4864100"/>
          <p14:tracePt t="65417" x="2108200" y="4886325"/>
          <p14:tracePt t="65434" x="2108200" y="4897438"/>
          <p14:tracePt t="65450" x="2114550" y="4926013"/>
          <p14:tracePt t="65467" x="2132013" y="4965700"/>
          <p14:tracePt t="65484" x="2165350" y="5006975"/>
          <p14:tracePt t="65500" x="2222500" y="5064125"/>
          <p14:tracePt t="65517" x="2279650" y="5092700"/>
          <p14:tracePt t="65534" x="2336800" y="5132388"/>
          <p14:tracePt t="65550" x="2393950" y="5165725"/>
          <p14:tracePt t="65567" x="2468563" y="5183188"/>
          <p14:tracePt t="65584" x="2554288" y="5200650"/>
          <p14:tracePt t="65601" x="2635250" y="5200650"/>
          <p14:tracePt t="65617" x="2736850" y="5189538"/>
          <p14:tracePt t="65634" x="2789238" y="5178425"/>
          <p14:tracePt t="65651" x="2822575" y="5165725"/>
          <p14:tracePt t="65667" x="2835275" y="5149850"/>
          <p14:tracePt t="65684" x="2846388" y="5126038"/>
          <p14:tracePt t="65701" x="2857500" y="5092700"/>
          <p14:tracePt t="65718" x="2879725" y="5051425"/>
          <p14:tracePt t="65735" x="2892425" y="5018088"/>
          <p14:tracePt t="65751" x="2897188" y="4994275"/>
          <p14:tracePt t="65768" x="2897188" y="4960938"/>
          <p14:tracePt t="65785" x="2897188" y="4932363"/>
          <p14:tracePt t="65802" x="2892425" y="4897438"/>
          <p14:tracePt t="65818" x="2868613" y="4851400"/>
          <p14:tracePt t="65835" x="2840038" y="4818063"/>
          <p14:tracePt t="65851" x="2800350" y="4789488"/>
          <p14:tracePt t="65868" x="2749550" y="4749800"/>
          <p14:tracePt t="65885" x="2708275" y="4725988"/>
          <p14:tracePt t="65901" x="2686050" y="4721225"/>
          <p14:tracePt t="65918" x="2646363" y="4703763"/>
          <p14:tracePt t="65935" x="2611438" y="4686300"/>
          <p14:tracePt t="65951" x="2582863" y="4675188"/>
          <p14:tracePt t="65968" x="2549525" y="4668838"/>
          <p14:tracePt t="65985" x="2479675" y="4657725"/>
          <p14:tracePt t="66001" x="2349500" y="4646613"/>
          <p14:tracePt t="66018" x="2211388" y="4640263"/>
          <p14:tracePt t="66035" x="2165350" y="4640263"/>
          <p14:tracePt t="66051" x="2149475" y="4646613"/>
          <p14:tracePt t="66068" x="2132013" y="4657725"/>
          <p14:tracePt t="66085" x="2120900" y="4668838"/>
          <p14:tracePt t="66101" x="2092325" y="4708525"/>
          <p14:tracePt t="66118" x="2063750" y="4765675"/>
          <p14:tracePt t="66135" x="2046288" y="4840288"/>
          <p14:tracePt t="66151" x="2022475" y="4908550"/>
          <p14:tracePt t="66168" x="2017713" y="4972050"/>
          <p14:tracePt t="66185" x="2017713" y="5029200"/>
          <p14:tracePt t="66201" x="2035175" y="5075238"/>
          <p14:tracePt t="66218" x="2092325" y="5149850"/>
          <p14:tracePt t="66235" x="2143125" y="5172075"/>
          <p14:tracePt t="66251" x="2189163" y="5200650"/>
          <p14:tracePt t="66268" x="2246313" y="5229225"/>
          <p14:tracePt t="66285" x="2332038" y="5251450"/>
          <p14:tracePt t="66302" x="2428875" y="5264150"/>
          <p14:tracePt t="66319" x="2560638" y="5264150"/>
          <p14:tracePt t="66335" x="2686050" y="5264150"/>
          <p14:tracePt t="66351" x="2806700" y="5240338"/>
          <p14:tracePt t="66368" x="2903538" y="5207000"/>
          <p14:tracePt t="66384" x="2960688" y="5160963"/>
          <p14:tracePt t="66401" x="3006725" y="5080000"/>
          <p14:tracePt t="66418" x="3000375" y="4960938"/>
          <p14:tracePt t="66435" x="2965450" y="4879975"/>
          <p14:tracePt t="66451" x="2925763" y="4822825"/>
          <p14:tracePt t="66468" x="2868613" y="4765675"/>
          <p14:tracePt t="66484" x="2822575" y="4721225"/>
          <p14:tracePt t="66501" x="2789238" y="4703763"/>
          <p14:tracePt t="66519" x="2771775" y="4686300"/>
          <p14:tracePt t="66535" x="2736850" y="4675188"/>
          <p14:tracePt t="66552" x="2674938" y="4664075"/>
          <p14:tracePt t="66568" x="2571750" y="4646613"/>
          <p14:tracePt t="66585" x="2435225" y="4622800"/>
          <p14:tracePt t="66601" x="2286000" y="4611688"/>
          <p14:tracePt t="66618" x="2108200" y="4600575"/>
          <p14:tracePt t="66635" x="2068513" y="4600575"/>
          <p14:tracePt t="66651" x="2063750" y="4606925"/>
          <p14:tracePt t="66987" x="2063750" y="4611688"/>
          <p14:tracePt t="66987" x="0" y="0"/>
        </p14:tracePtLst>
        <p14:tracePtLst>
          <p14:tracePt t="70159" x="920750" y="5521325"/>
          <p14:tracePt t="70690" x="925513" y="5521325"/>
          <p14:tracePt t="70698" x="942975" y="5521325"/>
          <p14:tracePt t="70706" x="977900" y="5508625"/>
          <p14:tracePt t="70718" x="1028700" y="5486400"/>
          <p14:tracePt t="70734" x="1096963" y="5475288"/>
          <p14:tracePt t="70751" x="1160463" y="5468938"/>
          <p14:tracePt t="70768" x="1193800" y="5468938"/>
          <p14:tracePt t="70785" x="1211263" y="5468938"/>
          <p14:tracePt t="70801" x="1222375" y="5468938"/>
          <p14:tracePt t="71130" x="1217613" y="5468938"/>
          <p14:tracePt t="71144" x="1211263" y="5468938"/>
          <p14:tracePt t="71155" x="1211263" y="5475288"/>
          <p14:tracePt t="71162" x="1206500" y="5475288"/>
          <p14:tracePt t="71162" x="1193800" y="5480050"/>
          <p14:tracePt t="71186" x="1189038" y="5480050"/>
          <p14:tracePt t="71187" x="1182688" y="5486400"/>
          <p14:tracePt t="71202" x="1171575" y="5486400"/>
          <p14:tracePt t="71218" x="1160463" y="5492750"/>
          <p14:tracePt t="71218" x="1149350" y="5497513"/>
          <p14:tracePt t="71235" x="1136650" y="5503863"/>
          <p14:tracePt t="71251" x="1125538" y="5508625"/>
          <p14:tracePt t="71268" x="1120775" y="5508625"/>
          <p14:tracePt t="71306" x="1120775" y="5514975"/>
          <p14:tracePt t="71882" x="1125538" y="5514975"/>
          <p14:tracePt t="71890" x="1136650" y="5514975"/>
          <p14:tracePt t="71900" x="1160463" y="5508625"/>
          <p14:tracePt t="71901" x="1206500" y="5497513"/>
          <p14:tracePt t="71917" x="1257300" y="5497513"/>
          <p14:tracePt t="71934" x="1314450" y="5497513"/>
          <p14:tracePt t="71951" x="1393825" y="5497513"/>
          <p14:tracePt t="71968" x="1435100" y="5503863"/>
          <p14:tracePt t="71984" x="1439863" y="5503863"/>
          <p14:tracePt t="72216" x="1450975" y="5508625"/>
          <p14:tracePt t="72243" x="1457325" y="5508625"/>
          <p14:tracePt t="72267" x="1463675" y="5508625"/>
          <p14:tracePt t="72283" x="1474788" y="5508625"/>
          <p14:tracePt t="72299" x="1474788" y="5514975"/>
          <p14:tracePt t="72323" x="1479550" y="5521325"/>
          <p14:tracePt t="72355" x="1485900" y="5526088"/>
          <p14:tracePt t="72467" x="1485900" y="5532438"/>
          <p14:tracePt t="72531" x="1492250" y="5537200"/>
          <p14:tracePt t="72539" x="1492250" y="5543550"/>
          <p14:tracePt t="72555" x="1503363" y="5549900"/>
          <p14:tracePt t="72569" x="1508125" y="5554663"/>
          <p14:tracePt t="72569" x="1531938" y="5565775"/>
          <p14:tracePt t="72585" x="1560513" y="5578475"/>
          <p14:tracePt t="72602" x="1577975" y="5578475"/>
          <p14:tracePt t="72619" x="1589088" y="5589588"/>
          <p14:tracePt t="72636" x="1593850" y="5589588"/>
          <p14:tracePt t="73115" x="1600200" y="5589588"/>
          <p14:tracePt t="73118" x="1606550" y="5589588"/>
          <p14:tracePt t="73128" x="1611313" y="5589588"/>
          <p14:tracePt t="73135" x="1628775" y="5589588"/>
          <p14:tracePt t="73152" x="1646238" y="5583238"/>
          <p14:tracePt t="73168" x="1674813" y="5583238"/>
          <p14:tracePt t="73185" x="1697038" y="5583238"/>
          <p14:tracePt t="73201" x="1708150" y="5583238"/>
          <p14:tracePt t="73218" x="1720850" y="5583238"/>
          <p14:tracePt t="73234" x="1731963" y="5578475"/>
          <p14:tracePt t="73251" x="1749425" y="5578475"/>
          <p14:tracePt t="73268" x="1765300" y="5578475"/>
          <p14:tracePt t="73284" x="1793875" y="5578475"/>
          <p14:tracePt t="73301" x="1828800" y="5583238"/>
          <p14:tracePt t="73319" x="1857375" y="5589588"/>
          <p14:tracePt t="73335" x="1879600" y="5594350"/>
          <p14:tracePt t="73371" x="1892300" y="5594350"/>
          <p14:tracePt t="73683" x="1885950" y="5600700"/>
          <p14:tracePt t="73707" x="1879600" y="5600700"/>
          <p14:tracePt t="73723" x="1874838" y="5600700"/>
          <p14:tracePt t="74443" x="1868488" y="5600700"/>
          <p14:tracePt t="74443" x="0" y="0"/>
        </p14:tracePtLst>
        <p14:tracePtLst>
          <p14:tracePt t="76462" x="1954213" y="4908550"/>
          <p14:tracePt t="77050" x="0" y="0"/>
        </p14:tracePtLst>
        <p14:tracePtLst>
          <p14:tracePt t="81778" x="1050925" y="6029325"/>
          <p14:tracePt t="81931" x="1046163" y="6029325"/>
          <p14:tracePt t="81955" x="1035050" y="6029325"/>
          <p14:tracePt t="81971" x="1017588" y="6035675"/>
          <p14:tracePt t="81979" x="1011238" y="6035675"/>
          <p14:tracePt t="81987" x="1000125" y="6040438"/>
          <p14:tracePt t="81995" x="989013" y="6040438"/>
          <p14:tracePt t="82003" x="965200" y="6051550"/>
          <p14:tracePt t="82018" x="942975" y="6057900"/>
          <p14:tracePt t="82035" x="925513" y="6064250"/>
          <p14:tracePt t="82051" x="908050" y="6064250"/>
          <p14:tracePt t="82068" x="896938" y="6064250"/>
          <p14:tracePt t="82085" x="868363" y="6069013"/>
          <p14:tracePt t="82101" x="817563" y="6075363"/>
          <p14:tracePt t="82118" x="765175" y="6080125"/>
          <p14:tracePt t="82134" x="720725" y="6086475"/>
          <p14:tracePt t="82151" x="708025" y="6086475"/>
          <p14:tracePt t="82168" x="703263" y="6086475"/>
          <p14:tracePt t="82184" x="703263" y="6092825"/>
          <p14:tracePt t="82201" x="692150" y="6103938"/>
          <p14:tracePt t="82218" x="674688" y="6137275"/>
          <p14:tracePt t="82235" x="639763" y="6218238"/>
          <p14:tracePt t="82251" x="635000" y="6235700"/>
          <p14:tracePt t="82268" x="635000" y="6246813"/>
          <p14:tracePt t="82285" x="635000" y="6269038"/>
          <p14:tracePt t="82301" x="639763" y="6297613"/>
          <p14:tracePt t="82318" x="657225" y="6315075"/>
          <p14:tracePt t="82334" x="674688" y="6343650"/>
          <p14:tracePt t="82351" x="703263" y="6372225"/>
          <p14:tracePt t="82368" x="731838" y="6407150"/>
          <p14:tracePt t="82385" x="760413" y="6411913"/>
          <p14:tracePt t="82402" x="788988" y="6423025"/>
          <p14:tracePt t="82418" x="863600" y="6423025"/>
          <p14:tracePt t="82435" x="949325" y="6400800"/>
          <p14:tracePt t="82451" x="1022350" y="6365875"/>
          <p14:tracePt t="82468" x="1096963" y="6326188"/>
          <p14:tracePt t="82484" x="1165225" y="6257925"/>
          <p14:tracePt t="82501" x="1200150" y="6161088"/>
          <p14:tracePt t="82518" x="1206500" y="6064250"/>
          <p14:tracePt t="82535" x="1200150" y="6007100"/>
          <p14:tracePt t="82552" x="1177925" y="5949950"/>
          <p14:tracePt t="82568" x="1136650" y="5897563"/>
          <p14:tracePt t="82584" x="1103313" y="5864225"/>
          <p14:tracePt t="82601" x="1063625" y="5840413"/>
          <p14:tracePt t="82618" x="1022350" y="5829300"/>
          <p14:tracePt t="82635" x="989013" y="5829300"/>
          <p14:tracePt t="82651" x="942975" y="5835650"/>
          <p14:tracePt t="82668" x="885825" y="5857875"/>
          <p14:tracePt t="82684" x="817563" y="5892800"/>
          <p14:tracePt t="82701" x="771525" y="5915025"/>
          <p14:tracePt t="82718" x="749300" y="5937250"/>
          <p14:tracePt t="82735" x="742950" y="5943600"/>
          <p14:tracePt t="82751" x="736600" y="5961063"/>
          <p14:tracePt t="82768" x="725488" y="5978525"/>
          <p14:tracePt t="82784" x="725488" y="6007100"/>
          <p14:tracePt t="82801" x="720725" y="6057900"/>
          <p14:tracePt t="82818" x="742950" y="6137275"/>
          <p14:tracePt t="82835" x="771525" y="6172200"/>
          <p14:tracePt t="82851" x="811213" y="6194425"/>
          <p14:tracePt t="82868" x="863600" y="6207125"/>
          <p14:tracePt t="82884" x="908050" y="6218238"/>
          <p14:tracePt t="82901" x="960438" y="6229350"/>
          <p14:tracePt t="82918" x="1074738" y="6246813"/>
          <p14:tracePt t="82935" x="1211263" y="6257925"/>
          <p14:tracePt t="82951" x="1336675" y="6257925"/>
          <p14:tracePt t="82968" x="1393825" y="6257925"/>
          <p14:tracePt t="82984" x="1406525" y="6257925"/>
          <p14:tracePt t="83019" x="1411288" y="6257925"/>
          <p14:tracePt t="83107" x="1400175" y="6257925"/>
          <p14:tracePt t="83147" x="1393825" y="6257925"/>
          <p14:tracePt t="83179" x="1389063" y="6257925"/>
          <p14:tracePt t="83220" x="1382713" y="6257925"/>
          <p14:tracePt t="83252" x="1371600" y="6257925"/>
          <p14:tracePt t="83275" x="1365250" y="6257925"/>
          <p14:tracePt t="83295" x="1360488" y="6257925"/>
          <p14:tracePt t="83302" x="1354138" y="6257925"/>
          <p14:tracePt t="83303" x="1349375" y="6257925"/>
          <p14:tracePt t="83319" x="1336675" y="6257925"/>
          <p14:tracePt t="83652" x="1343025" y="6257925"/>
          <p14:tracePt t="83668" x="1349375" y="6257925"/>
          <p14:tracePt t="83684" x="1354138" y="6257925"/>
          <p14:tracePt t="83940" x="1349375" y="6257925"/>
          <p14:tracePt t="83972" x="1336675" y="6257925"/>
          <p14:tracePt t="84028" x="1331913" y="6257925"/>
          <p14:tracePt t="84148" x="1336675" y="6257925"/>
          <p14:tracePt t="84164" x="1343025" y="6257925"/>
          <p14:tracePt t="84180" x="1349375" y="6257925"/>
          <p14:tracePt t="84195" x="1360488" y="6257925"/>
          <p14:tracePt t="84203" x="1371600" y="6257925"/>
          <p14:tracePt t="84204" x="1382713" y="6257925"/>
          <p14:tracePt t="84219" x="1446213" y="6246813"/>
          <p14:tracePt t="84235" x="1646238" y="6251575"/>
          <p14:tracePt t="84253" x="1822450" y="6275388"/>
          <p14:tracePt t="84269" x="2006600" y="6292850"/>
          <p14:tracePt t="84286" x="2125663" y="6297613"/>
          <p14:tracePt t="84302" x="2132013" y="6297613"/>
          <p14:tracePt t="84468" x="2132013" y="6303963"/>
          <p14:tracePt t="84747" x="2136775" y="6297613"/>
          <p14:tracePt t="84755" x="2143125" y="6264275"/>
          <p14:tracePt t="84763" x="2160588" y="6194425"/>
          <p14:tracePt t="84771" x="2171700" y="6165850"/>
          <p14:tracePt t="84785" x="2178050" y="6154738"/>
          <p14:tracePt t="84786" x="2193925" y="6115050"/>
          <p14:tracePt t="84802" x="2206625" y="6080125"/>
          <p14:tracePt t="84819" x="2211388" y="6064250"/>
          <p14:tracePt t="84835" x="2211388" y="6057900"/>
          <p14:tracePt t="84971" x="2206625" y="6057900"/>
          <p14:tracePt t="84979" x="2200275" y="6064250"/>
          <p14:tracePt t="84996" x="2189163" y="6069013"/>
          <p14:tracePt t="85007" x="2178050" y="6075363"/>
          <p14:tracePt t="85020" x="2178050" y="6080125"/>
          <p14:tracePt t="85036" x="2171700" y="6080125"/>
          <p14:tracePt t="85036" x="2165350" y="6103938"/>
          <p14:tracePt t="85052" x="2160588" y="6108700"/>
          <p14:tracePt t="85069" x="2160588" y="6126163"/>
          <p14:tracePt t="85085" x="2154238" y="6154738"/>
          <p14:tracePt t="85102" x="2149475" y="6194425"/>
          <p14:tracePt t="85119" x="2149475" y="6223000"/>
          <p14:tracePt t="85135" x="2143125" y="6240463"/>
          <p14:tracePt t="85152" x="2143125" y="6264275"/>
          <p14:tracePt t="85169" x="2143125" y="6275388"/>
          <p14:tracePt t="85308" x="2154238" y="6275388"/>
          <p14:tracePt t="85324" x="2165350" y="6264275"/>
          <p14:tracePt t="85331" x="2171700" y="6264275"/>
          <p14:tracePt t="85336" x="2178050" y="6257925"/>
          <p14:tracePt t="85355" x="2189163" y="6251575"/>
          <p14:tracePt t="85363" x="2193925" y="6240463"/>
          <p14:tracePt t="85372" x="2193925" y="6207125"/>
          <p14:tracePt t="85385" x="2193925" y="6194425"/>
          <p14:tracePt t="85402" x="2193925" y="6183313"/>
          <p14:tracePt t="85419" x="2193925" y="6161088"/>
          <p14:tracePt t="85435" x="2193925" y="6143625"/>
          <p14:tracePt t="85524" x="2182813" y="6143625"/>
          <p14:tracePt t="85545" x="2178050" y="6143625"/>
          <p14:tracePt t="85552" x="2171700" y="6149975"/>
          <p14:tracePt t="85552" x="2160588" y="6154738"/>
          <p14:tracePt t="85570" x="2143125" y="6178550"/>
          <p14:tracePt t="85586" x="2132013" y="6200775"/>
          <p14:tracePt t="85602" x="2132013" y="6211888"/>
          <p14:tracePt t="85619" x="2132013" y="6218238"/>
          <p14:tracePt t="85659" x="2132013" y="6223000"/>
          <p14:tracePt t="85755" x="2136775" y="6223000"/>
          <p14:tracePt t="85763" x="2143125" y="6218238"/>
          <p14:tracePt t="85768" x="2149475" y="6211888"/>
          <p14:tracePt t="85785" x="2154238" y="6207125"/>
          <p14:tracePt t="85786" x="2165350" y="6207125"/>
          <p14:tracePt t="85802" x="2171700" y="6200775"/>
          <p14:tracePt t="85819" x="2193925" y="6172200"/>
          <p14:tracePt t="85836" x="2200275" y="6137275"/>
          <p14:tracePt t="85852" x="2206625" y="6126163"/>
          <p14:tracePt t="87396" x="2211388" y="6126163"/>
          <p14:tracePt t="87419" x="2217738" y="6121400"/>
          <p14:tracePt t="87443" x="2222500" y="6121400"/>
          <p14:tracePt t="87451" x="2228850" y="6121400"/>
          <p14:tracePt t="87475" x="2228850" y="6115050"/>
          <p14:tracePt t="87571" x="2235200" y="6115050"/>
          <p14:tracePt t="87731" x="2239963" y="6115050"/>
          <p14:tracePt t="87779" x="2246313" y="6115050"/>
          <p14:tracePt t="87795" x="2246313" y="6108700"/>
          <p14:tracePt t="87875" x="2251075" y="6108700"/>
          <p14:tracePt t="87883" x="2297113" y="6103938"/>
          <p14:tracePt t="87884" x="2393950" y="6103938"/>
          <p14:tracePt t="87902" x="2492375" y="6103938"/>
          <p14:tracePt t="87902" x="2646363" y="6103938"/>
          <p14:tracePt t="87919" x="2778125" y="6103938"/>
          <p14:tracePt t="87935" x="2863850" y="6103938"/>
          <p14:tracePt t="87952" x="2903538" y="6103938"/>
          <p14:tracePt t="88131" x="2903538" y="6092825"/>
          <p14:tracePt t="88139" x="2903538" y="6086475"/>
          <p14:tracePt t="88152" x="2903538" y="6080125"/>
          <p14:tracePt t="88152" x="2903538" y="6057900"/>
          <p14:tracePt t="88168" x="2892425" y="6040438"/>
          <p14:tracePt t="88185" x="2879725" y="6018213"/>
          <p14:tracePt t="88202" x="2863850" y="5994400"/>
          <p14:tracePt t="88219" x="2835275" y="5961063"/>
          <p14:tracePt t="88235" x="2817813" y="5943600"/>
          <p14:tracePt t="88252" x="2800350" y="5926138"/>
          <p14:tracePt t="88269" x="2782888" y="5915025"/>
          <p14:tracePt t="88285" x="2754313" y="5897563"/>
          <p14:tracePt t="88302" x="2714625" y="5880100"/>
          <p14:tracePt t="88319" x="2640013" y="5857875"/>
          <p14:tracePt t="88335" x="2560638" y="5835650"/>
          <p14:tracePt t="88352" x="2486025" y="5807075"/>
          <p14:tracePt t="88368" x="2417763" y="5789613"/>
          <p14:tracePt t="88385" x="2371725" y="5772150"/>
          <p14:tracePt t="88402" x="2332038" y="5765800"/>
          <p14:tracePt t="88419" x="2297113" y="5761038"/>
          <p14:tracePt t="88435" x="2263775" y="5749925"/>
          <p14:tracePt t="88452" x="2206625" y="5743575"/>
          <p14:tracePt t="88469" x="2136775" y="5732463"/>
          <p14:tracePt t="88485" x="2074863" y="5726113"/>
          <p14:tracePt t="88502" x="2028825" y="5726113"/>
          <p14:tracePt t="88519" x="1982788" y="5721350"/>
          <p14:tracePt t="88534" x="1954213" y="5721350"/>
          <p14:tracePt t="88551" x="1931988" y="5715000"/>
          <p14:tracePt t="88568" x="1903413" y="5708650"/>
          <p14:tracePt t="88585" x="1868488" y="5708650"/>
          <p14:tracePt t="88601" x="1822450" y="5708650"/>
          <p14:tracePt t="88618" x="1765300" y="5715000"/>
          <p14:tracePt t="88634" x="1635125" y="5749925"/>
          <p14:tracePt t="88651" x="1536700" y="5794375"/>
          <p14:tracePt t="88668" x="1450975" y="5840413"/>
          <p14:tracePt t="88685" x="1371600" y="5875338"/>
          <p14:tracePt t="88702" x="1314450" y="5915025"/>
          <p14:tracePt t="88719" x="1257300" y="5954713"/>
          <p14:tracePt t="88735" x="1206500" y="5994400"/>
          <p14:tracePt t="88752" x="1136650" y="6029325"/>
          <p14:tracePt t="88768" x="1079500" y="6057900"/>
          <p14:tracePt t="88785" x="1022350" y="6080125"/>
          <p14:tracePt t="88801" x="982663" y="6097588"/>
          <p14:tracePt t="88819" x="925513" y="6126163"/>
          <p14:tracePt t="88836" x="868363" y="6161088"/>
          <p14:tracePt t="88852" x="822325" y="6178550"/>
          <p14:tracePt t="88869" x="777875" y="6194425"/>
          <p14:tracePt t="88886" x="725488" y="6211888"/>
          <p14:tracePt t="88902" x="685800" y="6223000"/>
          <p14:tracePt t="88919" x="663575" y="6235700"/>
          <p14:tracePt t="88935" x="650875" y="6240463"/>
          <p14:tracePt t="88952" x="646113" y="6251575"/>
          <p14:tracePt t="88969" x="639763" y="6269038"/>
          <p14:tracePt t="88986" x="639763" y="6275388"/>
          <p14:tracePt t="89002" x="639763" y="6286500"/>
          <p14:tracePt t="89018" x="639763" y="6308725"/>
          <p14:tracePt t="89036" x="646113" y="6321425"/>
          <p14:tracePt t="89052" x="663575" y="6343650"/>
          <p14:tracePt t="89069" x="685800" y="6372225"/>
          <p14:tracePt t="89085" x="725488" y="6407150"/>
          <p14:tracePt t="89102" x="793750" y="6451600"/>
          <p14:tracePt t="89119" x="874713" y="6486525"/>
          <p14:tracePt t="89135" x="949325" y="6532563"/>
          <p14:tracePt t="89152" x="1035050" y="6561138"/>
          <p14:tracePt t="89169" x="1165225" y="6607175"/>
          <p14:tracePt t="89185" x="1336675" y="6635750"/>
          <p14:tracePt t="89202" x="1531938" y="6651625"/>
          <p14:tracePt t="89219" x="1839913" y="6640513"/>
          <p14:tracePt t="89235" x="2028825" y="6618288"/>
          <p14:tracePt t="89251" x="2193925" y="6594475"/>
          <p14:tracePt t="89269" x="2343150" y="6554788"/>
          <p14:tracePt t="89285" x="2439988" y="6521450"/>
          <p14:tracePt t="89302" x="2479675" y="6503988"/>
          <p14:tracePt t="89319" x="2503488" y="6480175"/>
          <p14:tracePt t="89335" x="2525713" y="6451600"/>
          <p14:tracePt t="89352" x="2549525" y="6411913"/>
          <p14:tracePt t="89369" x="2565400" y="6372225"/>
          <p14:tracePt t="89385" x="2578100" y="6343650"/>
          <p14:tracePt t="89402" x="2589213" y="6315075"/>
          <p14:tracePt t="89418" x="2606675" y="6269038"/>
          <p14:tracePt t="89436" x="2606675" y="6235700"/>
          <p14:tracePt t="89452" x="2606675" y="6207125"/>
          <p14:tracePt t="89469" x="2606675" y="6172200"/>
          <p14:tracePt t="89485" x="2600325" y="6143625"/>
          <p14:tracePt t="89502" x="2582863" y="6115050"/>
          <p14:tracePt t="89519" x="2560638" y="6086475"/>
          <p14:tracePt t="89535" x="2520950" y="6057900"/>
          <p14:tracePt t="89552" x="2446338" y="6022975"/>
          <p14:tracePt t="89569" x="2332038" y="5989638"/>
          <p14:tracePt t="89585" x="2182813" y="5949950"/>
          <p14:tracePt t="89602" x="1982788" y="5886450"/>
          <p14:tracePt t="89618" x="1685925" y="5807075"/>
          <p14:tracePt t="89636" x="1531938" y="5761038"/>
          <p14:tracePt t="89652" x="1411288" y="5721350"/>
          <p14:tracePt t="89669" x="1320800" y="5703888"/>
          <p14:tracePt t="89685" x="1250950" y="5703888"/>
          <p14:tracePt t="89702" x="1189038" y="5708650"/>
          <p14:tracePt t="89718" x="1085850" y="5737225"/>
          <p14:tracePt t="89735" x="965200" y="5765800"/>
          <p14:tracePt t="89752" x="850900" y="5794375"/>
          <p14:tracePt t="89769" x="765175" y="5822950"/>
          <p14:tracePt t="89785" x="692150" y="5857875"/>
          <p14:tracePt t="89802" x="646113" y="5875338"/>
          <p14:tracePt t="89818" x="606425" y="5892800"/>
          <p14:tracePt t="89836" x="600075" y="5903913"/>
          <p14:tracePt t="89852" x="588963" y="5915025"/>
          <p14:tracePt t="89869" x="577850" y="5932488"/>
          <p14:tracePt t="89885" x="571500" y="5932488"/>
          <p14:tracePt t="89902" x="571500" y="5943600"/>
          <p14:tracePt t="89918" x="571500" y="5949950"/>
          <p14:tracePt t="89955" x="571500" y="5961063"/>
          <p14:tracePt t="89960" x="571500" y="5972175"/>
          <p14:tracePt t="89968" x="565150" y="5983288"/>
          <p14:tracePt t="89985" x="565150" y="6011863"/>
          <p14:tracePt t="90002" x="565150" y="6040438"/>
          <p14:tracePt t="90018" x="582613" y="6097588"/>
          <p14:tracePt t="90036" x="600075" y="6132513"/>
          <p14:tracePt t="90052" x="622300" y="6143625"/>
          <p14:tracePt t="90068" x="628650" y="6154738"/>
          <p14:tracePt t="90085" x="639763" y="6154738"/>
          <p14:tracePt t="90102" x="646113" y="6161088"/>
          <p14:tracePt t="90118" x="646113" y="6172200"/>
          <p14:tracePt t="90136" x="657225" y="6189663"/>
          <p14:tracePt t="90152" x="679450" y="6211888"/>
          <p14:tracePt t="90169" x="708025" y="6229350"/>
          <p14:tracePt t="90185" x="725488" y="6251575"/>
          <p14:tracePt t="90202" x="742950" y="6264275"/>
          <p14:tracePt t="90267" x="754063" y="6264275"/>
          <p14:tracePt t="90275" x="760413" y="6269038"/>
          <p14:tracePt t="90283" x="782638" y="6275388"/>
          <p14:tracePt t="90302" x="806450" y="6286500"/>
          <p14:tracePt t="90302" x="839788" y="6297613"/>
          <p14:tracePt t="90318" x="879475" y="6315075"/>
          <p14:tracePt t="90335" x="914400" y="6332538"/>
          <p14:tracePt t="90352" x="971550" y="6354763"/>
          <p14:tracePt t="90368" x="1035050" y="6365875"/>
          <p14:tracePt t="90385" x="1074738" y="6372225"/>
          <p14:tracePt t="90547" x="1068388" y="6372225"/>
          <p14:tracePt t="90554" x="1068388" y="6365875"/>
          <p14:tracePt t="90568" x="1068388" y="6361113"/>
          <p14:tracePt t="90569" x="1079500" y="6354763"/>
          <p14:tracePt t="90585" x="1108075" y="6350000"/>
          <p14:tracePt t="90602" x="1160463" y="6343650"/>
          <p14:tracePt t="90618" x="1257300" y="6337300"/>
          <p14:tracePt t="90635" x="1325563" y="6332538"/>
          <p14:tracePt t="90653" x="1417638" y="6321425"/>
          <p14:tracePt t="90669" x="1508125" y="6315075"/>
          <p14:tracePt t="90686" x="1600200" y="6303963"/>
          <p14:tracePt t="90702" x="1639888" y="6297613"/>
          <p14:tracePt t="90719" x="1663700" y="6292850"/>
          <p14:tracePt t="90771" x="1668463" y="6286500"/>
          <p14:tracePt t="90785" x="1692275" y="6286500"/>
          <p14:tracePt t="90803" x="1703388" y="6286500"/>
          <p14:tracePt t="90804" x="1720850" y="6286500"/>
          <p14:tracePt t="90819" x="1754188" y="6286500"/>
          <p14:tracePt t="90835" x="1778000" y="6286500"/>
          <p14:tracePt t="90852" x="1782763" y="6286500"/>
          <p14:tracePt t="90868" x="1789113" y="6286500"/>
          <p14:tracePt t="90885" x="1793875" y="6286500"/>
          <p14:tracePt t="90901" x="1800225" y="6286500"/>
          <p14:tracePt t="90918" x="1811338" y="6286500"/>
          <p14:tracePt t="91003" x="1817688" y="6280150"/>
          <p14:tracePt t="91011" x="1822450" y="6280150"/>
          <p14:tracePt t="91019" x="1835150" y="6280150"/>
          <p14:tracePt t="91020" x="1846263" y="6280150"/>
          <p14:tracePt t="91035" x="1857375" y="6280150"/>
          <p14:tracePt t="91179" x="1874838" y="6280150"/>
          <p14:tracePt t="91187" x="1892300" y="6275388"/>
          <p14:tracePt t="91195" x="1920875" y="6275388"/>
          <p14:tracePt t="91203" x="2017713" y="6275388"/>
          <p14:tracePt t="91219" x="2074863" y="6275388"/>
          <p14:tracePt t="91219" x="2182813" y="6275388"/>
          <p14:tracePt t="91235" x="2222500" y="6280150"/>
          <p14:tracePt t="91252" x="2228850" y="6280150"/>
          <p14:tracePt t="91923" x="2211388" y="6280150"/>
          <p14:tracePt t="91931" x="2085975" y="6280150"/>
          <p14:tracePt t="91931" x="1828800" y="6280150"/>
          <p14:tracePt t="91947" x="1600200" y="6264275"/>
          <p14:tracePt t="91961" x="1393825" y="6251575"/>
          <p14:tracePt t="91963" x="1235075" y="6251575"/>
          <p14:tracePt t="91971" x="989013" y="6251575"/>
          <p14:tracePt t="91985" x="749300" y="6251575"/>
          <p14:tracePt t="92002" x="571500" y="6235700"/>
          <p14:tracePt t="92018" x="542925" y="6235700"/>
          <p14:tracePt t="92068" x="542925" y="6229350"/>
          <p14:tracePt t="92259" x="549275" y="6223000"/>
          <p14:tracePt t="92275" x="554038" y="6223000"/>
          <p14:tracePt t="92283" x="554038" y="6218238"/>
          <p14:tracePt t="92291" x="560388" y="6218238"/>
          <p14:tracePt t="92303" x="571500" y="6211888"/>
          <p14:tracePt t="92318" x="577850" y="6211888"/>
          <p14:tracePt t="92319" x="650875" y="6207125"/>
          <p14:tracePt t="92335" x="806450" y="6207125"/>
          <p14:tracePt t="92352" x="982663" y="6223000"/>
          <p14:tracePt t="92369" x="1092200" y="6229350"/>
          <p14:tracePt t="92385" x="1149350" y="6235700"/>
          <p14:tracePt t="92403" x="1154113" y="6235700"/>
          <p14:tracePt t="92595" x="1160463" y="6235700"/>
          <p14:tracePt t="92600" x="1285875" y="6269038"/>
          <p14:tracePt t="92619" x="1400175" y="6292850"/>
          <p14:tracePt t="92619" x="1593850" y="6315075"/>
          <p14:tracePt t="92636" x="1760538" y="6343650"/>
          <p14:tracePt t="92652" x="1828800" y="6343650"/>
          <p14:tracePt t="92964" x="1835150" y="6343650"/>
          <p14:tracePt t="92971" x="1879600" y="6326188"/>
          <p14:tracePt t="92979" x="1954213" y="6315075"/>
          <p14:tracePt t="92987" x="2011363" y="6303963"/>
          <p14:tracePt t="92987" x="2092325" y="6297613"/>
          <p14:tracePt t="93003" x="2160588" y="6280150"/>
          <p14:tracePt t="93003" x="2222500" y="6275388"/>
          <p14:tracePt t="93018" x="2320925" y="6257925"/>
          <p14:tracePt t="93035" x="2332038" y="6257925"/>
          <p14:tracePt t="93315" x="2336800" y="6251575"/>
          <p14:tracePt t="93331" x="2343150" y="6251575"/>
          <p14:tracePt t="93347" x="2349500" y="6246813"/>
          <p14:tracePt t="93363" x="2382838" y="6223000"/>
          <p14:tracePt t="93371" x="2422525" y="6207125"/>
          <p14:tracePt t="93379" x="2474913" y="6194425"/>
          <p14:tracePt t="93387" x="2578100" y="6149975"/>
          <p14:tracePt t="93402" x="2720975" y="6092825"/>
          <p14:tracePt t="93418" x="2925763" y="6007100"/>
          <p14:tracePt t="93435" x="3017838" y="5949950"/>
          <p14:tracePt t="93451" x="3074988" y="5892800"/>
          <p14:tracePt t="93468" x="3121025" y="5840413"/>
          <p14:tracePt t="93485" x="3160713" y="5783263"/>
          <p14:tracePt t="93502" x="3182938" y="5743575"/>
          <p14:tracePt t="93518" x="3206750" y="5703888"/>
          <p14:tracePt t="93535" x="3222625" y="5664200"/>
          <p14:tracePt t="93551" x="3251200" y="5618163"/>
          <p14:tracePt t="93568" x="3275013" y="5572125"/>
          <p14:tracePt t="93585" x="3297238" y="5532438"/>
          <p14:tracePt t="93601" x="3325813" y="5486400"/>
          <p14:tracePt t="93617" x="3371850" y="5411788"/>
          <p14:tracePt t="93635" x="3406775" y="5365750"/>
          <p14:tracePt t="93651" x="3417888" y="5337175"/>
          <p14:tracePt t="93667" x="3429000" y="5314950"/>
          <p14:tracePt t="93685" x="3440113" y="5297488"/>
          <p14:tracePt t="93701" x="3446463" y="5286375"/>
          <p14:tracePt t="93717" x="3451225" y="5280025"/>
          <p14:tracePt t="93993" x="0" y="0"/>
        </p14:tracePtLst>
        <p14:tracePtLst>
          <p14:tracePt t="104716" x="6497638" y="4365625"/>
          <p14:tracePt t="104717" x="6503988" y="4349750"/>
          <p14:tracePt t="104735" x="6508750" y="4325938"/>
          <p14:tracePt t="104736" x="6515100" y="4286250"/>
          <p14:tracePt t="104752" x="6532563" y="4257675"/>
          <p14:tracePt t="104769" x="6543675" y="4229100"/>
          <p14:tracePt t="104785" x="6550025" y="4211638"/>
          <p14:tracePt t="104802" x="6550025" y="4194175"/>
          <p14:tracePt t="104819" x="6526213" y="4165600"/>
          <p14:tracePt t="104836" x="6492875" y="4143375"/>
          <p14:tracePt t="104852" x="6457950" y="4125913"/>
          <p14:tracePt t="104869" x="6407150" y="4103688"/>
          <p14:tracePt t="104885" x="6332538" y="4086225"/>
          <p14:tracePt t="104902" x="6264275" y="4068763"/>
          <p14:tracePt t="104918" x="6200775" y="4064000"/>
          <p14:tracePt t="104935" x="6137275" y="4051300"/>
          <p14:tracePt t="104952" x="6035675" y="4022725"/>
          <p14:tracePt t="104969" x="5908675" y="3983038"/>
          <p14:tracePt t="104985" x="5807075" y="3954463"/>
          <p14:tracePt t="105002" x="5737225" y="3949700"/>
          <p14:tracePt t="105018" x="5664200" y="3937000"/>
          <p14:tracePt t="105035" x="5589588" y="3937000"/>
          <p14:tracePt t="105052" x="5503863" y="3932238"/>
          <p14:tracePt t="105069" x="5429250" y="3925888"/>
          <p14:tracePt t="105086" x="5383213" y="3925888"/>
          <p14:tracePt t="105102" x="5337175" y="3937000"/>
          <p14:tracePt t="105118" x="5275263" y="3949700"/>
          <p14:tracePt t="105135" x="5200650" y="3965575"/>
          <p14:tracePt t="105152" x="5165725" y="3983038"/>
          <p14:tracePt t="105169" x="5114925" y="4017963"/>
          <p14:tracePt t="105185" x="5075238" y="4046538"/>
          <p14:tracePt t="105202" x="5022850" y="4079875"/>
          <p14:tracePt t="105218" x="4926013" y="4165600"/>
          <p14:tracePt t="105236" x="4851400" y="4246563"/>
          <p14:tracePt t="105252" x="4772025" y="4343400"/>
          <p14:tracePt t="105269" x="4703763" y="4440238"/>
          <p14:tracePt t="105285" x="4640263" y="4537075"/>
          <p14:tracePt t="105302" x="4589463" y="4629150"/>
          <p14:tracePt t="105320" x="4549775" y="4703763"/>
          <p14:tracePt t="105335" x="4532313" y="4772025"/>
          <p14:tracePt t="105352" x="4514850" y="4822825"/>
          <p14:tracePt t="105369" x="4514850" y="4868863"/>
          <p14:tracePt t="105385" x="4514850" y="4903788"/>
          <p14:tracePt t="105402" x="4525963" y="4943475"/>
          <p14:tracePt t="105418" x="4560888" y="5006975"/>
          <p14:tracePt t="105436" x="4635500" y="5064125"/>
          <p14:tracePt t="105452" x="4732338" y="5114925"/>
          <p14:tracePt t="105469" x="4851400" y="5178425"/>
          <p14:tracePt t="105485" x="5006975" y="5251450"/>
          <p14:tracePt t="105502" x="5165725" y="5314950"/>
          <p14:tracePt t="105518" x="5343525" y="5365750"/>
          <p14:tracePt t="105535" x="5503863" y="5407025"/>
          <p14:tracePt t="105553" x="5635625" y="5440363"/>
          <p14:tracePt t="105569" x="5749925" y="5464175"/>
          <p14:tracePt t="105585" x="5857875" y="5486400"/>
          <p14:tracePt t="105602" x="5978525" y="5486400"/>
          <p14:tracePt t="105618" x="6154738" y="5486400"/>
          <p14:tracePt t="105636" x="6264275" y="5480050"/>
          <p14:tracePt t="105652" x="6372225" y="5480050"/>
          <p14:tracePt t="105668" x="6486525" y="5468938"/>
          <p14:tracePt t="105685" x="6618288" y="5464175"/>
          <p14:tracePt t="105702" x="6743700" y="5457825"/>
          <p14:tracePt t="105718" x="6858000" y="5435600"/>
          <p14:tracePt t="105735" x="6965950" y="5411788"/>
          <p14:tracePt t="105752" x="7058025" y="5383213"/>
          <p14:tracePt t="105769" x="7154863" y="5343525"/>
          <p14:tracePt t="105785" x="7258050" y="5321300"/>
          <p14:tracePt t="105802" x="7361238" y="5292725"/>
          <p14:tracePt t="105818" x="7508875" y="5257800"/>
          <p14:tracePt t="105836" x="7607300" y="5222875"/>
          <p14:tracePt t="105852" x="7693025" y="5178425"/>
          <p14:tracePt t="105869" x="7761288" y="5132388"/>
          <p14:tracePt t="105885" x="7840663" y="5080000"/>
          <p14:tracePt t="105902" x="7921625" y="5011738"/>
          <p14:tracePt t="105918" x="8007350" y="4949825"/>
          <p14:tracePt t="105935" x="8108950" y="4875213"/>
          <p14:tracePt t="105952" x="8194675" y="4789488"/>
          <p14:tracePt t="105969" x="8269288" y="4708525"/>
          <p14:tracePt t="105985" x="8321675" y="4640263"/>
          <p14:tracePt t="106002" x="8350250" y="4583113"/>
          <p14:tracePt t="106018" x="8383588" y="4475163"/>
          <p14:tracePt t="106036" x="8407400" y="4418013"/>
          <p14:tracePt t="106052" x="8412163" y="4378325"/>
          <p14:tracePt t="106068" x="8412163" y="4354513"/>
          <p14:tracePt t="106085" x="8412163" y="4332288"/>
          <p14:tracePt t="106102" x="8407400" y="4308475"/>
          <p14:tracePt t="106118" x="8383588" y="4292600"/>
          <p14:tracePt t="106136" x="8355013" y="4268788"/>
          <p14:tracePt t="106152" x="8297863" y="4240213"/>
          <p14:tracePt t="106168" x="8212138" y="4206875"/>
          <p14:tracePt t="106185" x="8097838" y="4171950"/>
          <p14:tracePt t="106202" x="7950200" y="4121150"/>
          <p14:tracePt t="106218" x="7697788" y="4064000"/>
          <p14:tracePt t="106236" x="7537450" y="4029075"/>
          <p14:tracePt t="106252" x="7400925" y="3989388"/>
          <p14:tracePt t="106268" x="7258050" y="3954463"/>
          <p14:tracePt t="106287" x="7108825" y="3925888"/>
          <p14:tracePt t="106302" x="6943725" y="3892550"/>
          <p14:tracePt t="106320" x="6772275" y="3868738"/>
          <p14:tracePt t="106335" x="6629400" y="3851275"/>
          <p14:tracePt t="106352" x="6515100" y="3840163"/>
          <p14:tracePt t="106369" x="6429375" y="3840163"/>
          <p14:tracePt t="106386" x="6350000" y="3829050"/>
          <p14:tracePt t="106402" x="6257925" y="3829050"/>
          <p14:tracePt t="106419" x="6149975" y="3829050"/>
          <p14:tracePt t="106435" x="6051550" y="3829050"/>
          <p14:tracePt t="106452" x="5949950" y="3822700"/>
          <p14:tracePt t="106468" x="5851525" y="3822700"/>
          <p14:tracePt t="106485" x="5778500" y="3835400"/>
          <p14:tracePt t="106502" x="5708650" y="3840163"/>
          <p14:tracePt t="106519" x="5589588" y="3863975"/>
          <p14:tracePt t="106536" x="5446713" y="3903663"/>
          <p14:tracePt t="106552" x="5314950" y="3949700"/>
          <p14:tracePt t="106568" x="5218113" y="4000500"/>
          <p14:tracePt t="106585" x="5137150" y="4057650"/>
          <p14:tracePt t="106602" x="5080000" y="4103688"/>
          <p14:tracePt t="106602" x="5046663" y="4132263"/>
          <p14:tracePt t="106619" x="4972050" y="4206875"/>
          <p14:tracePt t="106635" x="4903788" y="4292600"/>
          <p14:tracePt t="106652" x="4846638" y="4400550"/>
          <p14:tracePt t="106668" x="4783138" y="4503738"/>
          <p14:tracePt t="106685" x="4725988" y="4600575"/>
          <p14:tracePt t="106702" x="4679950" y="4679950"/>
          <p14:tracePt t="106719" x="4664075" y="4743450"/>
          <p14:tracePt t="106735" x="4657725" y="4794250"/>
          <p14:tracePt t="106752" x="4657725" y="4846638"/>
          <p14:tracePt t="106768" x="4668838" y="4903788"/>
          <p14:tracePt t="106785" x="4708525" y="4972050"/>
          <p14:tracePt t="106801" x="4794250" y="5046663"/>
          <p14:tracePt t="106818" x="4949825" y="5126038"/>
          <p14:tracePt t="106835" x="5057775" y="5172075"/>
          <p14:tracePt t="106852" x="5165725" y="5218113"/>
          <p14:tracePt t="106869" x="5303838" y="5275263"/>
          <p14:tracePt t="106885" x="5451475" y="5321300"/>
          <p14:tracePt t="106902" x="5611813" y="5343525"/>
          <p14:tracePt t="106919" x="5765800" y="5360988"/>
          <p14:tracePt t="106935" x="5926138" y="5383213"/>
          <p14:tracePt t="106952" x="6103938" y="5400675"/>
          <p14:tracePt t="106968" x="6286500" y="5407025"/>
          <p14:tracePt t="106985" x="6480175" y="5394325"/>
          <p14:tracePt t="107002" x="6669088" y="5372100"/>
          <p14:tracePt t="107019" x="6943725" y="5314950"/>
          <p14:tracePt t="107035" x="7108825" y="5275263"/>
          <p14:tracePt t="107053" x="7240588" y="5246688"/>
          <p14:tracePt t="107068" x="7361238" y="5218113"/>
          <p14:tracePt t="107085" x="7486650" y="5183188"/>
          <p14:tracePt t="107102" x="7583488" y="5160963"/>
          <p14:tracePt t="107119" x="7697788" y="5132388"/>
          <p14:tracePt t="107135" x="7789863" y="5103813"/>
          <p14:tracePt t="107152" x="7875588" y="5064125"/>
          <p14:tracePt t="107168" x="7966075" y="5018088"/>
          <p14:tracePt t="107185" x="8051800" y="4960938"/>
          <p14:tracePt t="107202" x="8137525" y="4897438"/>
          <p14:tracePt t="107219" x="8280400" y="4811713"/>
          <p14:tracePt t="107235" x="8350250" y="4754563"/>
          <p14:tracePt t="107251" x="8407400" y="4692650"/>
          <p14:tracePt t="107268" x="8435975" y="4646613"/>
          <p14:tracePt t="107285" x="8451850" y="4594225"/>
          <p14:tracePt t="107302" x="8464550" y="4560888"/>
          <p14:tracePt t="107318" x="8464550" y="4514850"/>
          <p14:tracePt t="107335" x="8464550" y="4464050"/>
          <p14:tracePt t="107353" x="8451850" y="4400550"/>
          <p14:tracePt t="107368" x="8418513" y="4332288"/>
          <p14:tracePt t="107386" x="8361363" y="4251325"/>
          <p14:tracePt t="107402" x="8297863" y="4171950"/>
          <p14:tracePt t="107419" x="8172450" y="4064000"/>
          <p14:tracePt t="107435" x="8075613" y="4000500"/>
          <p14:tracePt t="107452" x="7950200" y="3949700"/>
          <p14:tracePt t="107468" x="7800975" y="3892550"/>
          <p14:tracePt t="107485" x="7629525" y="3851275"/>
          <p14:tracePt t="107502" x="7440613" y="3829050"/>
          <p14:tracePt t="107518" x="7258050" y="3806825"/>
          <p14:tracePt t="107535" x="7064375" y="3778250"/>
          <p14:tracePt t="107552" x="6875463" y="3754438"/>
          <p14:tracePt t="107568" x="6708775" y="3749675"/>
          <p14:tracePt t="107585" x="6583363" y="3749675"/>
          <p14:tracePt t="107602" x="6464300" y="3754438"/>
          <p14:tracePt t="107619" x="6343650" y="3771900"/>
          <p14:tracePt t="107635" x="6286500" y="3783013"/>
          <p14:tracePt t="107652" x="6240463" y="3800475"/>
          <p14:tracePt t="107668" x="6194425" y="3811588"/>
          <p14:tracePt t="107685" x="6137275" y="3822700"/>
          <p14:tracePt t="107702" x="6075363" y="3840163"/>
          <p14:tracePt t="107718" x="6000750" y="3857625"/>
          <p14:tracePt t="107735" x="5949950" y="3875088"/>
          <p14:tracePt t="107753" x="5892800" y="3892550"/>
          <p14:tracePt t="107768" x="5835650" y="3925888"/>
          <p14:tracePt t="107785" x="5765800" y="3954463"/>
          <p14:tracePt t="107801" x="5680075" y="3994150"/>
          <p14:tracePt t="107818" x="5578475" y="4040188"/>
          <p14:tracePt t="107835" x="5549900" y="4057650"/>
          <p14:tracePt t="107852" x="5532438" y="4064000"/>
          <p14:tracePt t="107868" x="5526088" y="4068763"/>
          <p14:tracePt t="107931" x="5521325" y="4068763"/>
          <p14:tracePt t="107947" x="5514975" y="4075113"/>
          <p14:tracePt t="107963" x="5508625" y="4075113"/>
          <p14:tracePt t="107987" x="5503863" y="4079875"/>
          <p14:tracePt t="107995" x="5497513" y="4079875"/>
          <p14:tracePt t="108100" x="5497513" y="4086225"/>
          <p14:tracePt t="108100" x="0" y="0"/>
        </p14:tracePtLst>
        <p14:tracePtLst>
          <p14:tracePt t="114099" x="5378450" y="1257300"/>
          <p14:tracePt t="114476" x="5383213" y="1257300"/>
          <p14:tracePt t="114492" x="5383213" y="1250950"/>
          <p14:tracePt t="114499" x="5389563" y="1246188"/>
          <p14:tracePt t="114500" x="5418138" y="1189038"/>
          <p14:tracePt t="114518" x="5440363" y="1136650"/>
          <p14:tracePt t="114535" x="5480050" y="1063625"/>
          <p14:tracePt t="114551" x="5526088" y="977900"/>
          <p14:tracePt t="114568" x="5589588" y="868363"/>
          <p14:tracePt t="114584" x="5646738" y="754063"/>
          <p14:tracePt t="114601" x="5703888" y="646113"/>
          <p14:tracePt t="114618" x="5761038" y="485775"/>
          <p14:tracePt t="114635" x="5789613" y="382588"/>
          <p14:tracePt t="114651" x="5807075" y="268288"/>
          <p14:tracePt t="114668" x="5807075" y="182563"/>
          <p14:tracePt t="114685" x="5800725" y="107950"/>
          <p14:tracePt t="114701" x="5783263" y="68263"/>
          <p14:tracePt t="114718" x="5778500" y="68263"/>
          <p14:tracePt t="114811" x="5761038" y="68263"/>
          <p14:tracePt t="114827" x="5657850" y="68263"/>
          <p14:tracePt t="114835" x="5589588" y="68263"/>
          <p14:tracePt t="114835" x="5446713" y="68263"/>
          <p14:tracePt t="114851" x="5280025" y="68263"/>
          <p14:tracePt t="114868" x="5132388" y="68263"/>
          <p14:tracePt t="114884" x="5057775" y="79375"/>
          <p14:tracePt t="114901" x="5022850" y="107950"/>
          <p14:tracePt t="114918" x="4989513" y="142875"/>
          <p14:tracePt t="114935" x="4949825" y="177800"/>
          <p14:tracePt t="114951" x="4914900" y="211138"/>
          <p14:tracePt t="114968" x="4868863" y="274638"/>
          <p14:tracePt t="114985" x="4806950" y="371475"/>
          <p14:tracePt t="115001" x="4737100" y="485775"/>
          <p14:tracePt t="115018" x="4635500" y="731838"/>
          <p14:tracePt t="115035" x="4549775" y="925513"/>
          <p14:tracePt t="115051" x="4479925" y="1149350"/>
          <p14:tracePt t="115068" x="4451350" y="1343025"/>
          <p14:tracePt t="115084" x="4446588" y="1525588"/>
          <p14:tracePt t="115101" x="4446588" y="1708150"/>
          <p14:tracePt t="115117" x="4457700" y="1879600"/>
          <p14:tracePt t="115135" x="4486275" y="2035175"/>
          <p14:tracePt t="115151" x="4514850" y="2149475"/>
          <p14:tracePt t="115168" x="4554538" y="2222500"/>
          <p14:tracePt t="115184" x="4589463" y="2274888"/>
          <p14:tracePt t="115201" x="4657725" y="2325688"/>
          <p14:tracePt t="115218" x="4806950" y="2389188"/>
          <p14:tracePt t="115235" x="4903788" y="2435225"/>
          <p14:tracePt t="115251" x="5006975" y="2479675"/>
          <p14:tracePt t="115268" x="5114925" y="2554288"/>
          <p14:tracePt t="115284" x="5235575" y="2640013"/>
          <p14:tracePt t="115301" x="5400675" y="2749550"/>
          <p14:tracePt t="115318" x="5651500" y="2886075"/>
          <p14:tracePt t="115334" x="6086475" y="3074988"/>
          <p14:tracePt t="115351" x="6532563" y="3235325"/>
          <p14:tracePt t="115368" x="6926263" y="3336925"/>
          <p14:tracePt t="115384" x="7275513" y="3417888"/>
          <p14:tracePt t="115401" x="7669213" y="3463925"/>
          <p14:tracePt t="115418" x="8229600" y="3422650"/>
          <p14:tracePt t="115435" x="8555038" y="3303588"/>
          <p14:tracePt t="115451" x="8812213" y="3154363"/>
          <p14:tracePt t="115468" x="9012238" y="3017838"/>
          <p14:tracePt t="115484" x="9137650" y="2903538"/>
          <p14:tracePt t="115502" x="9137650" y="2811463"/>
          <p14:tracePt t="115518" x="9137650" y="2725738"/>
          <p14:tracePt t="115534" x="9137650" y="2635250"/>
          <p14:tracePt t="115551" x="9137650" y="2536825"/>
          <p14:tracePt t="115568" x="9121775" y="2393950"/>
          <p14:tracePt t="115584" x="9047163" y="2251075"/>
          <p14:tracePt t="115601" x="8978900" y="2108200"/>
          <p14:tracePt t="115618" x="8836025" y="1925638"/>
          <p14:tracePt t="115635" x="8675688" y="1793875"/>
          <p14:tracePt t="115651" x="8361363" y="1617663"/>
          <p14:tracePt t="115668" x="7954963" y="1463675"/>
          <p14:tracePt t="115684" x="7493000" y="1325563"/>
          <p14:tracePt t="115701" x="7075488" y="1206500"/>
          <p14:tracePt t="115718" x="6664325" y="1096963"/>
          <p14:tracePt t="115734" x="6223000" y="1039813"/>
          <p14:tracePt t="115752" x="5851525" y="1006475"/>
          <p14:tracePt t="115768" x="5668963" y="989013"/>
          <p14:tracePt t="115785" x="5589588" y="989013"/>
          <p14:tracePt t="115801" x="5561013" y="989013"/>
          <p14:tracePt t="115818" x="5554663" y="989013"/>
          <p14:tracePt t="115834" x="5537200" y="993775"/>
          <p14:tracePt t="115851" x="5475288" y="1000125"/>
          <p14:tracePt t="115868" x="5326063" y="1006475"/>
          <p14:tracePt t="115884" x="5143500" y="1017588"/>
          <p14:tracePt t="115901" x="5022850" y="1022350"/>
          <p14:tracePt t="115918" x="4989513" y="1039813"/>
          <p14:tracePt t="115955" x="4983163" y="1046163"/>
          <p14:tracePt t="116113" x="4994275" y="1050925"/>
          <p14:tracePt t="116122" x="5018088" y="1063625"/>
          <p14:tracePt t="116134" x="5035550" y="1068388"/>
          <p14:tracePt t="116138" x="5080000" y="1092200"/>
          <p14:tracePt t="116151" x="5126038" y="1114425"/>
          <p14:tracePt t="116168" x="5189538" y="1136650"/>
          <p14:tracePt t="116185" x="5251450" y="1171575"/>
          <p14:tracePt t="116201" x="5321300" y="1193800"/>
          <p14:tracePt t="116218" x="5418138" y="1222375"/>
          <p14:tracePt t="116235" x="5440363" y="1228725"/>
          <p14:tracePt t="116251" x="5446713" y="1228725"/>
          <p14:tracePt t="116507" x="5440363" y="1235075"/>
          <p14:tracePt t="116514" x="5435600" y="1239838"/>
          <p14:tracePt t="116522" x="5422900" y="1246188"/>
          <p14:tracePt t="116530" x="5407025" y="1257300"/>
          <p14:tracePt t="116538" x="5378450" y="1263650"/>
          <p14:tracePt t="116551" x="5360988" y="1274763"/>
          <p14:tracePt t="116568" x="5343525" y="1292225"/>
          <p14:tracePt t="116658" x="5349875" y="1292225"/>
          <p14:tracePt t="116674" x="5360988" y="1292225"/>
          <p14:tracePt t="116690" x="5365750" y="1285875"/>
          <p14:tracePt t="116722" x="5372100" y="1279525"/>
          <p14:tracePt t="116971" x="5378450" y="1279525"/>
          <p14:tracePt t="117482" x="5383213" y="1279525"/>
          <p14:tracePt t="118066" x="5389563" y="1279525"/>
          <p14:tracePt t="118122" x="5394325" y="1279525"/>
          <p14:tracePt t="119195" x="5400675" y="1279525"/>
          <p14:tracePt t="119235" x="5407025" y="1279525"/>
          <p14:tracePt t="119261" x="5440363" y="1303338"/>
          <p14:tracePt t="119262" x="5446713" y="1320800"/>
          <p14:tracePt t="119268" x="5475288" y="1354138"/>
          <p14:tracePt t="119284" x="5503863" y="1393825"/>
          <p14:tracePt t="119301" x="5532438" y="1435100"/>
          <p14:tracePt t="119318" x="5549900" y="1468438"/>
          <p14:tracePt t="119334" x="5561013" y="1485900"/>
          <p14:tracePt t="119353" x="5565775" y="1508125"/>
          <p14:tracePt t="119369" x="5572125" y="1514475"/>
          <p14:tracePt t="119385" x="5578475" y="1520825"/>
          <p14:tracePt t="119402" x="5583238" y="1525588"/>
          <p14:tracePt t="119419" x="5589588" y="1549400"/>
          <p14:tracePt t="119436" x="5594350" y="1571625"/>
          <p14:tracePt t="119452" x="5611813" y="1600200"/>
          <p14:tracePt t="119469" x="5629275" y="1646238"/>
          <p14:tracePt t="119486" x="5668963" y="1685925"/>
          <p14:tracePt t="119502" x="5697538" y="1720850"/>
          <p14:tracePt t="119519" x="5721350" y="1743075"/>
          <p14:tracePt t="119603" x="5726113" y="1743075"/>
          <p14:tracePt t="119771" x="5732463" y="1743075"/>
          <p14:tracePt t="119971" x="5737225" y="1743075"/>
          <p14:tracePt t="120328" x="5743575" y="1743075"/>
          <p14:tracePt t="120427" x="5754688" y="1754188"/>
          <p14:tracePt t="120435" x="5789613" y="1782763"/>
          <p14:tracePt t="120445" x="5818188" y="1806575"/>
          <p14:tracePt t="120452" x="5903913" y="1874838"/>
          <p14:tracePt t="120468" x="6007100" y="1949450"/>
          <p14:tracePt t="120485" x="6108700" y="2017713"/>
          <p14:tracePt t="120503" x="6189663" y="2074863"/>
          <p14:tracePt t="120519" x="6200775" y="2085975"/>
          <p14:tracePt t="120535" x="6200775" y="2092325"/>
          <p14:tracePt t="120619" x="6200775" y="2097088"/>
          <p14:tracePt t="120635" x="6194425" y="2097088"/>
          <p14:tracePt t="120819" x="6189663" y="2097088"/>
          <p14:tracePt t="120875" x="6183313" y="2103438"/>
          <p14:tracePt t="120971" x="6178550" y="2108200"/>
          <p14:tracePt t="120995" x="6165850" y="2108200"/>
          <p14:tracePt t="121035" x="6165850" y="2114550"/>
          <p14:tracePt t="121059" x="6161088" y="2114550"/>
          <p14:tracePt t="121091" x="6154738" y="2114550"/>
          <p14:tracePt t="121691" x="6161088" y="2114550"/>
          <p14:tracePt t="121707" x="6165850" y="2114550"/>
          <p14:tracePt t="121715" x="6172200" y="2114550"/>
          <p14:tracePt t="121723" x="6178550" y="2114550"/>
          <p14:tracePt t="121803" x="6183313" y="2114550"/>
          <p14:tracePt t="121819" x="6194425" y="2114550"/>
          <p14:tracePt t="121828" x="6211888" y="2132013"/>
          <p14:tracePt t="121836" x="6235700" y="2154238"/>
          <p14:tracePt t="121836" x="6297613" y="2193925"/>
          <p14:tracePt t="121851" x="6354763" y="2235200"/>
          <p14:tracePt t="121868" x="6423025" y="2286000"/>
          <p14:tracePt t="121885" x="6469063" y="2325688"/>
          <p14:tracePt t="121902" x="6503988" y="2343150"/>
          <p14:tracePt t="121918" x="6515100" y="2354263"/>
          <p14:tracePt t="122171" x="6521450" y="2354263"/>
          <p14:tracePt t="122211" x="6526213" y="2354263"/>
          <p14:tracePt t="122259" x="6532563" y="2354263"/>
          <p14:tracePt t="122419" x="6532563" y="2349500"/>
          <p14:tracePt t="122467" x="6532563" y="2343150"/>
          <p14:tracePt t="122483" x="6532563" y="2336800"/>
          <p14:tracePt t="122499" x="6532563" y="2325688"/>
          <p14:tracePt t="123355" x="6526213" y="2325688"/>
          <p14:tracePt t="123363" x="6521450" y="2325688"/>
          <p14:tracePt t="123371" x="6508750" y="2332038"/>
          <p14:tracePt t="123378" x="6503988" y="2332038"/>
          <p14:tracePt t="123385" x="6486525" y="2336800"/>
          <p14:tracePt t="123401" x="6475413" y="2343150"/>
          <p14:tracePt t="123418" x="6457950" y="2308225"/>
          <p14:tracePt t="123435" x="6389688" y="2222500"/>
          <p14:tracePt t="123452" x="6332538" y="2125663"/>
          <p14:tracePt t="123468" x="6269038" y="2017713"/>
          <p14:tracePt t="123485" x="6207125" y="1903413"/>
          <p14:tracePt t="123502" x="6154738" y="1782763"/>
          <p14:tracePt t="123518" x="6108700" y="1674813"/>
          <p14:tracePt t="123535" x="6075363" y="1582738"/>
          <p14:tracePt t="123552" x="6046788" y="1485900"/>
          <p14:tracePt t="123568" x="6000750" y="1393825"/>
          <p14:tracePt t="123585" x="5954713" y="1308100"/>
          <p14:tracePt t="123602" x="5846763" y="1189038"/>
          <p14:tracePt t="123619" x="5754688" y="1108075"/>
          <p14:tracePt t="123635" x="5657850" y="1039813"/>
          <p14:tracePt t="123652" x="5578475" y="982663"/>
          <p14:tracePt t="123668" x="5521325" y="949325"/>
          <p14:tracePt t="123685" x="5503863" y="931863"/>
          <p14:tracePt t="123723" x="5503863" y="925513"/>
          <p14:tracePt t="123758" x="5492750" y="925513"/>
          <p14:tracePt t="123779" x="5480050" y="908050"/>
          <p14:tracePt t="123787" x="5440363" y="892175"/>
          <p14:tracePt t="123795" x="5372100" y="857250"/>
          <p14:tracePt t="123803" x="5211763" y="811213"/>
          <p14:tracePt t="123818" x="5121275" y="771525"/>
          <p14:tracePt t="123835" x="5108575" y="765175"/>
          <p14:tracePt t="123875" x="5103813" y="765175"/>
          <p14:tracePt t="123947" x="5097463" y="765175"/>
          <p14:tracePt t="123979" x="5086350" y="765175"/>
          <p14:tracePt t="124019" x="5080000" y="765175"/>
          <p14:tracePt t="124027" x="5075238" y="765175"/>
          <p14:tracePt t="124043" x="5064125" y="765175"/>
          <p14:tracePt t="124051" x="5057775" y="771525"/>
          <p14:tracePt t="124067" x="5051425" y="777875"/>
          <p14:tracePt t="124099" x="5046663" y="782638"/>
          <p14:tracePt t="124483" x="5057775" y="793750"/>
          <p14:tracePt t="124491" x="5064125" y="806450"/>
          <p14:tracePt t="124501" x="5068888" y="811213"/>
          <p14:tracePt t="124501" x="5075238" y="828675"/>
          <p14:tracePt t="124518" x="5075238" y="846138"/>
          <p14:tracePt t="124535" x="5080000" y="874713"/>
          <p14:tracePt t="124551" x="5086350" y="892175"/>
          <p14:tracePt t="124568" x="5092700" y="908050"/>
          <p14:tracePt t="124585" x="5097463" y="925513"/>
          <p14:tracePt t="124602" x="5103813" y="936625"/>
          <p14:tracePt t="124619" x="5108575" y="949325"/>
          <p14:tracePt t="124635" x="5108575" y="954088"/>
          <p14:tracePt t="124651" x="5121275" y="971550"/>
          <p14:tracePt t="124668" x="5126038" y="989013"/>
          <p14:tracePt t="124685" x="5137150" y="1006475"/>
          <p14:tracePt t="124702" x="5143500" y="1028700"/>
          <p14:tracePt t="124718" x="5154613" y="1046163"/>
          <p14:tracePt t="124735" x="5160963" y="1057275"/>
          <p14:tracePt t="124751" x="5172075" y="1079500"/>
          <p14:tracePt t="124768" x="5183188" y="1096963"/>
          <p14:tracePt t="124785" x="5194300" y="1108075"/>
          <p14:tracePt t="124802" x="5200650" y="1120775"/>
          <p14:tracePt t="124818" x="5200650" y="1131888"/>
          <p14:tracePt t="124835" x="5207000" y="1136650"/>
          <p14:tracePt t="124875" x="5207000" y="1143000"/>
          <p14:tracePt t="124891" x="5211763" y="1154113"/>
          <p14:tracePt t="124907" x="5218113" y="1154113"/>
          <p14:tracePt t="124916" x="5218113" y="1165225"/>
          <p14:tracePt t="124939" x="5222875" y="1177925"/>
          <p14:tracePt t="124955" x="5229225" y="1182688"/>
          <p14:tracePt t="124968" x="5235575" y="1193800"/>
          <p14:tracePt t="124969" x="5251450" y="1211263"/>
          <p14:tracePt t="124985" x="5257800" y="1228725"/>
          <p14:tracePt t="125002" x="5275263" y="1246188"/>
          <p14:tracePt t="125018" x="5292725" y="1274763"/>
          <p14:tracePt t="125035" x="5308600" y="1296988"/>
          <p14:tracePt t="125051" x="5332413" y="1320800"/>
          <p14:tracePt t="125068" x="5343525" y="1331913"/>
          <p14:tracePt t="125085" x="5349875" y="1349375"/>
          <p14:tracePt t="125131" x="5354638" y="1349375"/>
          <p14:tracePt t="125171" x="5354638" y="1354138"/>
          <p14:tracePt t="125195" x="5360988" y="1365250"/>
          <p14:tracePt t="125227" x="5365750" y="1377950"/>
          <p14:tracePt t="125235" x="5372100" y="1389063"/>
          <p14:tracePt t="125244" x="5383213" y="1393825"/>
          <p14:tracePt t="125251" x="5389563" y="1400175"/>
          <p14:tracePt t="125255" x="5400675" y="1422400"/>
          <p14:tracePt t="125268" x="5422900" y="1435100"/>
          <p14:tracePt t="125285" x="5440363" y="1450975"/>
          <p14:tracePt t="125302" x="5451475" y="1457325"/>
          <p14:tracePt t="125339" x="5457825" y="1463675"/>
          <p14:tracePt t="125347" x="5457825" y="1468438"/>
          <p14:tracePt t="125356" x="5464175" y="1474788"/>
          <p14:tracePt t="125368" x="5468938" y="1474788"/>
          <p14:tracePt t="125385" x="5480050" y="1485900"/>
          <p14:tracePt t="125402" x="5486400" y="1492250"/>
          <p14:tracePt t="125418" x="5508625" y="1508125"/>
          <p14:tracePt t="125435" x="5526088" y="1520825"/>
          <p14:tracePt t="125451" x="5537200" y="1531938"/>
          <p14:tracePt t="125468" x="5549900" y="1536700"/>
          <p14:tracePt t="125485" x="5554663" y="1543050"/>
          <p14:tracePt t="125555" x="5554663" y="1554163"/>
          <p14:tracePt t="125571" x="5565775" y="1565275"/>
          <p14:tracePt t="125579" x="5572125" y="1565275"/>
          <p14:tracePt t="125584" x="5583238" y="1571625"/>
          <p14:tracePt t="125594" x="5589588" y="1577975"/>
          <p14:tracePt t="125601" x="5611813" y="1593850"/>
          <p14:tracePt t="125618" x="5646738" y="1622425"/>
          <p14:tracePt t="125636" x="5664200" y="1635125"/>
          <p14:tracePt t="125652" x="5668963" y="1639888"/>
          <p14:tracePt t="125668" x="5668963" y="1646238"/>
          <p14:tracePt t="125685" x="5668963" y="1651000"/>
          <p14:tracePt t="125701" x="5675313" y="1657350"/>
          <p14:tracePt t="125719" x="5680075" y="1663700"/>
          <p14:tracePt t="125735" x="5686425" y="1668463"/>
          <p14:tracePt t="125752" x="5692775" y="1679575"/>
          <p14:tracePt t="125768" x="5715000" y="1703388"/>
          <p14:tracePt t="125786" x="5737225" y="1714500"/>
          <p14:tracePt t="125801" x="5754688" y="1731963"/>
          <p14:tracePt t="125818" x="5765800" y="1736725"/>
          <p14:tracePt t="125835" x="5772150" y="1749425"/>
          <p14:tracePt t="125871" x="5772150" y="1754188"/>
          <p14:tracePt t="125915" x="5778500" y="1760538"/>
          <p14:tracePt t="125917" x="5783263" y="1771650"/>
          <p14:tracePt t="125935" x="5794375" y="1778000"/>
          <p14:tracePt t="125935" x="5811838" y="1793875"/>
          <p14:tracePt t="125952" x="5829300" y="1806575"/>
          <p14:tracePt t="125968" x="5846763" y="1817688"/>
          <p14:tracePt t="125985" x="5857875" y="1828800"/>
          <p14:tracePt t="126001" x="5864225" y="1835150"/>
          <p14:tracePt t="126018" x="5868988" y="1839913"/>
          <p14:tracePt t="126059" x="5868988" y="1846263"/>
          <p14:tracePt t="126067" x="5886450" y="1857375"/>
          <p14:tracePt t="126078" x="5892800" y="1863725"/>
          <p14:tracePt t="126085" x="5908675" y="1874838"/>
          <p14:tracePt t="126101" x="5932488" y="1892300"/>
          <p14:tracePt t="126120" x="5949950" y="1908175"/>
          <p14:tracePt t="126135" x="5972175" y="1925638"/>
          <p14:tracePt t="126152" x="5983288" y="1931988"/>
          <p14:tracePt t="126168" x="5983288" y="1936750"/>
          <p14:tracePt t="126251" x="5989638" y="1943100"/>
          <p14:tracePt t="126261" x="6000750" y="1949450"/>
          <p14:tracePt t="126268" x="6011863" y="1960563"/>
          <p14:tracePt t="126275" x="6029325" y="1978025"/>
          <p14:tracePt t="126286" x="6064250" y="1993900"/>
          <p14:tracePt t="126301" x="6092825" y="2017713"/>
          <p14:tracePt t="126319" x="6108700" y="2028825"/>
          <p14:tracePt t="126335" x="6115050" y="2035175"/>
          <p14:tracePt t="126352" x="6121400" y="2035175"/>
          <p14:tracePt t="126427" x="6121400" y="2039938"/>
          <p14:tracePt t="126459" x="6121400" y="2051050"/>
          <p14:tracePt t="126467" x="6161088" y="2079625"/>
          <p14:tracePt t="126485" x="6189663" y="2092325"/>
          <p14:tracePt t="126485" x="6229350" y="2108200"/>
          <p14:tracePt t="126501" x="6251575" y="2125663"/>
          <p14:tracePt t="126518" x="6275388" y="2132013"/>
          <p14:tracePt t="126535" x="6280150" y="2143125"/>
          <p14:tracePt t="126552" x="6286500" y="2149475"/>
          <p14:tracePt t="126651" x="6292850" y="2154238"/>
          <p14:tracePt t="126660" x="6308725" y="2165350"/>
          <p14:tracePt t="126667" x="6378575" y="2200275"/>
          <p14:tracePt t="126685" x="6407150" y="2217738"/>
          <p14:tracePt t="126685" x="6451600" y="2235200"/>
          <p14:tracePt t="126701" x="6469063" y="2246313"/>
          <p14:tracePt t="126755" x="6469063" y="2251075"/>
          <p14:tracePt t="126868" x="6469063" y="2257425"/>
          <p14:tracePt t="126873" x="6475413" y="2268538"/>
          <p14:tracePt t="126884" x="6497638" y="2292350"/>
          <p14:tracePt t="126885" x="6565900" y="2332038"/>
          <p14:tracePt t="126901" x="6618288" y="2365375"/>
          <p14:tracePt t="126918" x="6635750" y="2378075"/>
          <p14:tracePt t="126979" x="6640513" y="2378075"/>
          <p14:tracePt t="127427" x="6635750" y="2378075"/>
          <p14:tracePt t="127491" x="6629400" y="2378075"/>
          <p14:tracePt t="127523" x="6623050" y="2378075"/>
          <p14:tracePt t="127547" x="6623050" y="2382838"/>
          <p14:tracePt t="127579" x="6618288" y="2382838"/>
          <p14:tracePt t="127644" x="6611938" y="2382838"/>
          <p14:tracePt t="127667" x="6607175" y="2389188"/>
          <p14:tracePt t="127699" x="6594475" y="2393950"/>
          <p14:tracePt t="127700" x="6589713" y="2393950"/>
          <p14:tracePt t="127723" x="6578600" y="2400300"/>
          <p14:tracePt t="127739" x="6565900" y="2406650"/>
          <p14:tracePt t="127747" x="6554788" y="2406650"/>
          <p14:tracePt t="127763" x="6537325" y="2411413"/>
          <p14:tracePt t="127768" x="6515100" y="2417763"/>
          <p14:tracePt t="127785" x="6475413" y="2428875"/>
          <p14:tracePt t="127801" x="6372225" y="2451100"/>
          <p14:tracePt t="127817" x="5989638" y="2497138"/>
          <p14:tracePt t="127835" x="5475288" y="2628900"/>
          <p14:tracePt t="127851" x="4879975" y="2800350"/>
          <p14:tracePt t="127868" x="4275138" y="3022600"/>
          <p14:tracePt t="127885" x="3736975" y="3206750"/>
          <p14:tracePt t="127902" x="3275013" y="3343275"/>
          <p14:tracePt t="127918" x="3035300" y="3429000"/>
          <p14:tracePt t="127935" x="2936875" y="3475038"/>
          <p14:tracePt t="127951" x="2857500" y="3525838"/>
          <p14:tracePt t="127968" x="2760663" y="3582988"/>
          <p14:tracePt t="127985" x="2663825" y="3646488"/>
          <p14:tracePt t="128001" x="2606675" y="3692525"/>
          <p14:tracePt t="128018" x="2560638" y="3721100"/>
          <p14:tracePt t="128035" x="2536825" y="3732213"/>
          <p14:tracePt t="128051" x="2508250" y="3743325"/>
          <p14:tracePt t="128068" x="2468563" y="3765550"/>
          <p14:tracePt t="128085" x="2365375" y="3789363"/>
          <p14:tracePt t="128102" x="2211388" y="3829050"/>
          <p14:tracePt t="128118" x="1982788" y="3868738"/>
          <p14:tracePt t="128135" x="1806575" y="3908425"/>
          <p14:tracePt t="128151" x="1685925" y="3949700"/>
          <p14:tracePt t="128168" x="1549400" y="4006850"/>
          <p14:tracePt t="128185" x="1411288" y="4051300"/>
          <p14:tracePt t="128202" x="1257300" y="4092575"/>
          <p14:tracePt t="128218" x="1050925" y="4154488"/>
          <p14:tracePt t="128235" x="954088" y="4183063"/>
          <p14:tracePt t="128251" x="896938" y="4211638"/>
          <p14:tracePt t="128268" x="850900" y="4235450"/>
          <p14:tracePt t="128285" x="800100" y="4257675"/>
          <p14:tracePt t="128302" x="760413" y="4275138"/>
          <p14:tracePt t="128318" x="725488" y="4303713"/>
          <p14:tracePt t="128335" x="708025" y="4321175"/>
          <p14:tracePt t="128351" x="685800" y="4349750"/>
          <p14:tracePt t="128368" x="668338" y="4389438"/>
          <p14:tracePt t="128385" x="635000" y="4446588"/>
          <p14:tracePt t="128402" x="593725" y="4503738"/>
          <p14:tracePt t="128418" x="554038" y="4565650"/>
          <p14:tracePt t="128435" x="542925" y="4594225"/>
          <p14:tracePt t="128451" x="525463" y="4640263"/>
          <p14:tracePt t="128468" x="508000" y="4668838"/>
          <p14:tracePt t="128485" x="496888" y="4708525"/>
          <p14:tracePt t="128501" x="485775" y="4737100"/>
          <p14:tracePt t="128518" x="479425" y="4754563"/>
          <p14:tracePt t="128535" x="474663" y="4778375"/>
          <p14:tracePt t="128551" x="474663" y="4789488"/>
          <p14:tracePt t="128568" x="474663" y="4818063"/>
          <p14:tracePt t="128585" x="474663" y="4846638"/>
          <p14:tracePt t="128601" x="474663" y="4892675"/>
          <p14:tracePt t="128619" x="474663" y="4921250"/>
          <p14:tracePt t="128635" x="474663" y="4932363"/>
          <p14:tracePt t="128651" x="485775" y="4937125"/>
          <p14:tracePt t="128668" x="492125" y="4949825"/>
          <p14:tracePt t="128685" x="503238" y="4949825"/>
          <p14:tracePt t="128702" x="514350" y="4954588"/>
          <p14:tracePt t="128719" x="582613" y="4983163"/>
          <p14:tracePt t="128735" x="714375" y="5011738"/>
          <p14:tracePt t="128751" x="868363" y="5035550"/>
          <p14:tracePt t="128768" x="1017588" y="5051425"/>
          <p14:tracePt t="128785" x="1154113" y="5064125"/>
          <p14:tracePt t="128801" x="1274763" y="5086350"/>
          <p14:tracePt t="128818" x="1450975" y="5086350"/>
          <p14:tracePt t="128835" x="1571625" y="5057775"/>
          <p14:tracePt t="128851" x="1714500" y="5011738"/>
          <p14:tracePt t="128868" x="1828800" y="4972050"/>
          <p14:tracePt t="128884" x="1920875" y="4949825"/>
          <p14:tracePt t="128901" x="2006600" y="4932363"/>
          <p14:tracePt t="128918" x="2057400" y="4908550"/>
          <p14:tracePt t="128935" x="2125663" y="4886325"/>
          <p14:tracePt t="128951" x="2200275" y="4864100"/>
          <p14:tracePt t="128969" x="2286000" y="4840288"/>
          <p14:tracePt t="128985" x="2393950" y="4811713"/>
          <p14:tracePt t="129001" x="2520950" y="4760913"/>
          <p14:tracePt t="129001" x="2571750" y="4721225"/>
          <p14:tracePt t="129019" x="2657475" y="4629150"/>
          <p14:tracePt t="129035" x="2708275" y="4565650"/>
          <p14:tracePt t="129052" x="2732088" y="4549775"/>
          <p14:tracePt t="129068" x="2743200" y="4532313"/>
          <p14:tracePt t="129085" x="2754313" y="4514850"/>
          <p14:tracePt t="129101" x="2765425" y="4492625"/>
          <p14:tracePt t="129118" x="2771775" y="4457700"/>
          <p14:tracePt t="129135" x="2782888" y="4418013"/>
          <p14:tracePt t="129151" x="2789238" y="4378325"/>
          <p14:tracePt t="129168" x="2794000" y="4354513"/>
          <p14:tracePt t="129185" x="2794000" y="4332288"/>
          <p14:tracePt t="129201" x="2794000" y="4321175"/>
          <p14:tracePt t="129218" x="2794000" y="4303713"/>
          <p14:tracePt t="129235" x="2794000" y="4279900"/>
          <p14:tracePt t="129251" x="2778125" y="4264025"/>
          <p14:tracePt t="129268" x="2743200" y="4229100"/>
          <p14:tracePt t="129285" x="2646363" y="4165600"/>
          <p14:tracePt t="129301" x="2508250" y="4079875"/>
          <p14:tracePt t="129318" x="2349500" y="4000500"/>
          <p14:tracePt t="129334" x="2211388" y="3925888"/>
          <p14:tracePt t="129351" x="2120900" y="3886200"/>
          <p14:tracePt t="129368" x="2039938" y="3857625"/>
          <p14:tracePt t="129385" x="1978025" y="3846513"/>
          <p14:tracePt t="129401" x="1925638" y="3840163"/>
          <p14:tracePt t="129417" x="1879600" y="3835400"/>
          <p14:tracePt t="129434" x="1789113" y="3800475"/>
          <p14:tracePt t="129451" x="1714500" y="3765550"/>
          <p14:tracePt t="129467" x="1622425" y="3736975"/>
          <p14:tracePt t="129484" x="1520825" y="3714750"/>
          <p14:tracePt t="129500" x="1389063" y="3697288"/>
          <p14:tracePt t="129517" x="1274763" y="3692525"/>
          <p14:tracePt t="129535" x="1171575" y="3692525"/>
          <p14:tracePt t="129551" x="1103313" y="3692525"/>
          <p14:tracePt t="129568" x="1057275" y="3708400"/>
          <p14:tracePt t="129585" x="1006475" y="3743325"/>
          <p14:tracePt t="129601" x="936625" y="3800475"/>
          <p14:tracePt t="129618" x="742950" y="3994150"/>
          <p14:tracePt t="129635" x="606425" y="4114800"/>
          <p14:tracePt t="129651" x="531813" y="4171950"/>
          <p14:tracePt t="129668" x="520700" y="4183063"/>
          <p14:tracePt t="129686" x="514350" y="4194175"/>
          <p14:tracePt t="129702" x="508000" y="4200525"/>
          <p14:tracePt t="129718" x="508000" y="4211638"/>
          <p14:tracePt t="129734" x="514350" y="4229100"/>
          <p14:tracePt t="129751" x="525463" y="4251325"/>
          <p14:tracePt t="129768" x="536575" y="4275138"/>
          <p14:tracePt t="129785" x="549275" y="4297363"/>
          <p14:tracePt t="129801" x="565150" y="4314825"/>
          <p14:tracePt t="129818" x="588963" y="4337050"/>
          <p14:tracePt t="129834" x="639763" y="4383088"/>
          <p14:tracePt t="129851" x="692150" y="4429125"/>
          <p14:tracePt t="129868" x="760413" y="4475163"/>
          <p14:tracePt t="129885" x="839788" y="4537075"/>
          <p14:tracePt t="129901" x="925513" y="4572000"/>
          <p14:tracePt t="129918" x="1000125" y="4606925"/>
          <p14:tracePt t="129934" x="1063625" y="4622800"/>
          <p14:tracePt t="129951" x="1103313" y="4635500"/>
          <p14:tracePt t="129967" x="1125538" y="4640263"/>
          <p14:tracePt t="129985" x="1136650" y="4651375"/>
          <p14:tracePt t="130001" x="1165225" y="4657725"/>
          <p14:tracePt t="130018" x="1257300" y="4686300"/>
          <p14:tracePt t="130035" x="1314450" y="4692650"/>
          <p14:tracePt t="130051" x="1389063" y="4703763"/>
          <p14:tracePt t="130068" x="1463675" y="4714875"/>
          <p14:tracePt t="130084" x="1520825" y="4737100"/>
          <p14:tracePt t="130101" x="1577975" y="4765675"/>
          <p14:tracePt t="130118" x="1628775" y="4794250"/>
          <p14:tracePt t="130134" x="1674813" y="4811713"/>
          <p14:tracePt t="130151" x="1708150" y="4829175"/>
          <p14:tracePt t="130168" x="1765300" y="4835525"/>
          <p14:tracePt t="130185" x="1793875" y="4840288"/>
          <p14:tracePt t="130201" x="1811338" y="4840288"/>
          <p14:tracePt t="130218" x="1839913" y="4840288"/>
          <p14:tracePt t="130235" x="1874838" y="4840288"/>
          <p14:tracePt t="130251" x="1943100" y="4806950"/>
          <p14:tracePt t="130268" x="2046288" y="4743450"/>
          <p14:tracePt t="130284" x="2171700" y="4697413"/>
          <p14:tracePt t="130301" x="2292350" y="4675188"/>
          <p14:tracePt t="130318" x="2400300" y="4646613"/>
          <p14:tracePt t="130334" x="2525713" y="4611688"/>
          <p14:tracePt t="130351" x="2628900" y="4572000"/>
          <p14:tracePt t="130368" x="2714625" y="4525963"/>
          <p14:tracePt t="130385" x="2782888" y="4468813"/>
          <p14:tracePt t="130401" x="2857500" y="4400550"/>
          <p14:tracePt t="130418" x="2936875" y="4308475"/>
          <p14:tracePt t="130435" x="2960688" y="4292600"/>
          <p14:tracePt t="130451" x="2960688" y="4279900"/>
          <p14:tracePt t="130468" x="2965450" y="4268788"/>
          <p14:tracePt t="130484" x="2971800" y="4257675"/>
          <p14:tracePt t="130501" x="2978150" y="4235450"/>
          <p14:tracePt t="130518" x="2978150" y="4211638"/>
          <p14:tracePt t="130534" x="2978150" y="4183063"/>
          <p14:tracePt t="130551" x="2978150" y="4160838"/>
          <p14:tracePt t="130568" x="2965450" y="4137025"/>
          <p14:tracePt t="130584" x="2936875" y="4097338"/>
          <p14:tracePt t="130601" x="2863850" y="4040188"/>
          <p14:tracePt t="130618" x="2679700" y="3943350"/>
          <p14:tracePt t="130635" x="2532063" y="3868738"/>
          <p14:tracePt t="130651" x="2349500" y="3800475"/>
          <p14:tracePt t="130669" x="2171700" y="3743325"/>
          <p14:tracePt t="130685" x="2028825" y="3714750"/>
          <p14:tracePt t="130702" x="1920875" y="3697288"/>
          <p14:tracePt t="130718" x="1828800" y="3692525"/>
          <p14:tracePt t="130735" x="1736725" y="3686175"/>
          <p14:tracePt t="130751" x="1628775" y="3686175"/>
          <p14:tracePt t="130768" x="1503363" y="3686175"/>
          <p14:tracePt t="130784" x="1354138" y="3697288"/>
          <p14:tracePt t="130801" x="1200150" y="3708400"/>
          <p14:tracePt t="130818" x="1000125" y="3754438"/>
          <p14:tracePt t="130835" x="885825" y="3778250"/>
          <p14:tracePt t="130851" x="806450" y="3800475"/>
          <p14:tracePt t="130868" x="749300" y="3835400"/>
          <p14:tracePt t="130884" x="703263" y="3863975"/>
          <p14:tracePt t="130901" x="650875" y="3932238"/>
          <p14:tracePt t="130919" x="571500" y="4040188"/>
          <p14:tracePt t="130934" x="514350" y="4137025"/>
          <p14:tracePt t="130951" x="485775" y="4189413"/>
          <p14:tracePt t="130968" x="474663" y="4211638"/>
          <p14:tracePt t="130984" x="474663" y="4217988"/>
          <p14:tracePt t="131001" x="474663" y="4229100"/>
          <p14:tracePt t="131018" x="474663" y="4246563"/>
          <p14:tracePt t="131035" x="474663" y="4257675"/>
          <p14:tracePt t="131051" x="485775" y="4275138"/>
          <p14:tracePt t="131068" x="492125" y="4275138"/>
          <p14:tracePt t="131084" x="508000" y="4286250"/>
          <p14:tracePt t="131101" x="525463" y="4292600"/>
          <p14:tracePt t="131118" x="582613" y="4308475"/>
          <p14:tracePt t="131135" x="720725" y="4354513"/>
          <p14:tracePt t="131151" x="977900" y="4440238"/>
          <p14:tracePt t="131168" x="1268413" y="4543425"/>
          <p14:tracePt t="131184" x="1514475" y="4629150"/>
          <p14:tracePt t="131201" x="1697038" y="4686300"/>
          <p14:tracePt t="131218" x="1914525" y="4760913"/>
          <p14:tracePt t="131235" x="2017713" y="4772025"/>
          <p14:tracePt t="131251" x="2085975" y="4772025"/>
          <p14:tracePt t="131268" x="2178050" y="4765675"/>
          <p14:tracePt t="131284" x="2263775" y="4737100"/>
          <p14:tracePt t="131301" x="2365375" y="4686300"/>
          <p14:tracePt t="131318" x="2503488" y="4629150"/>
          <p14:tracePt t="131335" x="2622550" y="4583113"/>
          <p14:tracePt t="131351" x="2725738" y="4537075"/>
          <p14:tracePt t="131368" x="2806700" y="4497388"/>
          <p14:tracePt t="131384" x="2840038" y="4479925"/>
          <p14:tracePt t="131401" x="2857500" y="4464050"/>
          <p14:tracePt t="131418" x="2886075" y="4429125"/>
          <p14:tracePt t="131435" x="2897188" y="4383088"/>
          <p14:tracePt t="131451" x="2903538" y="4343400"/>
          <p14:tracePt t="131468" x="2908300" y="4303713"/>
          <p14:tracePt t="131484" x="2908300" y="4275138"/>
          <p14:tracePt t="131501" x="2903538" y="4246563"/>
          <p14:tracePt t="131518" x="2892425" y="4235450"/>
          <p14:tracePt t="131535" x="2879725" y="4217988"/>
          <p14:tracePt t="131551" x="2863850" y="4211638"/>
          <p14:tracePt t="131587" x="2857500" y="4206875"/>
          <p14:tracePt t="131610" x="2851150" y="4206875"/>
          <p14:tracePt t="131618" x="2840038" y="4206875"/>
          <p14:tracePt t="131642" x="2835275" y="4200525"/>
          <p14:tracePt t="132122" x="0" y="0"/>
        </p14:tracePtLst>
        <p14:tracePtLst>
          <p14:tracePt t="141108" x="7315200" y="5537200"/>
          <p14:tracePt t="141171" x="7304088" y="5537200"/>
          <p14:tracePt t="141187" x="7292975" y="5537200"/>
          <p14:tracePt t="141195" x="7258050" y="5543550"/>
          <p14:tracePt t="141195" x="7207250" y="5561013"/>
          <p14:tracePt t="141211" x="7150100" y="5565775"/>
          <p14:tracePt t="141219" x="7080250" y="5578475"/>
          <p14:tracePt t="141219" x="6937375" y="5600700"/>
          <p14:tracePt t="141235" x="6783388" y="5629275"/>
          <p14:tracePt t="141251" x="6611938" y="5668963"/>
          <p14:tracePt t="141268" x="6435725" y="5686425"/>
          <p14:tracePt t="141285" x="6292850" y="5686425"/>
          <p14:tracePt t="141301" x="6172200" y="5686425"/>
          <p14:tracePt t="141318" x="6103938" y="5686425"/>
          <p14:tracePt t="141335" x="6064250" y="5686425"/>
          <p14:tracePt t="141351" x="6046788" y="5686425"/>
          <p14:tracePt t="141369" x="6029325" y="5686425"/>
          <p14:tracePt t="141385" x="6011863" y="5686425"/>
          <p14:tracePt t="141403" x="6007100" y="5680075"/>
          <p14:tracePt t="141418" x="5972175" y="5664200"/>
          <p14:tracePt t="141435" x="5932488" y="5646738"/>
          <p14:tracePt t="141451" x="5857875" y="5622925"/>
          <p14:tracePt t="141468" x="5765800" y="5594350"/>
          <p14:tracePt t="141485" x="5646738" y="5565775"/>
          <p14:tracePt t="141502" x="5514975" y="5526088"/>
          <p14:tracePt t="141518" x="5422900" y="5508625"/>
          <p14:tracePt t="141535" x="5383213" y="5508625"/>
          <p14:tracePt t="141551" x="5360988" y="5508625"/>
          <p14:tracePt t="141568" x="5332413" y="5508625"/>
          <p14:tracePt t="141659" x="5326063" y="5514975"/>
          <p14:tracePt t="141668" x="5321300" y="5521325"/>
          <p14:tracePt t="141668" x="5308600" y="5537200"/>
          <p14:tracePt t="141685" x="5303838" y="5554663"/>
          <p14:tracePt t="141701" x="5297488" y="5583238"/>
          <p14:tracePt t="141718" x="5292725" y="5611813"/>
          <p14:tracePt t="141735" x="5292725" y="5646738"/>
          <p14:tracePt t="141751" x="5292725" y="5675313"/>
          <p14:tracePt t="141768" x="5308600" y="5708650"/>
          <p14:tracePt t="141785" x="5337175" y="5737225"/>
          <p14:tracePt t="141802" x="5389563" y="5783263"/>
          <p14:tracePt t="141818" x="5532438" y="5868988"/>
          <p14:tracePt t="141835" x="5664200" y="5932488"/>
          <p14:tracePt t="141851" x="5807075" y="6007100"/>
          <p14:tracePt t="141869" x="5961063" y="6080125"/>
          <p14:tracePt t="141885" x="6126163" y="6126163"/>
          <p14:tracePt t="141902" x="6286500" y="6172200"/>
          <p14:tracePt t="141918" x="6440488" y="6207125"/>
          <p14:tracePt t="141935" x="6583363" y="6223000"/>
          <p14:tracePt t="141951" x="6726238" y="6229350"/>
          <p14:tracePt t="141968" x="6851650" y="6218238"/>
          <p14:tracePt t="141985" x="6961188" y="6211888"/>
          <p14:tracePt t="142001" x="7058025" y="6207125"/>
          <p14:tracePt t="142018" x="7218363" y="6207125"/>
          <p14:tracePt t="142035" x="7343775" y="6207125"/>
          <p14:tracePt t="142051" x="7480300" y="6207125"/>
          <p14:tracePt t="142068" x="7629525" y="6207125"/>
          <p14:tracePt t="142085" x="7766050" y="6194425"/>
          <p14:tracePt t="142101" x="7893050" y="6189663"/>
          <p14:tracePt t="142118" x="7983538" y="6183313"/>
          <p14:tracePt t="142135" x="8064500" y="6165850"/>
          <p14:tracePt t="142151" x="8126413" y="6154738"/>
          <p14:tracePt t="142169" x="8194675" y="6137275"/>
          <p14:tracePt t="142185" x="8258175" y="6108700"/>
          <p14:tracePt t="142201" x="8326438" y="6092825"/>
          <p14:tracePt t="142218" x="8412163" y="6057900"/>
          <p14:tracePt t="142235" x="8469313" y="6035675"/>
          <p14:tracePt t="142251" x="8504238" y="6018213"/>
          <p14:tracePt t="142268" x="8515350" y="6007100"/>
          <p14:tracePt t="142285" x="8532813" y="5994400"/>
          <p14:tracePt t="142302" x="8550275" y="5983288"/>
          <p14:tracePt t="142318" x="8566150" y="5972175"/>
          <p14:tracePt t="142335" x="8589963" y="5954713"/>
          <p14:tracePt t="142351" x="8612188" y="5932488"/>
          <p14:tracePt t="142369" x="8636000" y="5892800"/>
          <p14:tracePt t="142385" x="8664575" y="5846763"/>
          <p14:tracePt t="142385" x="8675688" y="5829300"/>
          <p14:tracePt t="142403" x="8686800" y="5811838"/>
          <p14:tracePt t="142418" x="8697913" y="5765800"/>
          <p14:tracePt t="142435" x="8704263" y="5737225"/>
          <p14:tracePt t="142451" x="8704263" y="5721350"/>
          <p14:tracePt t="142468" x="8704263" y="5697538"/>
          <p14:tracePt t="142485" x="8704263" y="5668963"/>
          <p14:tracePt t="142501" x="8704263" y="5640388"/>
          <p14:tracePt t="142518" x="8697913" y="5611813"/>
          <p14:tracePt t="142535" x="8686800" y="5594350"/>
          <p14:tracePt t="142551" x="8669338" y="5572125"/>
          <p14:tracePt t="142568" x="8658225" y="5561013"/>
          <p14:tracePt t="142585" x="8623300" y="5537200"/>
          <p14:tracePt t="142602" x="8537575" y="5492750"/>
          <p14:tracePt t="142618" x="8326438" y="5407025"/>
          <p14:tracePt t="142635" x="8183563" y="5360988"/>
          <p14:tracePt t="142651" x="8080375" y="5337175"/>
          <p14:tracePt t="142668" x="7994650" y="5308600"/>
          <p14:tracePt t="142685" x="7893050" y="5280025"/>
          <p14:tracePt t="142701" x="7783513" y="5257800"/>
          <p14:tracePt t="142718" x="7693025" y="5235575"/>
          <p14:tracePt t="142735" x="7612063" y="5229225"/>
          <p14:tracePt t="142751" x="7550150" y="5229225"/>
          <p14:tracePt t="142768" x="7486650" y="5229225"/>
          <p14:tracePt t="142785" x="7418388" y="5229225"/>
          <p14:tracePt t="142801" x="7337425" y="5229225"/>
          <p14:tracePt t="142818" x="7189788" y="5229225"/>
          <p14:tracePt t="142835" x="7075488" y="5229225"/>
          <p14:tracePt t="142851" x="6954838" y="5229225"/>
          <p14:tracePt t="142868" x="6829425" y="5235575"/>
          <p14:tracePt t="142885" x="6697663" y="5246688"/>
          <p14:tracePt t="142901" x="6561138" y="5264150"/>
          <p14:tracePt t="142918" x="6423025" y="5280025"/>
          <p14:tracePt t="142935" x="6292850" y="5303838"/>
          <p14:tracePt t="142951" x="6183313" y="5326063"/>
          <p14:tracePt t="142968" x="6092825" y="5337175"/>
          <p14:tracePt t="142985" x="6022975" y="5343525"/>
          <p14:tracePt t="143001" x="5921375" y="5354638"/>
          <p14:tracePt t="143019" x="5818188" y="5372100"/>
          <p14:tracePt t="143035" x="5703888" y="5411788"/>
          <p14:tracePt t="143052" x="5572125" y="5457825"/>
          <p14:tracePt t="143068" x="5440363" y="5508625"/>
          <p14:tracePt t="143085" x="5337175" y="5549900"/>
          <p14:tracePt t="143101" x="5268913" y="5565775"/>
          <p14:tracePt t="143118" x="5222875" y="5583238"/>
          <p14:tracePt t="143135" x="5194300" y="5594350"/>
          <p14:tracePt t="143152" x="5183188" y="5600700"/>
          <p14:tracePt t="143168" x="5165725" y="5611813"/>
          <p14:tracePt t="143185" x="5143500" y="5618163"/>
          <p14:tracePt t="143201" x="5114925" y="5629275"/>
          <p14:tracePt t="143218" x="5086350" y="5640388"/>
          <p14:tracePt t="143235" x="5075238" y="5646738"/>
          <p14:tracePt t="143251" x="5068888" y="5651500"/>
          <p14:tracePt t="143395" x="5075238" y="5651500"/>
          <p14:tracePt t="143411" x="5108575" y="5668963"/>
          <p14:tracePt t="143419" x="5132388" y="5686425"/>
          <p14:tracePt t="143419" x="5207000" y="5708650"/>
          <p14:tracePt t="143435" x="5321300" y="5765800"/>
          <p14:tracePt t="143451" x="5446713" y="5811838"/>
          <p14:tracePt t="143468" x="5565775" y="5846763"/>
          <p14:tracePt t="143485" x="5668963" y="5875338"/>
          <p14:tracePt t="143501" x="5754688" y="5897563"/>
          <p14:tracePt t="143518" x="5835650" y="5926138"/>
          <p14:tracePt t="143535" x="5926138" y="5937250"/>
          <p14:tracePt t="143551" x="6018213" y="5954713"/>
          <p14:tracePt t="143568" x="6103938" y="5961063"/>
          <p14:tracePt t="143585" x="6189663" y="5965825"/>
          <p14:tracePt t="143601" x="6269038" y="5978525"/>
          <p14:tracePt t="143618" x="6400800" y="5983288"/>
          <p14:tracePt t="143635" x="6492875" y="5989638"/>
          <p14:tracePt t="143651" x="6589713" y="5994400"/>
          <p14:tracePt t="143668" x="6697663" y="5994400"/>
          <p14:tracePt t="143685" x="6789738" y="5994400"/>
          <p14:tracePt t="143701" x="6869113" y="5994400"/>
          <p14:tracePt t="143718" x="6954838" y="5994400"/>
          <p14:tracePt t="143735" x="7035800" y="5994400"/>
          <p14:tracePt t="143751" x="7137400" y="5994400"/>
          <p14:tracePt t="143768" x="7246938" y="5989638"/>
          <p14:tracePt t="143785" x="7361238" y="5978525"/>
          <p14:tracePt t="143801" x="7480300" y="5978525"/>
          <p14:tracePt t="143818" x="7664450" y="5972175"/>
          <p14:tracePt t="143835" x="7794625" y="5965825"/>
          <p14:tracePt t="143851" x="7921625" y="5954713"/>
          <p14:tracePt t="143868" x="8029575" y="5943600"/>
          <p14:tracePt t="143885" x="8121650" y="5926138"/>
          <p14:tracePt t="143901" x="8194675" y="5908675"/>
          <p14:tracePt t="143918" x="8264525" y="5897563"/>
          <p14:tracePt t="143935" x="8332788" y="5880100"/>
          <p14:tracePt t="143952" x="8412163" y="5875338"/>
          <p14:tracePt t="143968" x="8497888" y="5864225"/>
          <p14:tracePt t="143985" x="8578850" y="5846763"/>
          <p14:tracePt t="144001" x="8629650" y="5840413"/>
          <p14:tracePt t="144018" x="8675688" y="5822950"/>
          <p14:tracePt t="144018" x="8697913" y="5818188"/>
          <p14:tracePt t="144035" x="8755063" y="5800725"/>
          <p14:tracePt t="144051" x="8801100" y="5789613"/>
          <p14:tracePt t="144068" x="8840788" y="5778500"/>
          <p14:tracePt t="144085" x="8864600" y="5772150"/>
          <p14:tracePt t="144101" x="8886825" y="5761038"/>
          <p14:tracePt t="144118" x="8893175" y="5761038"/>
          <p14:tracePt t="144179" x="8897938" y="5754688"/>
          <p14:tracePt t="144267" x="8897938" y="5749925"/>
          <p14:tracePt t="144323" x="8897938" y="5743575"/>
          <p14:tracePt t="144355" x="8897938" y="5737225"/>
          <p14:tracePt t="144363" x="8886825" y="5726113"/>
          <p14:tracePt t="144371" x="8864600" y="5715000"/>
          <p14:tracePt t="144378" x="8840788" y="5697538"/>
          <p14:tracePt t="144385" x="8743950" y="5651500"/>
          <p14:tracePt t="144401" x="8550275" y="5589588"/>
          <p14:tracePt t="144419" x="8423275" y="5561013"/>
          <p14:tracePt t="144435" x="8350250" y="5543550"/>
          <p14:tracePt t="144451" x="8308975" y="5537200"/>
          <p14:tracePt t="144468" x="8275638" y="5532438"/>
          <p14:tracePt t="144485" x="8201025" y="5521325"/>
          <p14:tracePt t="144501" x="8115300" y="5521325"/>
          <p14:tracePt t="144518" x="8023225" y="5514975"/>
          <p14:tracePt t="144535" x="7950200" y="5521325"/>
          <p14:tracePt t="144551" x="7886700" y="5543550"/>
          <p14:tracePt t="144570" x="7829550" y="5565775"/>
          <p14:tracePt t="144584" x="7783513" y="5583238"/>
          <p14:tracePt t="144601" x="7693025" y="5611813"/>
          <p14:tracePt t="144619" x="7612063" y="5635625"/>
          <p14:tracePt t="144636" x="7515225" y="5680075"/>
          <p14:tracePt t="144651" x="7394575" y="5761038"/>
          <p14:tracePt t="144669" x="7269163" y="5846763"/>
          <p14:tracePt t="144685" x="7137400" y="5932488"/>
          <p14:tracePt t="144702" x="7029450" y="6011863"/>
          <p14:tracePt t="144718" x="6921500" y="6080125"/>
          <p14:tracePt t="144735" x="6851650" y="6126163"/>
          <p14:tracePt t="144751" x="6800850" y="6172200"/>
          <p14:tracePt t="144767" x="6761163" y="6200775"/>
          <p14:tracePt t="144784" x="6721475" y="6223000"/>
          <p14:tracePt t="144801" x="6675438" y="6240463"/>
          <p14:tracePt t="144817" x="6629400" y="6246813"/>
          <p14:tracePt t="144834" x="6589713" y="6257925"/>
          <p14:tracePt t="144850" x="6561138" y="6269038"/>
          <p14:tracePt t="144867" x="6550025" y="6275388"/>
          <p14:tracePt t="145118" x="6526213" y="6269038"/>
          <p14:tracePt t="145139" x="6503988" y="6251575"/>
          <p14:tracePt t="145147" x="6469063" y="6246813"/>
          <p14:tracePt t="145155" x="6451600" y="6235700"/>
          <p14:tracePt t="145163" x="6429375" y="6223000"/>
          <p14:tracePt t="145167" x="6394450" y="6194425"/>
          <p14:tracePt t="145185" x="6361113" y="6154738"/>
          <p14:tracePt t="145201" x="6337300" y="6132513"/>
          <p14:tracePt t="145218" x="6337300" y="6126163"/>
          <p14:tracePt t="145331" x="6332538" y="6126163"/>
          <p14:tracePt t="145355" x="6326188" y="6126163"/>
          <p14:tracePt t="145371" x="6315075" y="6132513"/>
          <p14:tracePt t="145380" x="6292850" y="6137275"/>
          <p14:tracePt t="145387" x="6235700" y="6149975"/>
          <p14:tracePt t="145403" x="6218238" y="6161088"/>
          <p14:tracePt t="145403" x="6211888" y="6165850"/>
          <p14:tracePt t="145418" x="6189663" y="6183313"/>
          <p14:tracePt t="145436" x="6183313" y="6194425"/>
          <p14:tracePt t="145452" x="6172200" y="6200775"/>
          <p14:tracePt t="145468" x="6165850" y="6211888"/>
          <p14:tracePt t="145484" x="6149975" y="6223000"/>
          <p14:tracePt t="145501" x="6143625" y="6240463"/>
          <p14:tracePt t="145518" x="6132513" y="6257925"/>
          <p14:tracePt t="145535" x="6121400" y="6269038"/>
          <p14:tracePt t="145551" x="6121400" y="6292850"/>
          <p14:tracePt t="145568" x="6108700" y="6308725"/>
          <p14:tracePt t="145584" x="6103938" y="6326188"/>
          <p14:tracePt t="145601" x="6103938" y="6354763"/>
          <p14:tracePt t="145618" x="6097588" y="6394450"/>
          <p14:tracePt t="145635" x="6097588" y="6429375"/>
          <p14:tracePt t="145651" x="6097588" y="6451600"/>
          <p14:tracePt t="145668" x="6103938" y="6480175"/>
          <p14:tracePt t="145684" x="6115050" y="6497638"/>
          <p14:tracePt t="145701" x="6121400" y="6508750"/>
          <p14:tracePt t="145718" x="6121400" y="6521450"/>
          <p14:tracePt t="145735" x="6132513" y="6526213"/>
          <p14:tracePt t="145751" x="6137275" y="6532563"/>
          <p14:tracePt t="145768" x="6137275" y="6537325"/>
          <p14:tracePt t="145784" x="6149975" y="6550025"/>
          <p14:tracePt t="145801" x="6154738" y="6550025"/>
          <p14:tracePt t="145818" x="6183313" y="6550025"/>
          <p14:tracePt t="145835" x="6207125" y="6550025"/>
          <p14:tracePt t="145851" x="6229350" y="6550025"/>
          <p14:tracePt t="145868" x="6264275" y="6537325"/>
          <p14:tracePt t="145884" x="6297613" y="6521450"/>
          <p14:tracePt t="145901" x="6321425" y="6497638"/>
          <p14:tracePt t="145918" x="6343650" y="6480175"/>
          <p14:tracePt t="145935" x="6361113" y="6464300"/>
          <p14:tracePt t="145951" x="6372225" y="6435725"/>
          <p14:tracePt t="145968" x="6389688" y="6418263"/>
          <p14:tracePt t="145984" x="6400800" y="6400800"/>
          <p14:tracePt t="146001" x="6407150" y="6383338"/>
          <p14:tracePt t="146018" x="6423025" y="6350000"/>
          <p14:tracePt t="146035" x="6429375" y="6332538"/>
          <p14:tracePt t="146051" x="6435725" y="6315075"/>
          <p14:tracePt t="146068" x="6440488" y="6297613"/>
          <p14:tracePt t="146084" x="6446838" y="6275388"/>
          <p14:tracePt t="146101" x="6451600" y="6251575"/>
          <p14:tracePt t="146118" x="6451600" y="6235700"/>
          <p14:tracePt t="146134" x="6451600" y="6218238"/>
          <p14:tracePt t="146151" x="6446838" y="6207125"/>
          <p14:tracePt t="146168" x="6440488" y="6189663"/>
          <p14:tracePt t="146184" x="6418263" y="6172200"/>
          <p14:tracePt t="146201" x="6389688" y="6161088"/>
          <p14:tracePt t="146218" x="6350000" y="6137275"/>
          <p14:tracePt t="146235" x="6326188" y="6132513"/>
          <p14:tracePt t="146251" x="6297613" y="6132513"/>
          <p14:tracePt t="146269" x="6257925" y="6132513"/>
          <p14:tracePt t="146284" x="6223000" y="6132513"/>
          <p14:tracePt t="146301" x="6189663" y="6137275"/>
          <p14:tracePt t="146318" x="6149975" y="6149975"/>
          <p14:tracePt t="146334" x="6115050" y="6161088"/>
          <p14:tracePt t="146352" x="6108700" y="6172200"/>
          <p14:tracePt t="146368" x="6097588" y="6183313"/>
          <p14:tracePt t="146385" x="6092825" y="6194425"/>
          <p14:tracePt t="146401" x="6080125" y="6218238"/>
          <p14:tracePt t="146418" x="6069013" y="6246813"/>
          <p14:tracePt t="146435" x="6064250" y="6269038"/>
          <p14:tracePt t="146452" x="6057900" y="6303963"/>
          <p14:tracePt t="146468" x="6057900" y="6332538"/>
          <p14:tracePt t="146485" x="6057900" y="6365875"/>
          <p14:tracePt t="146501" x="6080125" y="6411913"/>
          <p14:tracePt t="146518" x="6086475" y="6457950"/>
          <p14:tracePt t="146534" x="6115050" y="6503988"/>
          <p14:tracePt t="146551" x="6132513" y="6537325"/>
          <p14:tracePt t="146568" x="6137275" y="6565900"/>
          <p14:tracePt t="146585" x="6149975" y="6572250"/>
          <p14:tracePt t="146601" x="6154738" y="6578600"/>
          <p14:tracePt t="146634" x="6161088" y="6583363"/>
          <p14:tracePt t="146635" x="6165850" y="6583363"/>
          <p14:tracePt t="146651" x="6189663" y="6583363"/>
          <p14:tracePt t="146668" x="6207125" y="6589713"/>
          <p14:tracePt t="146685" x="6235700" y="6594475"/>
          <p14:tracePt t="146701" x="6269038" y="6594475"/>
          <p14:tracePt t="146718" x="6303963" y="6594475"/>
          <p14:tracePt t="146734" x="6332538" y="6594475"/>
          <p14:tracePt t="146751" x="6350000" y="6589713"/>
          <p14:tracePt t="146768" x="6365875" y="6583363"/>
          <p14:tracePt t="146784" x="6383338" y="6565900"/>
          <p14:tracePt t="146801" x="6400800" y="6550025"/>
          <p14:tracePt t="146818" x="6423025" y="6515100"/>
          <p14:tracePt t="146835" x="6440488" y="6486525"/>
          <p14:tracePt t="146851" x="6464300" y="6446838"/>
          <p14:tracePt t="146868" x="6475413" y="6411913"/>
          <p14:tracePt t="146885" x="6492875" y="6372225"/>
          <p14:tracePt t="146901" x="6497638" y="6350000"/>
          <p14:tracePt t="146918" x="6503988" y="6321425"/>
          <p14:tracePt t="146934" x="6508750" y="6297613"/>
          <p14:tracePt t="146951" x="6508750" y="6269038"/>
          <p14:tracePt t="146968" x="6508750" y="6240463"/>
          <p14:tracePt t="146985" x="6503988" y="6223000"/>
          <p14:tracePt t="147001" x="6492875" y="6207125"/>
          <p14:tracePt t="147018" x="6486525" y="6194425"/>
          <p14:tracePt t="147034" x="6469063" y="6183313"/>
          <p14:tracePt t="147051" x="6435725" y="6183313"/>
          <p14:tracePt t="147068" x="6389688" y="6178550"/>
          <p14:tracePt t="147084" x="6337300" y="6178550"/>
          <p14:tracePt t="147101" x="6292850" y="6178550"/>
          <p14:tracePt t="147118" x="6240463" y="6189663"/>
          <p14:tracePt t="147134" x="6189663" y="6211888"/>
          <p14:tracePt t="147151" x="6172200" y="6223000"/>
          <p14:tracePt t="147168" x="6154738" y="6235700"/>
          <p14:tracePt t="147185" x="6143625" y="6246813"/>
          <p14:tracePt t="147218" x="6132513" y="6257925"/>
          <p14:tracePt t="147219" x="6126163" y="6269038"/>
          <p14:tracePt t="147234" x="6115050" y="6286500"/>
          <p14:tracePt t="147252" x="6103938" y="6303963"/>
          <p14:tracePt t="147268" x="6097588" y="6321425"/>
          <p14:tracePt t="147285" x="6092825" y="6337300"/>
          <p14:tracePt t="147301" x="6092825" y="6354763"/>
          <p14:tracePt t="147318" x="6092825" y="6372225"/>
          <p14:tracePt t="147334" x="6092825" y="6394450"/>
          <p14:tracePt t="147351" x="6103938" y="6429375"/>
          <p14:tracePt t="147367" x="6121400" y="6469063"/>
          <p14:tracePt t="147385" x="6154738" y="6521450"/>
          <p14:tracePt t="147401" x="6172200" y="6550025"/>
          <p14:tracePt t="147418" x="6200775" y="6578600"/>
          <p14:tracePt t="147435" x="6211888" y="6589713"/>
          <p14:tracePt t="147452" x="6218238" y="6594475"/>
          <p14:tracePt t="147498" x="6229350" y="6594475"/>
          <p14:tracePt t="147515" x="6235700" y="6594475"/>
          <p14:tracePt t="147527" x="6240463" y="6594475"/>
          <p14:tracePt t="147531" x="6251575" y="6594475"/>
          <p14:tracePt t="147538" x="6269038" y="6594475"/>
          <p14:tracePt t="147551" x="6308725" y="6594475"/>
          <p14:tracePt t="147568" x="6326188" y="6583363"/>
          <p14:tracePt t="147584" x="6354763" y="6578600"/>
          <p14:tracePt t="147601" x="6383338" y="6565900"/>
          <p14:tracePt t="147618" x="6407150" y="6543675"/>
          <p14:tracePt t="147634" x="6423025" y="6521450"/>
          <p14:tracePt t="147651" x="6429375" y="6497638"/>
          <p14:tracePt t="147668" x="6440488" y="6475413"/>
          <p14:tracePt t="147684" x="6451600" y="6451600"/>
          <p14:tracePt t="147701" x="6464300" y="6435725"/>
          <p14:tracePt t="147718" x="6469063" y="6407150"/>
          <p14:tracePt t="147734" x="6469063" y="6378575"/>
          <p14:tracePt t="147751" x="6469063" y="6337300"/>
          <p14:tracePt t="147768" x="6469063" y="6292850"/>
          <p14:tracePt t="147784" x="6464300" y="6257925"/>
          <p14:tracePt t="147801" x="6451600" y="6223000"/>
          <p14:tracePt t="147818" x="6435725" y="6189663"/>
          <p14:tracePt t="147834" x="6423025" y="6172200"/>
          <p14:tracePt t="147851" x="6418263" y="6161088"/>
          <p14:tracePt t="147890" x="6407150" y="6161088"/>
          <p14:tracePt t="147901" x="6394450" y="6161088"/>
          <p14:tracePt t="147903" x="6350000" y="6161088"/>
          <p14:tracePt t="147918" x="6280150" y="6161088"/>
          <p14:tracePt t="147934" x="6183313" y="6161088"/>
          <p14:tracePt t="147951" x="6092825" y="6154738"/>
          <p14:tracePt t="147968" x="6064250" y="6154738"/>
          <p14:tracePt t="147984" x="6057900" y="6154738"/>
          <p14:tracePt t="148002" x="6051550" y="6154738"/>
          <p14:tracePt t="148018" x="6040438" y="6165850"/>
          <p14:tracePt t="148035" x="6035675" y="6172200"/>
          <p14:tracePt t="148051" x="6018213" y="6200775"/>
          <p14:tracePt t="148068" x="6000750" y="6218238"/>
          <p14:tracePt t="148084" x="5978525" y="6246813"/>
          <p14:tracePt t="148101" x="5965825" y="6275388"/>
          <p14:tracePt t="148118" x="5949950" y="6297613"/>
          <p14:tracePt t="148134" x="5937250" y="6326188"/>
          <p14:tracePt t="148151" x="5937250" y="6350000"/>
          <p14:tracePt t="148168" x="5932488" y="6378575"/>
          <p14:tracePt t="148184" x="5932488" y="6394450"/>
          <p14:tracePt t="148201" x="5943600" y="6418263"/>
          <p14:tracePt t="148217" x="5954713" y="6451600"/>
          <p14:tracePt t="148235" x="5972175" y="6469063"/>
          <p14:tracePt t="148251" x="5994400" y="6486525"/>
          <p14:tracePt t="148268" x="6011863" y="6508750"/>
          <p14:tracePt t="148284" x="6046788" y="6521450"/>
          <p14:tracePt t="148301" x="6086475" y="6537325"/>
          <p14:tracePt t="148318" x="6126163" y="6554788"/>
          <p14:tracePt t="148334" x="6154738" y="6561138"/>
          <p14:tracePt t="148351" x="6189663" y="6565900"/>
          <p14:tracePt t="148368" x="6207125" y="6572250"/>
          <p14:tracePt t="148384" x="6229350" y="6572250"/>
          <p14:tracePt t="148401" x="6251575" y="6565900"/>
          <p14:tracePt t="148418" x="6297613" y="6561138"/>
          <p14:tracePt t="148435" x="6326188" y="6550025"/>
          <p14:tracePt t="148451" x="6361113" y="6532563"/>
          <p14:tracePt t="148470" x="6394450" y="6508750"/>
          <p14:tracePt t="148485" x="6411913" y="6497638"/>
          <p14:tracePt t="148501" x="6423025" y="6480175"/>
          <p14:tracePt t="148518" x="6446838" y="6464300"/>
          <p14:tracePt t="148534" x="6464300" y="6435725"/>
          <p14:tracePt t="148551" x="6469063" y="6418263"/>
          <p14:tracePt t="148568" x="6475413" y="6400800"/>
          <p14:tracePt t="148584" x="6480175" y="6389688"/>
          <p14:tracePt t="148601" x="6480175" y="6378575"/>
          <p14:tracePt t="148618" x="6480175" y="6365875"/>
          <p14:tracePt t="148634" x="6480175" y="6354763"/>
          <p14:tracePt t="148651" x="6480175" y="6350000"/>
          <p14:tracePt t="148668" x="6469063" y="6337300"/>
          <p14:tracePt t="148684" x="6457950" y="6332538"/>
          <p14:tracePt t="148701" x="6451600" y="6326188"/>
          <p14:tracePt t="148718" x="6423025" y="6321425"/>
          <p14:tracePt t="148734" x="6400800" y="6308725"/>
          <p14:tracePt t="148751" x="6361113" y="6297613"/>
          <p14:tracePt t="148768" x="6326188" y="6286500"/>
          <p14:tracePt t="148784" x="6303963" y="6286500"/>
          <p14:tracePt t="148801" x="6292850" y="6280150"/>
          <p14:tracePt t="148818" x="6257925" y="6280150"/>
          <p14:tracePt t="148835" x="6240463" y="6280150"/>
          <p14:tracePt t="148851" x="6229350" y="6280150"/>
          <p14:tracePt t="148868" x="6207125" y="6286500"/>
          <p14:tracePt t="148884" x="6178550" y="6297613"/>
          <p14:tracePt t="148901" x="6154738" y="6315075"/>
          <p14:tracePt t="148918" x="6126163" y="6326188"/>
          <p14:tracePt t="148934" x="6108700" y="6343650"/>
          <p14:tracePt t="148951" x="6097588" y="6350000"/>
          <p14:tracePt t="148968" x="6092825" y="6361113"/>
          <p14:tracePt t="149002" x="6092825" y="6372225"/>
          <p14:tracePt t="149018" x="6092825" y="6378575"/>
          <p14:tracePt t="149019" x="6092825" y="6383338"/>
          <p14:tracePt t="149035" x="6092825" y="6389688"/>
          <p14:tracePt t="149051" x="6092825" y="6400800"/>
          <p14:tracePt t="149068" x="6092825" y="6407150"/>
          <p14:tracePt t="149106" x="6092825" y="6411913"/>
          <p14:tracePt t="150194" x="6086475" y="6411913"/>
          <p14:tracePt t="150210" x="6075363" y="6418263"/>
          <p14:tracePt t="150218" x="6069013" y="6423025"/>
          <p14:tracePt t="150242" x="6064250" y="6423025"/>
          <p14:tracePt t="150274" x="6057900" y="6423025"/>
          <p14:tracePt t="150466" x="6051550" y="6423025"/>
          <p14:tracePt t="150490" x="6051550" y="6418263"/>
          <p14:tracePt t="150498" x="6051550" y="6400800"/>
          <p14:tracePt t="150506" x="6040438" y="6383338"/>
          <p14:tracePt t="150518" x="6029325" y="6354763"/>
          <p14:tracePt t="150534" x="6018213" y="6315075"/>
          <p14:tracePt t="150551" x="6000750" y="6280150"/>
          <p14:tracePt t="150568" x="5989638" y="6251575"/>
          <p14:tracePt t="150584" x="5983288" y="6235700"/>
          <p14:tracePt t="150601" x="5978525" y="6229350"/>
          <p14:tracePt t="150618" x="5978525" y="6218238"/>
          <p14:tracePt t="150634" x="5972175" y="6218238"/>
          <p14:tracePt t="150651" x="5965825" y="6211888"/>
          <p14:tracePt t="150706" x="5961063" y="6211888"/>
          <p14:tracePt t="150722" x="5949950" y="6211888"/>
          <p14:tracePt t="150732" x="5937250" y="6207125"/>
          <p14:tracePt t="150738" x="5932488" y="6207125"/>
          <p14:tracePt t="150744" x="5921375" y="6207125"/>
          <p14:tracePt t="150751" x="5903913" y="6207125"/>
          <p14:tracePt t="150768" x="5886450" y="6207125"/>
          <p14:tracePt t="150784" x="5857875" y="6207125"/>
          <p14:tracePt t="150802" x="5829300" y="6207125"/>
          <p14:tracePt t="150818" x="5800725" y="6207125"/>
          <p14:tracePt t="150834" x="5789613" y="6207125"/>
          <p14:tracePt t="150851" x="5778500" y="6211888"/>
          <p14:tracePt t="150868" x="5761038" y="6223000"/>
          <p14:tracePt t="150884" x="5743575" y="6240463"/>
          <p14:tracePt t="150901" x="5715000" y="6251575"/>
          <p14:tracePt t="150918" x="5692775" y="6269038"/>
          <p14:tracePt t="150934" x="5675313" y="6292850"/>
          <p14:tracePt t="150951" x="5657850" y="6303963"/>
          <p14:tracePt t="150968" x="5646738" y="6315075"/>
          <p14:tracePt t="150984" x="5640388" y="6326188"/>
          <p14:tracePt t="151001" x="5629275" y="6350000"/>
          <p14:tracePt t="151018" x="5629275" y="6365875"/>
          <p14:tracePt t="151035" x="5629275" y="6372225"/>
          <p14:tracePt t="151051" x="5629275" y="6383338"/>
          <p14:tracePt t="151068" x="5622925" y="6400800"/>
          <p14:tracePt t="151084" x="5622925" y="6411913"/>
          <p14:tracePt t="151101" x="5622925" y="6435725"/>
          <p14:tracePt t="151118" x="5629275" y="6446838"/>
          <p14:tracePt t="151134" x="5629275" y="6464300"/>
          <p14:tracePt t="151151" x="5635625" y="6475413"/>
          <p14:tracePt t="151167" x="5646738" y="6497638"/>
          <p14:tracePt t="151184" x="5657850" y="6508750"/>
          <p14:tracePt t="151201" x="5664200" y="6515100"/>
          <p14:tracePt t="151218" x="5675313" y="6521450"/>
          <p14:tracePt t="151234" x="5686425" y="6526213"/>
          <p14:tracePt t="151251" x="5708650" y="6532563"/>
          <p14:tracePt t="151268" x="5732463" y="6532563"/>
          <p14:tracePt t="151284" x="5772150" y="6532563"/>
          <p14:tracePt t="151301" x="5800725" y="6532563"/>
          <p14:tracePt t="151318" x="5822950" y="6532563"/>
          <p14:tracePt t="151335" x="5829300" y="6532563"/>
          <p14:tracePt t="151351" x="5840413" y="6526213"/>
          <p14:tracePt t="151368" x="5851525" y="6521450"/>
          <p14:tracePt t="151384" x="5857875" y="6503988"/>
          <p14:tracePt t="151402" x="5875338" y="6486525"/>
          <p14:tracePt t="151417" x="5892800" y="6464300"/>
          <p14:tracePt t="151435" x="5903913" y="6440488"/>
          <p14:tracePt t="151451" x="5908675" y="6418263"/>
          <p14:tracePt t="151468" x="5915025" y="6400800"/>
          <p14:tracePt t="151484" x="5921375" y="6383338"/>
          <p14:tracePt t="151501" x="5921375" y="6354763"/>
          <p14:tracePt t="151519" x="5926138" y="6337300"/>
          <p14:tracePt t="151534" x="5926138" y="6315075"/>
          <p14:tracePt t="151551" x="5926138" y="6292850"/>
          <p14:tracePt t="151568" x="5921375" y="6275388"/>
          <p14:tracePt t="151584" x="5915025" y="6264275"/>
          <p14:tracePt t="151601" x="5908675" y="6251575"/>
          <p14:tracePt t="151617" x="5897563" y="6251575"/>
          <p14:tracePt t="151634" x="5892800" y="6251575"/>
          <p14:tracePt t="151651" x="5892800" y="6246813"/>
          <p14:tracePt t="151668" x="5875338" y="6246813"/>
          <p14:tracePt t="151684" x="5864225" y="6240463"/>
          <p14:tracePt t="151701" x="5840413" y="6240463"/>
          <p14:tracePt t="151717" x="5822950" y="6240463"/>
          <p14:tracePt t="151734" x="5811838" y="6240463"/>
          <p14:tracePt t="151751" x="5794375" y="6240463"/>
          <p14:tracePt t="151768" x="5765800" y="6246813"/>
          <p14:tracePt t="151784" x="5754688" y="6251575"/>
          <p14:tracePt t="151801" x="5743575" y="6251575"/>
          <p14:tracePt t="151817" x="5726113" y="6264275"/>
          <p14:tracePt t="151835" x="5708650" y="6269038"/>
          <p14:tracePt t="151851" x="5697538" y="6286500"/>
          <p14:tracePt t="151869" x="5680075" y="6297613"/>
          <p14:tracePt t="151885" x="5668963" y="6303963"/>
          <p14:tracePt t="151901" x="5657850" y="6315075"/>
          <p14:tracePt t="151917" x="5651500" y="6326188"/>
          <p14:tracePt t="151934" x="5640388" y="6337300"/>
          <p14:tracePt t="151951" x="5635625" y="6350000"/>
          <p14:tracePt t="151967" x="5635625" y="6361113"/>
          <p14:tracePt t="151984" x="5629275" y="6378575"/>
          <p14:tracePt t="152001" x="5622925" y="6394450"/>
          <p14:tracePt t="152017" x="5622925" y="6418263"/>
          <p14:tracePt t="152034" x="5622925" y="6435725"/>
          <p14:tracePt t="152051" x="5622925" y="6464300"/>
          <p14:tracePt t="152068" x="5635625" y="6480175"/>
          <p14:tracePt t="152084" x="5640388" y="6497638"/>
          <p14:tracePt t="152101" x="5657850" y="6515100"/>
          <p14:tracePt t="152117" x="5686425" y="6537325"/>
          <p14:tracePt t="152134" x="5721350" y="6561138"/>
          <p14:tracePt t="152151" x="5749925" y="6572250"/>
          <p14:tracePt t="152168" x="5778500" y="6572250"/>
          <p14:tracePt t="152184" x="5800725" y="6578600"/>
          <p14:tracePt t="152201" x="5829300" y="6578600"/>
          <p14:tracePt t="152218" x="5851525" y="6578600"/>
          <p14:tracePt t="152218" x="5864225" y="6578600"/>
          <p14:tracePt t="152234" x="5880100" y="6572250"/>
          <p14:tracePt t="152251" x="5903913" y="6550025"/>
          <p14:tracePt t="152267" x="5915025" y="6526213"/>
          <p14:tracePt t="152284" x="5921375" y="6515100"/>
          <p14:tracePt t="152301" x="5926138" y="6503988"/>
          <p14:tracePt t="152317" x="5937250" y="6480175"/>
          <p14:tracePt t="152334" x="5943600" y="6457950"/>
          <p14:tracePt t="152351" x="5943600" y="6423025"/>
          <p14:tracePt t="152368" x="5943600" y="6394450"/>
          <p14:tracePt t="152384" x="5937250" y="6354763"/>
          <p14:tracePt t="152401" x="5932488" y="6321425"/>
          <p14:tracePt t="152417" x="5926138" y="6286500"/>
          <p14:tracePt t="152434" x="5915025" y="6269038"/>
          <p14:tracePt t="152451" x="5903913" y="6251575"/>
          <p14:tracePt t="152467" x="5903913" y="6240463"/>
          <p14:tracePt t="152484" x="5897563" y="6235700"/>
          <p14:tracePt t="152501" x="5892800" y="6235700"/>
          <p14:tracePt t="152518" x="5886450" y="6229350"/>
          <p14:tracePt t="152534" x="5868988" y="6218238"/>
          <p14:tracePt t="152551" x="5840413" y="6211888"/>
          <p14:tracePt t="152568" x="5794375" y="6200775"/>
          <p14:tracePt t="152584" x="5749925" y="6189663"/>
          <p14:tracePt t="152601" x="5686425" y="6183313"/>
          <p14:tracePt t="152617" x="5622925" y="6178550"/>
          <p14:tracePt t="152635" x="5611813" y="6178550"/>
          <p14:tracePt t="152651" x="5600700" y="6178550"/>
          <p14:tracePt t="152667" x="5594350" y="6183313"/>
          <p14:tracePt t="152684" x="5583238" y="6200775"/>
          <p14:tracePt t="152701" x="5578475" y="6223000"/>
          <p14:tracePt t="152717" x="5572125" y="6229350"/>
          <p14:tracePt t="152734" x="5565775" y="6251575"/>
          <p14:tracePt t="152751" x="5561013" y="6269038"/>
          <p14:tracePt t="152767" x="5554663" y="6292850"/>
          <p14:tracePt t="152784" x="5549900" y="6326188"/>
          <p14:tracePt t="152801" x="5549900" y="6354763"/>
          <p14:tracePt t="152817" x="5549900" y="6400800"/>
          <p14:tracePt t="152851" x="5549900" y="6423025"/>
          <p14:tracePt t="152851" x="5549900" y="6429375"/>
          <p14:tracePt t="152867" x="5549900" y="6435725"/>
          <p14:tracePt t="152884" x="5549900" y="6440488"/>
          <p14:tracePt t="152946" x="5549900" y="6446838"/>
          <p14:tracePt t="152978" x="5554663" y="6446838"/>
          <p14:tracePt t="153026" x="5561013" y="6446838"/>
          <p14:tracePt t="153074" x="5565775" y="6446838"/>
          <p14:tracePt t="153524" x="5572125" y="6440488"/>
          <p14:tracePt t="154571" x="5578475" y="6435725"/>
          <p14:tracePt t="154595" x="5583238" y="6435725"/>
          <p14:tracePt t="154627" x="5589588" y="6435725"/>
          <p14:tracePt t="154651" x="5594350" y="6429375"/>
          <p14:tracePt t="154667" x="5600700" y="6429375"/>
          <p14:tracePt t="154668" x="5600700" y="6423025"/>
          <p14:tracePt t="154685" x="5607050" y="6423025"/>
          <p14:tracePt t="154702" x="5618163" y="6418263"/>
          <p14:tracePt t="154718" x="5622925" y="6418263"/>
          <p14:tracePt t="154735" x="5635625" y="6411913"/>
          <p14:tracePt t="154752" x="5646738" y="6407150"/>
          <p14:tracePt t="154768" x="5657850" y="6400800"/>
          <p14:tracePt t="154785" x="5675313" y="6394450"/>
          <p14:tracePt t="154802" x="5680075" y="6394450"/>
          <p14:tracePt t="154818" x="5686425" y="6394450"/>
          <p14:tracePt t="154867" x="5697538" y="6389688"/>
          <p14:tracePt t="154883" x="5703888" y="6383338"/>
          <p14:tracePt t="154883" x="5708650" y="6383338"/>
          <p14:tracePt t="154915" x="5715000" y="6378575"/>
          <p14:tracePt t="154931" x="5721350" y="6378575"/>
          <p14:tracePt t="154939" x="5726113" y="6378575"/>
          <p14:tracePt t="154979" x="5732463" y="6372225"/>
          <p14:tracePt t="155027" x="5737225" y="6372225"/>
          <p14:tracePt t="155051" x="5737225" y="6365875"/>
          <p14:tracePt t="156363" x="5743575" y="6365875"/>
          <p14:tracePt t="156371" x="5749925" y="6365875"/>
          <p14:tracePt t="156379" x="5754688" y="6365875"/>
          <p14:tracePt t="156385" x="5754688" y="6361113"/>
          <p14:tracePt t="156401" x="5765800" y="6361113"/>
          <p14:tracePt t="156435" x="5772150" y="6361113"/>
          <p14:tracePt t="156459" x="5783263" y="6361113"/>
          <p14:tracePt t="156478" x="5794375" y="6365875"/>
          <p14:tracePt t="156478" x="5800725" y="6372225"/>
          <p14:tracePt t="156484" x="5811838" y="6378575"/>
          <p14:tracePt t="156501" x="5818188" y="6389688"/>
          <p14:tracePt t="156502" x="5835650" y="6407150"/>
          <p14:tracePt t="156518" x="5846763" y="6423025"/>
          <p14:tracePt t="156535" x="5851525" y="6440488"/>
          <p14:tracePt t="156551" x="5857875" y="6446838"/>
          <p14:tracePt t="156569" x="5857875" y="6451600"/>
          <p14:tracePt t="156612" x="5857875" y="6457950"/>
          <p14:tracePt t="156651" x="5851525" y="6464300"/>
          <p14:tracePt t="156651" x="5851525" y="6469063"/>
          <p14:tracePt t="156668" x="5840413" y="6475413"/>
          <p14:tracePt t="156675" x="5822950" y="6480175"/>
          <p14:tracePt t="156685" x="5811838" y="6486525"/>
          <p14:tracePt t="156701" x="5800725" y="6492875"/>
          <p14:tracePt t="156718" x="5789613" y="6497638"/>
          <p14:tracePt t="156735" x="5783263" y="6497638"/>
          <p14:tracePt t="156795" x="5778500" y="6503988"/>
          <p14:tracePt t="156940" x="5772150" y="6503988"/>
          <p14:tracePt t="157003" x="5778500" y="6503988"/>
          <p14:tracePt t="157003" x="5789613" y="6503988"/>
          <p14:tracePt t="157019" x="5794375" y="6497638"/>
          <p14:tracePt t="157027" x="5800725" y="6497638"/>
          <p14:tracePt t="157045" x="5818188" y="6492875"/>
          <p14:tracePt t="157045" x="5829300" y="6486525"/>
          <p14:tracePt t="157051" x="5864225" y="6475413"/>
          <p14:tracePt t="157068" x="5892800" y="6469063"/>
          <p14:tracePt t="157085" x="5908675" y="6464300"/>
          <p14:tracePt t="157123" x="5921375" y="6464300"/>
          <p14:tracePt t="157139" x="5926138" y="6464300"/>
          <p14:tracePt t="157155" x="5932488" y="6464300"/>
          <p14:tracePt t="157168" x="5937250" y="6464300"/>
          <p14:tracePt t="157171" x="5949950" y="6464300"/>
          <p14:tracePt t="157185" x="5961063" y="6457950"/>
          <p14:tracePt t="157331" x="5965825" y="6457950"/>
          <p14:tracePt t="157355" x="5978525" y="6457950"/>
          <p14:tracePt t="157363" x="5989638" y="6451600"/>
          <p14:tracePt t="157371" x="5994400" y="6446838"/>
          <p14:tracePt t="157385" x="6007100" y="6446838"/>
          <p14:tracePt t="157385" x="6022975" y="6440488"/>
          <p14:tracePt t="157401" x="6040438" y="6429375"/>
          <p14:tracePt t="157418" x="6051550" y="6429375"/>
          <p14:tracePt t="157435" x="6057900" y="6429375"/>
          <p14:tracePt t="157539" x="6064250" y="6423025"/>
          <p14:tracePt t="157555" x="6075363" y="6418263"/>
          <p14:tracePt t="157563" x="6080125" y="6411913"/>
          <p14:tracePt t="157578" x="6097588" y="6407150"/>
          <p14:tracePt t="157587" x="6103938" y="6407150"/>
          <p14:tracePt t="157587" x="6115050" y="6400800"/>
          <p14:tracePt t="157603" x="6132513" y="6383338"/>
          <p14:tracePt t="157618" x="6137275" y="6372225"/>
          <p14:tracePt t="157635" x="6149975" y="6350000"/>
          <p14:tracePt t="157652" x="6149975" y="6332538"/>
          <p14:tracePt t="157668" x="6149975" y="6315075"/>
          <p14:tracePt t="157685" x="6149975" y="6308725"/>
          <p14:tracePt t="157701" x="6149975" y="6303963"/>
          <p14:tracePt t="157718" x="6137275" y="6297613"/>
          <p14:tracePt t="157735" x="6126163" y="6286500"/>
          <p14:tracePt t="157751" x="6115050" y="6280150"/>
          <p14:tracePt t="157768" x="6097588" y="6275388"/>
          <p14:tracePt t="157785" x="6092825" y="6275388"/>
          <p14:tracePt t="157801" x="6080125" y="6275388"/>
          <p14:tracePt t="157818" x="6064250" y="6275388"/>
          <p14:tracePt t="157835" x="6051550" y="6275388"/>
          <p14:tracePt t="157851" x="6029325" y="6286500"/>
          <p14:tracePt t="157869" x="6011863" y="6292850"/>
          <p14:tracePt t="157885" x="5983288" y="6308725"/>
          <p14:tracePt t="157902" x="5965825" y="6321425"/>
          <p14:tracePt t="157918" x="5949950" y="6326188"/>
          <p14:tracePt t="157935" x="5943600" y="6332538"/>
          <p14:tracePt t="157951" x="5932488" y="6337300"/>
          <p14:tracePt t="157968" x="5932488" y="6343650"/>
          <p14:tracePt t="158003" x="5932488" y="6354763"/>
          <p14:tracePt t="158019" x="5932488" y="6365875"/>
          <p14:tracePt t="158043" x="5926138" y="6372225"/>
          <p14:tracePt t="158059" x="5926138" y="6378575"/>
          <p14:tracePt t="158075" x="5926138" y="6389688"/>
          <p14:tracePt t="158084" x="5926138" y="6400800"/>
          <p14:tracePt t="158094" x="5932488" y="6411913"/>
          <p14:tracePt t="158102" x="5949950" y="6435725"/>
          <p14:tracePt t="158118" x="5965825" y="6446838"/>
          <p14:tracePt t="158135" x="6000750" y="6469063"/>
          <p14:tracePt t="158151" x="6046788" y="6486525"/>
          <p14:tracePt t="158168" x="6108700" y="6503988"/>
          <p14:tracePt t="158185" x="6183313" y="6521450"/>
          <p14:tracePt t="158202" x="6269038" y="6526213"/>
          <p14:tracePt t="158218" x="6365875" y="6532563"/>
          <p14:tracePt t="158235" x="6411913" y="6532563"/>
          <p14:tracePt t="158251" x="6440488" y="6532563"/>
          <p14:tracePt t="158268" x="6451600" y="6515100"/>
          <p14:tracePt t="158285" x="6457950" y="6503988"/>
          <p14:tracePt t="158301" x="6464300" y="6492875"/>
          <p14:tracePt t="158318" x="6464300" y="6480175"/>
          <p14:tracePt t="158335" x="6464300" y="6464300"/>
          <p14:tracePt t="158351" x="6464300" y="6440488"/>
          <p14:tracePt t="158368" x="6464300" y="6411913"/>
          <p14:tracePt t="158385" x="6440488" y="6378575"/>
          <p14:tracePt t="158401" x="6400800" y="6326188"/>
          <p14:tracePt t="158418" x="6303963" y="6251575"/>
          <p14:tracePt t="158435" x="6218238" y="6200775"/>
          <p14:tracePt t="158451" x="6121400" y="6165850"/>
          <p14:tracePt t="158468" x="6040438" y="6137275"/>
          <p14:tracePt t="158485" x="5983288" y="6126163"/>
          <p14:tracePt t="158502" x="5961063" y="6121400"/>
          <p14:tracePt t="158518" x="5954713" y="6121400"/>
          <p14:tracePt t="158535" x="5949950" y="6121400"/>
          <p14:tracePt t="158551" x="5943600" y="6132513"/>
          <p14:tracePt t="158568" x="5921375" y="6149975"/>
          <p14:tracePt t="158584" x="5897563" y="6183313"/>
          <p14:tracePt t="158602" x="5880100" y="6211888"/>
          <p14:tracePt t="158618" x="5864225" y="6251575"/>
          <p14:tracePt t="158635" x="5857875" y="6292850"/>
          <p14:tracePt t="158651" x="5857875" y="6332538"/>
          <p14:tracePt t="158668" x="5857875" y="6365875"/>
          <p14:tracePt t="158685" x="5868988" y="6407150"/>
          <p14:tracePt t="158702" x="5868988" y="6429375"/>
          <p14:tracePt t="158718" x="5886450" y="6451600"/>
          <p14:tracePt t="158735" x="5908675" y="6475413"/>
          <p14:tracePt t="158751" x="5932488" y="6492875"/>
          <p14:tracePt t="158768" x="5961063" y="6503988"/>
          <p14:tracePt t="158785" x="5989638" y="6508750"/>
          <p14:tracePt t="158802" x="6007100" y="6515100"/>
          <p14:tracePt t="158818" x="6035675" y="6515100"/>
          <p14:tracePt t="158835" x="6051550" y="6515100"/>
          <p14:tracePt t="158851" x="6075363" y="6508750"/>
          <p14:tracePt t="158868" x="6103938" y="6497638"/>
          <p14:tracePt t="158885" x="6143625" y="6480175"/>
          <p14:tracePt t="158901" x="6172200" y="6469063"/>
          <p14:tracePt t="158918" x="6189663" y="6451600"/>
          <p14:tracePt t="158935" x="6207125" y="6435725"/>
          <p14:tracePt t="158951" x="6211888" y="6423025"/>
          <p14:tracePt t="158968" x="6218238" y="6411913"/>
          <p14:tracePt t="159027" x="6218238" y="6407150"/>
          <p14:tracePt t="159115" x="6223000" y="6400800"/>
          <p14:tracePt t="159427" x="6211888" y="6400800"/>
          <p14:tracePt t="159451" x="6200775" y="6400800"/>
          <p14:tracePt t="159467" x="6200775" y="6407150"/>
          <p14:tracePt t="159483" x="6194425" y="6407150"/>
          <p14:tracePt t="159494" x="6189663" y="6407150"/>
          <p14:tracePt t="159501" x="6178550" y="6411913"/>
          <p14:tracePt t="159539" x="6165850" y="6418263"/>
          <p14:tracePt t="159563" x="6161088" y="6423025"/>
          <p14:tracePt t="159603" x="6154738" y="6429375"/>
          <p14:tracePt t="16118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Exponential Decay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56388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sz="3500" dirty="0" smtClean="0"/>
              <a:t>Average Life (</a:t>
            </a:r>
            <a:r>
              <a:rPr lang="en-US" sz="3500" dirty="0" smtClean="0">
                <a:sym typeface="Symbol" pitchFamily="18" charset="2"/>
              </a:rPr>
              <a:t>) for a radionuclide</a:t>
            </a:r>
            <a:endParaRPr lang="en-US" sz="3500" dirty="0" smtClean="0"/>
          </a:p>
          <a:p>
            <a:pPr marL="742950" lvl="1" indent="-285750"/>
            <a:r>
              <a:rPr lang="en-US" sz="3500" dirty="0" smtClean="0"/>
              <a:t>found from sum of times of existence of all atoms divided by initial number of nuclei</a:t>
            </a:r>
          </a:p>
          <a:p>
            <a:pPr marL="742950" lvl="1" indent="-285750"/>
            <a:endParaRPr lang="en-US" sz="3500" dirty="0" smtClean="0"/>
          </a:p>
          <a:p>
            <a:pPr marL="742950" lvl="1" indent="-285750"/>
            <a:endParaRPr lang="en-US" sz="3500" dirty="0" smtClean="0"/>
          </a:p>
          <a:p>
            <a:pPr marL="742950" lvl="1" indent="-285750"/>
            <a:r>
              <a:rPr lang="en-US" sz="3500" dirty="0" smtClean="0"/>
              <a:t>1/</a:t>
            </a:r>
            <a:r>
              <a:rPr lang="en-US" sz="3500" dirty="0" smtClean="0">
                <a:latin typeface="Symbol" pitchFamily="18" charset="2"/>
              </a:rPr>
              <a:t>l</a:t>
            </a:r>
            <a:r>
              <a:rPr lang="en-US" sz="3500" dirty="0" smtClean="0">
                <a:latin typeface="Times New Roman" pitchFamily="18" charset="0"/>
              </a:rPr>
              <a:t>=1/(ln2/t</a:t>
            </a:r>
            <a:r>
              <a:rPr lang="en-US" sz="3500" baseline="-25000" dirty="0" smtClean="0">
                <a:latin typeface="Times New Roman" pitchFamily="18" charset="0"/>
              </a:rPr>
              <a:t>1/2</a:t>
            </a:r>
            <a:r>
              <a:rPr lang="en-US" sz="3500" dirty="0" smtClean="0">
                <a:latin typeface="Times New Roman" pitchFamily="18" charset="0"/>
              </a:rPr>
              <a:t>)=1.443t</a:t>
            </a:r>
            <a:r>
              <a:rPr lang="en-US" sz="3500" baseline="-25000" dirty="0" smtClean="0">
                <a:latin typeface="Times New Roman" pitchFamily="18" charset="0"/>
              </a:rPr>
              <a:t>1/2</a:t>
            </a:r>
            <a:r>
              <a:rPr lang="en-US" sz="3500" dirty="0" smtClean="0">
                <a:latin typeface="Times New Roman" pitchFamily="18" charset="0"/>
              </a:rPr>
              <a:t>=</a:t>
            </a:r>
            <a:r>
              <a:rPr lang="en-US" sz="3500" dirty="0" smtClean="0">
                <a:latin typeface="Symbol" pitchFamily="18" charset="2"/>
              </a:rPr>
              <a:t>t</a:t>
            </a:r>
            <a:endParaRPr lang="en-US" sz="3500" dirty="0" smtClean="0"/>
          </a:p>
          <a:p>
            <a:pPr marL="1143000" lvl="2" indent="-228600"/>
            <a:r>
              <a:rPr lang="en-US" sz="3500" dirty="0" smtClean="0"/>
              <a:t>Average life greater than half life by factor of 1/0.693</a:t>
            </a:r>
          </a:p>
          <a:p>
            <a:pPr marL="1143000" lvl="2" indent="-228600"/>
            <a:r>
              <a:rPr lang="en-US" sz="3500" dirty="0" smtClean="0"/>
              <a:t>During time 1/</a:t>
            </a:r>
            <a:r>
              <a:rPr lang="en-US" sz="3500" dirty="0" smtClean="0">
                <a:sym typeface="Symbol" pitchFamily="18" charset="2"/>
              </a:rPr>
              <a:t> activity reduced to 1/e it’s initial value</a:t>
            </a:r>
          </a:p>
          <a:p>
            <a:r>
              <a:rPr lang="en-US" sz="3500" dirty="0" smtClean="0">
                <a:sym typeface="Symbol" pitchFamily="18" charset="2"/>
              </a:rPr>
              <a:t>Total number of nuclei that decay over time</a:t>
            </a:r>
          </a:p>
          <a:p>
            <a:pPr lvl="1"/>
            <a:r>
              <a:rPr lang="en-US" sz="3500" dirty="0" smtClean="0"/>
              <a:t>Dose</a:t>
            </a:r>
          </a:p>
          <a:p>
            <a:pPr lvl="1"/>
            <a:r>
              <a:rPr lang="en-US" sz="3500" dirty="0" smtClean="0"/>
              <a:t>Atom at a time</a:t>
            </a:r>
            <a:endParaRPr lang="en-US" sz="3000" dirty="0" smtClean="0">
              <a:sym typeface="Symbol" pitchFamily="18" charset="2"/>
            </a:endParaRPr>
          </a:p>
        </p:txBody>
      </p:sp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5151437" y="2127250"/>
          <a:ext cx="3154363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71" name="Equation" r:id="rId6" imgW="1320480" imgH="482400" progId="Equation.3">
                  <p:embed/>
                </p:oleObj>
              </mc:Choice>
              <mc:Fallback>
                <p:oleObj name="Equation" r:id="rId6" imgW="1320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1437" y="2127250"/>
                        <a:ext cx="3154363" cy="130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http://chemwiki.ucdavis.edu/@api/deki/files/4303/=Radioactive_Deca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2319" y="3657600"/>
            <a:ext cx="2895600" cy="2074252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69"/>
    </mc:Choice>
    <mc:Fallback xmlns="">
      <p:transition spd="slow" advTm="118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407" x="7378700" y="3422650"/>
          <p14:tracePt t="9419" x="7366000" y="3422650"/>
          <p14:tracePt t="9420" x="7343775" y="3417888"/>
          <p14:tracePt t="9426" x="7292975" y="3411538"/>
          <p14:tracePt t="9442" x="7200900" y="3406775"/>
          <p14:tracePt t="9459" x="7108825" y="3406775"/>
          <p14:tracePt t="9476" x="7011988" y="3406775"/>
          <p14:tracePt t="9493" x="6954838" y="3406775"/>
          <p14:tracePt t="9509" x="6926263" y="3406775"/>
          <p14:tracePt t="9526" x="6892925" y="3406775"/>
          <p14:tracePt t="9543" x="6823075" y="3406775"/>
          <p14:tracePt t="9559" x="6743700" y="3406775"/>
          <p14:tracePt t="9576" x="6669088" y="3417888"/>
          <p14:tracePt t="9592" x="6635750" y="3435350"/>
          <p14:tracePt t="9609" x="6611938" y="3446463"/>
          <p14:tracePt t="9626" x="6583363" y="3468688"/>
          <p14:tracePt t="9642" x="6537325" y="3503613"/>
          <p14:tracePt t="9659" x="6475413" y="3549650"/>
          <p14:tracePt t="9676" x="6394450" y="3622675"/>
          <p14:tracePt t="9692" x="6315075" y="3703638"/>
          <p14:tracePt t="9709" x="6229350" y="3806825"/>
          <p14:tracePt t="9726" x="6103938" y="3949700"/>
          <p14:tracePt t="9743" x="6000750" y="4040188"/>
          <p14:tracePt t="9759" x="5908675" y="4137025"/>
          <p14:tracePt t="9776" x="5840413" y="4217988"/>
          <p14:tracePt t="9792" x="5778500" y="4297363"/>
          <p14:tracePt t="9809" x="5708650" y="4400550"/>
          <p14:tracePt t="9826" x="5646738" y="4479925"/>
          <p14:tracePt t="9842" x="5611813" y="4525963"/>
          <p14:tracePt t="9859" x="5594350" y="4560888"/>
          <p14:tracePt t="9876" x="5589588" y="4589463"/>
          <p14:tracePt t="9892" x="5583238" y="4611688"/>
          <p14:tracePt t="9909" x="5572125" y="4646613"/>
          <p14:tracePt t="9926" x="5549900" y="4725988"/>
          <p14:tracePt t="9943" x="5526088" y="4806950"/>
          <p14:tracePt t="9959" x="5514975" y="4868863"/>
          <p14:tracePt t="9976" x="5503863" y="4926013"/>
          <p14:tracePt t="9993" x="5503863" y="4978400"/>
          <p14:tracePt t="10009" x="5497513" y="5022850"/>
          <p14:tracePt t="10026" x="5497513" y="5064125"/>
          <p14:tracePt t="10042" x="5508625" y="5121275"/>
          <p14:tracePt t="10059" x="5521325" y="5172075"/>
          <p14:tracePt t="10076" x="5543550" y="5218113"/>
          <p14:tracePt t="10092" x="5565775" y="5264150"/>
          <p14:tracePt t="10109" x="5600700" y="5297488"/>
          <p14:tracePt t="10126" x="5680075" y="5349875"/>
          <p14:tracePt t="10143" x="5737225" y="5407025"/>
          <p14:tracePt t="10159" x="5846763" y="5468938"/>
          <p14:tracePt t="10175" x="5978525" y="5537200"/>
          <p14:tracePt t="10192" x="6132513" y="5611813"/>
          <p14:tracePt t="10209" x="6292850" y="5680075"/>
          <p14:tracePt t="10226" x="6464300" y="5737225"/>
          <p14:tracePt t="10242" x="6635750" y="5778500"/>
          <p14:tracePt t="10259" x="6818313" y="5811838"/>
          <p14:tracePt t="10276" x="6978650" y="5829300"/>
          <p14:tracePt t="10293" x="7115175" y="5846763"/>
          <p14:tracePt t="10309" x="7235825" y="5851525"/>
          <p14:tracePt t="10326" x="7372350" y="5864225"/>
          <p14:tracePt t="10343" x="7464425" y="5864225"/>
          <p14:tracePt t="10360" x="7543800" y="5864225"/>
          <p14:tracePt t="10376" x="7646988" y="5851525"/>
          <p14:tracePt t="10392" x="7772400" y="5818188"/>
          <p14:tracePt t="10409" x="7926388" y="5772150"/>
          <p14:tracePt t="10426" x="8058150" y="5715000"/>
          <p14:tracePt t="10442" x="8189913" y="5651500"/>
          <p14:tracePt t="10459" x="8315325" y="5600700"/>
          <p14:tracePt t="10476" x="8407400" y="5532438"/>
          <p14:tracePt t="10493" x="8475663" y="5468938"/>
          <p14:tracePt t="10509" x="8550275" y="5372100"/>
          <p14:tracePt t="10526" x="8623300" y="5240338"/>
          <p14:tracePt t="10543" x="8658225" y="5165725"/>
          <p14:tracePt t="10559" x="8686800" y="5080000"/>
          <p14:tracePt t="10576" x="8709025" y="4978400"/>
          <p14:tracePt t="10592" x="8721725" y="4886325"/>
          <p14:tracePt t="10609" x="8732838" y="4778375"/>
          <p14:tracePt t="10626" x="8737600" y="4668838"/>
          <p14:tracePt t="10642" x="8737600" y="4560888"/>
          <p14:tracePt t="10659" x="8721725" y="4457700"/>
          <p14:tracePt t="10676" x="8697913" y="4378325"/>
          <p14:tracePt t="10692" x="8675688" y="4292600"/>
          <p14:tracePt t="10709" x="8629650" y="4206875"/>
          <p14:tracePt t="10726" x="8532813" y="4064000"/>
          <p14:tracePt t="10743" x="8458200" y="3971925"/>
          <p14:tracePt t="10759" x="8366125" y="3892550"/>
          <p14:tracePt t="10776" x="8269288" y="3806825"/>
          <p14:tracePt t="10792" x="8161338" y="3736975"/>
          <p14:tracePt t="10810" x="8029575" y="3675063"/>
          <p14:tracePt t="10826" x="7875588" y="3617913"/>
          <p14:tracePt t="10844" x="7708900" y="3571875"/>
          <p14:tracePt t="10859" x="7537450" y="3521075"/>
          <p14:tracePt t="10877" x="7378700" y="3492500"/>
          <p14:tracePt t="10892" x="7229475" y="3468688"/>
          <p14:tracePt t="10910" x="7137400" y="3451225"/>
          <p14:tracePt t="10926" x="7058025" y="3446463"/>
          <p14:tracePt t="10943" x="7007225" y="3446463"/>
          <p14:tracePt t="10959" x="6954838" y="3446463"/>
          <p14:tracePt t="10975" x="6892925" y="3446463"/>
          <p14:tracePt t="10992" x="6840538" y="3457575"/>
          <p14:tracePt t="11009" x="6783388" y="3486150"/>
          <p14:tracePt t="11026" x="6715125" y="3521075"/>
          <p14:tracePt t="11042" x="6629400" y="3554413"/>
          <p14:tracePt t="11059" x="6543675" y="3578225"/>
          <p14:tracePt t="11076" x="6480175" y="3600450"/>
          <p14:tracePt t="11092" x="6423025" y="3635375"/>
          <p14:tracePt t="11109" x="6372225" y="3663950"/>
          <p14:tracePt t="11126" x="6292850" y="3721100"/>
          <p14:tracePt t="11143" x="6235700" y="3778250"/>
          <p14:tracePt t="11159" x="6161088" y="3835400"/>
          <p14:tracePt t="11176" x="6092825" y="3886200"/>
          <p14:tracePt t="11192" x="6029325" y="3943350"/>
          <p14:tracePt t="11209" x="5989638" y="3989388"/>
          <p14:tracePt t="11225" x="5954713" y="4029075"/>
          <p14:tracePt t="11242" x="5926138" y="4068763"/>
          <p14:tracePt t="11259" x="5897563" y="4108450"/>
          <p14:tracePt t="11276" x="5857875" y="4165600"/>
          <p14:tracePt t="11292" x="5822950" y="4217988"/>
          <p14:tracePt t="11309" x="5807075" y="4246563"/>
          <p14:tracePt t="11325" x="5800725" y="4257675"/>
          <p14:tracePt t="11414" x="5807075" y="4257675"/>
          <p14:tracePt t="11434" x="5811838" y="4251325"/>
          <p14:tracePt t="11446" x="5818188" y="4251325"/>
          <p14:tracePt t="11478" x="5822950" y="4251325"/>
          <p14:tracePt t="11494" x="5829300" y="4246563"/>
          <p14:tracePt t="11494" x="5835650" y="4246563"/>
          <p14:tracePt t="11510" x="5840413" y="4246563"/>
          <p14:tracePt t="11519" x="5846763" y="4240213"/>
          <p14:tracePt t="11526" x="5864225" y="4222750"/>
          <p14:tracePt t="11542" x="5880100" y="4222750"/>
          <p14:tracePt t="11543" x="5921375" y="4200525"/>
          <p14:tracePt t="11559" x="5943600" y="4183063"/>
          <p14:tracePt t="11576" x="5954713" y="4171950"/>
          <p14:tracePt t="11592" x="5965825" y="4165600"/>
          <p14:tracePt t="11609" x="5972175" y="4154488"/>
          <p14:tracePt t="11625" x="5978525" y="4149725"/>
          <p14:tracePt t="11662" x="5983288" y="4149725"/>
          <p14:tracePt t="11718" x="5994400" y="4137025"/>
          <p14:tracePt t="11731" x="6000750" y="4132263"/>
          <p14:tracePt t="11750" x="6007100" y="4125913"/>
          <p14:tracePt t="11782" x="6007100" y="4121150"/>
          <p14:tracePt t="11790" x="6011863" y="4114800"/>
          <p14:tracePt t="11814" x="6018213" y="4103688"/>
          <p14:tracePt t="11835" x="6022975" y="4097338"/>
          <p14:tracePt t="11910" x="6029325" y="4092575"/>
          <p14:tracePt t="11982" x="6035675" y="4086225"/>
          <p14:tracePt t="12038" x="6035675" y="4079875"/>
          <p14:tracePt t="12064" x="6040438" y="4079875"/>
          <p14:tracePt t="12079" x="6046788" y="4079875"/>
          <p14:tracePt t="12102" x="6051550" y="4079875"/>
          <p14:tracePt t="12126" x="6064250" y="4075113"/>
          <p14:tracePt t="12142" x="6069013" y="4068763"/>
          <p14:tracePt t="12158" x="6069013" y="4064000"/>
          <p14:tracePt t="12174" x="6075363" y="4064000"/>
          <p14:tracePt t="12198" x="6080125" y="4064000"/>
          <p14:tracePt t="12230" x="6086475" y="4064000"/>
          <p14:tracePt t="12326" x="6092825" y="4057650"/>
          <p14:tracePt t="12590" x="6092825" y="4068763"/>
          <p14:tracePt t="12602" x="6092825" y="4079875"/>
          <p14:tracePt t="12603" x="6097588" y="4086225"/>
          <p14:tracePt t="12609" x="6103938" y="4108450"/>
          <p14:tracePt t="12626" x="6115050" y="4132263"/>
          <p14:tracePt t="12642" x="6121400" y="4154488"/>
          <p14:tracePt t="12659" x="6132513" y="4178300"/>
          <p14:tracePt t="12675" x="6143625" y="4200525"/>
          <p14:tracePt t="12692" x="6154738" y="4211638"/>
          <p14:tracePt t="12709" x="6161088" y="4235450"/>
          <p14:tracePt t="12726" x="6165850" y="4246563"/>
          <p14:tracePt t="12742" x="6183313" y="4264025"/>
          <p14:tracePt t="12759" x="6183313" y="4268788"/>
          <p14:tracePt t="12776" x="6194425" y="4279900"/>
          <p14:tracePt t="12792" x="6200775" y="4286250"/>
          <p14:tracePt t="12809" x="6207125" y="4297363"/>
          <p14:tracePt t="12826" x="6211888" y="4303713"/>
          <p14:tracePt t="12842" x="6229350" y="4321175"/>
          <p14:tracePt t="12860" x="6240463" y="4332288"/>
          <p14:tracePt t="12875" x="6257925" y="4349750"/>
          <p14:tracePt t="12892" x="6280150" y="4365625"/>
          <p14:tracePt t="12909" x="6308725" y="4383088"/>
          <p14:tracePt t="12909" x="6315075" y="4394200"/>
          <p14:tracePt t="12927" x="6343650" y="4418013"/>
          <p14:tracePt t="12942" x="6365875" y="4435475"/>
          <p14:tracePt t="12959" x="6378575" y="4446588"/>
          <p14:tracePt t="12975" x="6400800" y="4457700"/>
          <p14:tracePt t="12992" x="6407150" y="4464050"/>
          <p14:tracePt t="13009" x="6423025" y="4475163"/>
          <p14:tracePt t="13027" x="6429375" y="4486275"/>
          <p14:tracePt t="13042" x="6446838" y="4497388"/>
          <p14:tracePt t="13059" x="6457950" y="4508500"/>
          <p14:tracePt t="13075" x="6469063" y="4514850"/>
          <p14:tracePt t="13092" x="6480175" y="4525963"/>
          <p14:tracePt t="13109" x="6492875" y="4532313"/>
          <p14:tracePt t="13126" x="6503988" y="4549775"/>
          <p14:tracePt t="13142" x="6508750" y="4560888"/>
          <p14:tracePt t="13159" x="6515100" y="4572000"/>
          <p14:tracePt t="13175" x="6526213" y="4578350"/>
          <p14:tracePt t="13192" x="6526213" y="4583113"/>
          <p14:tracePt t="13209" x="6532563" y="4594225"/>
          <p14:tracePt t="13226" x="6537325" y="4600575"/>
          <p14:tracePt t="13242" x="6543675" y="4606925"/>
          <p14:tracePt t="13259" x="6550025" y="4618038"/>
          <p14:tracePt t="13275" x="6554788" y="4629150"/>
          <p14:tracePt t="13292" x="6565900" y="4635500"/>
          <p14:tracePt t="13309" x="6572250" y="4646613"/>
          <p14:tracePt t="13326" x="6589713" y="4664075"/>
          <p14:tracePt t="13342" x="6594475" y="4668838"/>
          <p14:tracePt t="13359" x="6607175" y="4679950"/>
          <p14:tracePt t="13375" x="6611938" y="4686300"/>
          <p14:tracePt t="13392" x="6618288" y="4692650"/>
          <p14:tracePt t="13409" x="6623050" y="4697413"/>
          <p14:tracePt t="13426" x="6635750" y="4714875"/>
          <p14:tracePt t="13442" x="6646863" y="4725988"/>
          <p14:tracePt t="13459" x="6651625" y="4743450"/>
          <p14:tracePt t="13475" x="6669088" y="4754563"/>
          <p14:tracePt t="13492" x="6686550" y="4778375"/>
          <p14:tracePt t="13509" x="6692900" y="4800600"/>
          <p14:tracePt t="13526" x="6715125" y="4822825"/>
          <p14:tracePt t="13543" x="6732588" y="4840288"/>
          <p14:tracePt t="13559" x="6750050" y="4851400"/>
          <p14:tracePt t="13575" x="6761163" y="4864100"/>
          <p14:tracePt t="13592" x="6778625" y="4868863"/>
          <p14:tracePt t="13609" x="6783388" y="4886325"/>
          <p14:tracePt t="13626" x="6807200" y="4892675"/>
          <p14:tracePt t="13642" x="6823075" y="4903788"/>
          <p14:tracePt t="13659" x="6846888" y="4921250"/>
          <p14:tracePt t="13675" x="6858000" y="4926013"/>
          <p14:tracePt t="13692" x="6869113" y="4932363"/>
          <p14:tracePt t="13709" x="6892925" y="4949825"/>
          <p14:tracePt t="13726" x="6915150" y="4960938"/>
          <p14:tracePt t="13742" x="6932613" y="4972050"/>
          <p14:tracePt t="13760" x="6954838" y="4978400"/>
          <p14:tracePt t="13776" x="6965950" y="4989513"/>
          <p14:tracePt t="13792" x="6978650" y="4994275"/>
          <p14:tracePt t="13809" x="6994525" y="5000625"/>
          <p14:tracePt t="13825" x="7011988" y="5006975"/>
          <p14:tracePt t="13842" x="7029450" y="5018088"/>
          <p14:tracePt t="13859" x="7051675" y="5022850"/>
          <p14:tracePt t="13875" x="7075488" y="5029200"/>
          <p14:tracePt t="13892" x="7097713" y="5046663"/>
          <p14:tracePt t="13909" x="7121525" y="5051425"/>
          <p14:tracePt t="13926" x="7143750" y="5064125"/>
          <p14:tracePt t="13942" x="7150100" y="5064125"/>
          <p14:tracePt t="13959" x="7154863" y="5064125"/>
          <p14:tracePt t="13975" x="7161213" y="5064125"/>
          <p14:tracePt t="13992" x="7183438" y="5068888"/>
          <p14:tracePt t="14009" x="7194550" y="5075238"/>
          <p14:tracePt t="14025" x="7218363" y="5075238"/>
          <p14:tracePt t="14042" x="7235825" y="5080000"/>
          <p14:tracePt t="14059" x="7246938" y="5086350"/>
          <p14:tracePt t="14076" x="7258050" y="5092700"/>
          <p14:tracePt t="14092" x="7275513" y="5097463"/>
          <p14:tracePt t="14109" x="7292975" y="5103813"/>
          <p14:tracePt t="14125" x="7343775" y="5121275"/>
          <p14:tracePt t="14143" x="7366000" y="5137150"/>
          <p14:tracePt t="14159" x="7394575" y="5143500"/>
          <p14:tracePt t="14176" x="7418388" y="5154613"/>
          <p14:tracePt t="14192" x="7451725" y="5165725"/>
          <p14:tracePt t="14209" x="7480300" y="5183188"/>
          <p14:tracePt t="14225" x="7515225" y="5200650"/>
          <p14:tracePt t="14242" x="7543800" y="5211763"/>
          <p14:tracePt t="14259" x="7572375" y="5222875"/>
          <p14:tracePt t="14275" x="7594600" y="5235575"/>
          <p14:tracePt t="14292" x="7623175" y="5246688"/>
          <p14:tracePt t="14309" x="7646988" y="5264150"/>
          <p14:tracePt t="14325" x="7697788" y="5286375"/>
          <p14:tracePt t="14343" x="7737475" y="5303838"/>
          <p14:tracePt t="14358" x="7766050" y="5308600"/>
          <p14:tracePt t="14375" x="7794625" y="5321300"/>
          <p14:tracePt t="14392" x="7807325" y="5326063"/>
          <p14:tracePt t="14409" x="7818438" y="5332413"/>
          <p14:tracePt t="14425" x="7829550" y="5332413"/>
          <p14:tracePt t="14442" x="7840663" y="5332413"/>
          <p14:tracePt t="14459" x="7864475" y="5332413"/>
          <p14:tracePt t="14476" x="7875588" y="5332413"/>
          <p14:tracePt t="14492" x="7904163" y="5332413"/>
          <p14:tracePt t="14509" x="7915275" y="5332413"/>
          <p14:tracePt t="14526" x="7932738" y="5332413"/>
          <p14:tracePt t="14543" x="7943850" y="5337175"/>
          <p14:tracePt t="14559" x="7954963" y="5337175"/>
          <p14:tracePt t="14575" x="7972425" y="5337175"/>
          <p14:tracePt t="14592" x="8001000" y="5343525"/>
          <p14:tracePt t="14609" x="8018463" y="5349875"/>
          <p14:tracePt t="14625" x="8035925" y="5354638"/>
          <p14:tracePt t="14642" x="8040688" y="5354638"/>
          <p14:tracePt t="14678" x="8047038" y="5354638"/>
          <p14:tracePt t="14982" x="8047038" y="5360988"/>
          <p14:tracePt t="15002" x="8035925" y="5360988"/>
          <p14:tracePt t="15030" x="8023225" y="5365750"/>
          <p14:tracePt t="15046" x="8018463" y="5365750"/>
          <p14:tracePt t="15078" x="8012113" y="5365750"/>
          <p14:tracePt t="15094" x="8007350" y="5365750"/>
          <p14:tracePt t="15110" x="8001000" y="5365750"/>
          <p14:tracePt t="15120" x="7994650" y="5365750"/>
          <p14:tracePt t="15126" x="7983538" y="5365750"/>
          <p14:tracePt t="15142" x="7966075" y="5365750"/>
          <p14:tracePt t="15143" x="7937500" y="5354638"/>
          <p14:tracePt t="15159" x="7921625" y="5354638"/>
          <p14:tracePt t="15175" x="7908925" y="5343525"/>
          <p14:tracePt t="15192" x="7893050" y="5337175"/>
          <p14:tracePt t="15209" x="7869238" y="5326063"/>
          <p14:tracePt t="15225" x="7829550" y="5303838"/>
          <p14:tracePt t="15242" x="7754938" y="5251450"/>
          <p14:tracePt t="15258" x="7680325" y="5194300"/>
          <p14:tracePt t="15276" x="7589838" y="5137150"/>
          <p14:tracePt t="15292" x="7504113" y="5092700"/>
          <p14:tracePt t="15309" x="7400925" y="5040313"/>
          <p14:tracePt t="15325" x="7229475" y="4949825"/>
          <p14:tracePt t="15342" x="7143750" y="4903788"/>
          <p14:tracePt t="15359" x="7064375" y="4857750"/>
          <p14:tracePt t="15375" x="6989763" y="4806950"/>
          <p14:tracePt t="15392" x="6908800" y="4749800"/>
          <p14:tracePt t="15409" x="6818313" y="4692650"/>
          <p14:tracePt t="15425" x="6743700" y="4635500"/>
          <p14:tracePt t="15442" x="6680200" y="4583113"/>
          <p14:tracePt t="15459" x="6646863" y="4560888"/>
          <p14:tracePt t="15475" x="6618288" y="4537075"/>
          <p14:tracePt t="15492" x="6607175" y="4508500"/>
          <p14:tracePt t="15509" x="6589713" y="4479925"/>
          <p14:tracePt t="15525" x="6554788" y="4435475"/>
          <p14:tracePt t="15543" x="6532563" y="4394200"/>
          <p14:tracePt t="15559" x="6503988" y="4354513"/>
          <p14:tracePt t="15575" x="6475413" y="4321175"/>
          <p14:tracePt t="15592" x="6457950" y="4279900"/>
          <p14:tracePt t="15609" x="6435725" y="4235450"/>
          <p14:tracePt t="15625" x="6411913" y="4200525"/>
          <p14:tracePt t="15642" x="6407150" y="4178300"/>
          <p14:tracePt t="15659" x="6400800" y="4154488"/>
          <p14:tracePt t="15675" x="6389688" y="4143375"/>
          <p14:tracePt t="15692" x="6383338" y="4125913"/>
          <p14:tracePt t="15709" x="6378575" y="4108450"/>
          <p14:tracePt t="15725" x="6361113" y="4086225"/>
          <p14:tracePt t="15742" x="6354763" y="4068763"/>
          <p14:tracePt t="15759" x="6343650" y="4040188"/>
          <p14:tracePt t="15775" x="6332538" y="4011613"/>
          <p14:tracePt t="15793" x="6315075" y="3983038"/>
          <p14:tracePt t="15808" x="6297613" y="3954463"/>
          <p14:tracePt t="15825" x="6286500" y="3925888"/>
          <p14:tracePt t="15842" x="6275388" y="3908425"/>
          <p14:tracePt t="15859" x="6257925" y="3892550"/>
          <p14:tracePt t="15894" x="6251575" y="3892550"/>
          <p14:tracePt t="15894" x="6251575" y="3886200"/>
          <p14:tracePt t="15909" x="6240463" y="3879850"/>
          <p14:tracePt t="15942" x="6229350" y="3875088"/>
          <p14:tracePt t="15943" x="6223000" y="3875088"/>
          <p14:tracePt t="15959" x="6211888" y="3875088"/>
          <p14:tracePt t="15975" x="6189663" y="3875088"/>
          <p14:tracePt t="15993" x="6178550" y="3875088"/>
          <p14:tracePt t="16008" x="6165850" y="3879850"/>
          <p14:tracePt t="16025" x="6154738" y="3886200"/>
          <p14:tracePt t="16062" x="6143625" y="3886200"/>
          <p14:tracePt t="16086" x="6137275" y="3892550"/>
          <p14:tracePt t="16102" x="6137275" y="3897313"/>
          <p14:tracePt t="16126" x="6132513" y="3903663"/>
          <p14:tracePt t="16142" x="6126163" y="3903663"/>
          <p14:tracePt t="16158" x="6121400" y="3903663"/>
          <p14:tracePt t="16159" x="6121400" y="3908425"/>
          <p14:tracePt t="16230" x="6115050" y="3914775"/>
          <p14:tracePt t="16310" x="6115050" y="3921125"/>
          <p14:tracePt t="16366" x="6115050" y="3932238"/>
          <p14:tracePt t="16382" x="6108700" y="3932238"/>
          <p14:tracePt t="16398" x="6108700" y="3937000"/>
          <p14:tracePt t="16438" x="6108700" y="3943350"/>
          <p14:tracePt t="16470" x="6108700" y="3949700"/>
          <p14:tracePt t="16494" x="6108700" y="3954463"/>
          <p14:tracePt t="16526" x="6108700" y="3960813"/>
          <p14:tracePt t="16534" x="6108700" y="3965575"/>
          <p14:tracePt t="16550" x="6108700" y="3971925"/>
          <p14:tracePt t="16558" x="6108700" y="3983038"/>
          <p14:tracePt t="16558" x="6108700" y="3989388"/>
          <p14:tracePt t="16575" x="6108700" y="4000500"/>
          <p14:tracePt t="16592" x="6108700" y="4006850"/>
          <p14:tracePt t="16862" x="6115050" y="4006850"/>
          <p14:tracePt t="16870" x="6121400" y="4006850"/>
          <p14:tracePt t="16894" x="6126163" y="4006850"/>
          <p14:tracePt t="16910" x="6132513" y="4006850"/>
          <p14:tracePt t="16927" x="6132513" y="4000500"/>
          <p14:tracePt t="16959" x="6137275" y="4000500"/>
          <p14:tracePt t="17006" x="6143625" y="3994150"/>
          <p14:tracePt t="17030" x="6149975" y="3994150"/>
          <p14:tracePt t="17070" x="6154738" y="3989388"/>
          <p14:tracePt t="17086" x="6161088" y="3989388"/>
          <p14:tracePt t="17134" x="6165850" y="3983038"/>
          <p14:tracePt t="17198" x="6165850" y="3978275"/>
          <p14:tracePt t="17230" x="6172200" y="3978275"/>
          <p14:tracePt t="17254" x="6178550" y="3971925"/>
          <p14:tracePt t="17275" x="6183313" y="3960813"/>
          <p14:tracePt t="17302" x="6183313" y="3954463"/>
          <p14:tracePt t="17310" x="6183313" y="3949700"/>
          <p14:tracePt t="17326" x="6183313" y="3943350"/>
          <p14:tracePt t="17350" x="6183313" y="3932238"/>
          <p14:tracePt t="17358" x="6183313" y="3925888"/>
          <p14:tracePt t="17374" x="6183313" y="3921125"/>
          <p14:tracePt t="17392" x="6183313" y="3914775"/>
          <p14:tracePt t="17392" x="6183313" y="3908425"/>
          <p14:tracePt t="17408" x="6183313" y="3903663"/>
          <p14:tracePt t="17425" x="6183313" y="3892550"/>
          <p14:tracePt t="17470" x="6183313" y="3886200"/>
          <p14:tracePt t="17486" x="6183313" y="3875088"/>
          <p14:tracePt t="17502" x="6183313" y="3863975"/>
          <p14:tracePt t="17518" x="6183313" y="3840163"/>
          <p14:tracePt t="17526" x="6183313" y="3822700"/>
          <p14:tracePt t="17526" x="6183313" y="3789363"/>
          <p14:tracePt t="17542" x="6189663" y="3754438"/>
          <p14:tracePt t="17558" x="6189663" y="3721100"/>
          <p14:tracePt t="17575" x="6183313" y="3686175"/>
          <p14:tracePt t="17592" x="6178550" y="3640138"/>
          <p14:tracePt t="17609" x="6154738" y="3600450"/>
          <p14:tracePt t="17625" x="6143625" y="3560763"/>
          <p14:tracePt t="17642" x="6132513" y="3536950"/>
          <p14:tracePt t="17658" x="6126163" y="3514725"/>
          <p14:tracePt t="17676" x="6126163" y="3508375"/>
          <p14:tracePt t="17692" x="6121400" y="3497263"/>
          <p14:tracePt t="17709" x="6121400" y="3492500"/>
          <p14:tracePt t="17742" x="6121400" y="3486150"/>
          <p14:tracePt t="17893" x="0" y="0"/>
        </p14:tracePtLst>
        <p14:tracePtLst>
          <p14:tracePt t="24259" x="6132513" y="4011613"/>
          <p14:tracePt t="24430" x="6137275" y="4011613"/>
          <p14:tracePt t="24446" x="6143625" y="4022725"/>
          <p14:tracePt t="24459" x="6149975" y="4022725"/>
          <p14:tracePt t="24459" x="6149975" y="4029075"/>
          <p14:tracePt t="24476" x="6154738" y="4040188"/>
          <p14:tracePt t="24493" x="6161088" y="4057650"/>
          <p14:tracePt t="24509" x="6165850" y="4068763"/>
          <p14:tracePt t="24526" x="6178550" y="4086225"/>
          <p14:tracePt t="24543" x="6178550" y="4097338"/>
          <p14:tracePt t="24559" x="6183313" y="4103688"/>
          <p14:tracePt t="24576" x="6189663" y="4114800"/>
          <p14:tracePt t="24615" x="6189663" y="4121150"/>
          <p14:tracePt t="24616" x="6189663" y="4125913"/>
          <p14:tracePt t="24626" x="6194425" y="4132263"/>
          <p14:tracePt t="24642" x="6194425" y="4137025"/>
          <p14:tracePt t="24659" x="6200775" y="4143375"/>
          <p14:tracePt t="24676" x="6207125" y="4154488"/>
          <p14:tracePt t="24693" x="6207125" y="4160838"/>
          <p14:tracePt t="24709" x="6207125" y="4171950"/>
          <p14:tracePt t="24726" x="6211888" y="4183063"/>
          <p14:tracePt t="24743" x="6218238" y="4189413"/>
          <p14:tracePt t="24759" x="6223000" y="4206875"/>
          <p14:tracePt t="24776" x="6223000" y="4211638"/>
          <p14:tracePt t="24792" x="6229350" y="4235450"/>
          <p14:tracePt t="24809" x="6240463" y="4240213"/>
          <p14:tracePt t="24826" x="6246813" y="4257675"/>
          <p14:tracePt t="24842" x="6246813" y="4264025"/>
          <p14:tracePt t="24860" x="6251575" y="4279900"/>
          <p14:tracePt t="24876" x="6264275" y="4292600"/>
          <p14:tracePt t="24892" x="6275388" y="4303713"/>
          <p14:tracePt t="24909" x="6280150" y="4308475"/>
          <p14:tracePt t="24926" x="6292850" y="4321175"/>
          <p14:tracePt t="24943" x="6292850" y="4332288"/>
          <p14:tracePt t="24959" x="6303963" y="4337050"/>
          <p14:tracePt t="24976" x="6308725" y="4354513"/>
          <p14:tracePt t="24993" x="6321425" y="4365625"/>
          <p14:tracePt t="25009" x="6332538" y="4383088"/>
          <p14:tracePt t="25026" x="6343650" y="4394200"/>
          <p14:tracePt t="25042" x="6350000" y="4411663"/>
          <p14:tracePt t="25059" x="6361113" y="4418013"/>
          <p14:tracePt t="25076" x="6365875" y="4422775"/>
          <p14:tracePt t="25111" x="6365875" y="4429125"/>
          <p14:tracePt t="25134" x="6372225" y="4435475"/>
          <p14:tracePt t="25158" x="6378575" y="4435475"/>
          <p14:tracePt t="25182" x="6383338" y="4440238"/>
          <p14:tracePt t="25191" x="6383338" y="4451350"/>
          <p14:tracePt t="25209" x="6389688" y="4451350"/>
          <p14:tracePt t="25226" x="6394450" y="4475163"/>
          <p14:tracePt t="25226" x="6407150" y="4486275"/>
          <p14:tracePt t="25242" x="6418263" y="4497388"/>
          <p14:tracePt t="25259" x="6423025" y="4521200"/>
          <p14:tracePt t="25276" x="6429375" y="4525963"/>
          <p14:tracePt t="25292" x="6435725" y="4537075"/>
          <p14:tracePt t="25292" x="6440488" y="4543425"/>
          <p14:tracePt t="25327" x="6446838" y="4554538"/>
          <p14:tracePt t="25327" x="6451600" y="4572000"/>
          <p14:tracePt t="25343" x="6457950" y="4583113"/>
          <p14:tracePt t="25359" x="6469063" y="4594225"/>
          <p14:tracePt t="25376" x="6475413" y="4618038"/>
          <p14:tracePt t="25392" x="6486525" y="4629150"/>
          <p14:tracePt t="25409" x="6503988" y="4657725"/>
          <p14:tracePt t="25426" x="6526213" y="4679950"/>
          <p14:tracePt t="25442" x="6537325" y="4697413"/>
          <p14:tracePt t="25459" x="6554788" y="4721225"/>
          <p14:tracePt t="25476" x="6565900" y="4732338"/>
          <p14:tracePt t="25492" x="6578600" y="4743450"/>
          <p14:tracePt t="25509" x="6583363" y="4749800"/>
          <p14:tracePt t="25526" x="6594475" y="4765675"/>
          <p14:tracePt t="25543" x="6594475" y="4772025"/>
          <p14:tracePt t="25559" x="6600825" y="4772025"/>
          <p14:tracePt t="25638" x="6607175" y="4772025"/>
          <p14:tracePt t="25679" x="6611938" y="4778375"/>
          <p14:tracePt t="25703" x="6623050" y="4783138"/>
          <p14:tracePt t="25718" x="6629400" y="4789488"/>
          <p14:tracePt t="25726" x="6635750" y="4789488"/>
          <p14:tracePt t="25742" x="6640513" y="4794250"/>
          <p14:tracePt t="25743" x="6651625" y="4800600"/>
          <p14:tracePt t="25759" x="6664325" y="4811713"/>
          <p14:tracePt t="25776" x="6686550" y="4818063"/>
          <p14:tracePt t="25792" x="6704013" y="4829175"/>
          <p14:tracePt t="25809" x="6715125" y="4840288"/>
          <p14:tracePt t="25826" x="6732588" y="4851400"/>
          <p14:tracePt t="25862" x="6743700" y="4857750"/>
          <p14:tracePt t="25879" x="6750050" y="4864100"/>
          <p14:tracePt t="25890" x="6754813" y="4868863"/>
          <p14:tracePt t="25910" x="6761163" y="4868863"/>
          <p14:tracePt t="25927" x="6765925" y="4868863"/>
          <p14:tracePt t="25942" x="6765925" y="4875213"/>
          <p14:tracePt t="25943" x="6789738" y="4886325"/>
          <p14:tracePt t="25959" x="6807200" y="4897438"/>
          <p14:tracePt t="25976" x="6846888" y="4914900"/>
          <p14:tracePt t="25992" x="6875463" y="4932363"/>
          <p14:tracePt t="26009" x="6897688" y="4943475"/>
          <p14:tracePt t="26026" x="6921500" y="4949825"/>
          <p14:tracePt t="26042" x="6932613" y="4960938"/>
          <p14:tracePt t="26059" x="6961188" y="4978400"/>
          <p14:tracePt t="26076" x="6994525" y="4994275"/>
          <p14:tracePt t="26092" x="7018338" y="5006975"/>
          <p14:tracePt t="26109" x="7046913" y="5022850"/>
          <p14:tracePt t="26126" x="7064375" y="5035550"/>
          <p14:tracePt t="26143" x="7075488" y="5046663"/>
          <p14:tracePt t="26159" x="7092950" y="5051425"/>
          <p14:tracePt t="26176" x="7108825" y="5064125"/>
          <p14:tracePt t="26192" x="7121525" y="5068888"/>
          <p14:tracePt t="26210" x="7126288" y="5068888"/>
          <p14:tracePt t="26225" x="7132638" y="5075238"/>
          <p14:tracePt t="26242" x="7143750" y="5080000"/>
          <p14:tracePt t="26259" x="7154863" y="5086350"/>
          <p14:tracePt t="26276" x="7183438" y="5103813"/>
          <p14:tracePt t="26292" x="7212013" y="5121275"/>
          <p14:tracePt t="26309" x="7246938" y="5132388"/>
          <p14:tracePt t="26326" x="7275513" y="5143500"/>
          <p14:tracePt t="26343" x="7280275" y="5143500"/>
          <p14:tracePt t="26359" x="7292975" y="5154613"/>
          <p14:tracePt t="26376" x="7304088" y="5160963"/>
          <p14:tracePt t="26392" x="7326313" y="5165725"/>
          <p14:tracePt t="26409" x="7337425" y="5165725"/>
          <p14:tracePt t="26426" x="7354888" y="5165725"/>
          <p14:tracePt t="26442" x="7366000" y="5172075"/>
          <p14:tracePt t="26460" x="7383463" y="5178425"/>
          <p14:tracePt t="26476" x="7400925" y="5183188"/>
          <p14:tracePt t="26492" x="7423150" y="5194300"/>
          <p14:tracePt t="26509" x="7451725" y="5200650"/>
          <p14:tracePt t="26526" x="7486650" y="5207000"/>
          <p14:tracePt t="26543" x="7515225" y="5211763"/>
          <p14:tracePt t="26559" x="7537450" y="5229225"/>
          <p14:tracePt t="26576" x="7572375" y="5240338"/>
          <p14:tracePt t="26592" x="7600950" y="5251450"/>
          <p14:tracePt t="26609" x="7635875" y="5264150"/>
          <p14:tracePt t="26626" x="7664450" y="5268913"/>
          <p14:tracePt t="26642" x="7675563" y="5268913"/>
          <p14:tracePt t="26659" x="7686675" y="5275263"/>
          <p14:tracePt t="26676" x="7697788" y="5286375"/>
          <p14:tracePt t="26692" x="7715250" y="5297488"/>
          <p14:tracePt t="26708" x="7743825" y="5303838"/>
          <p14:tracePt t="26725" x="7778750" y="5314950"/>
          <p14:tracePt t="26725" x="7789863" y="5314950"/>
          <p14:tracePt t="26742" x="7807325" y="5321300"/>
          <p14:tracePt t="26757" x="7835900" y="5332413"/>
          <p14:tracePt t="26774" x="7864475" y="5337175"/>
          <p14:tracePt t="26791" x="7880350" y="5343525"/>
          <p14:tracePt t="26808" x="7915275" y="5349875"/>
          <p14:tracePt t="26826" x="7943850" y="5354638"/>
          <p14:tracePt t="26842" x="7983538" y="5354638"/>
          <p14:tracePt t="26859" x="7994650" y="5354638"/>
          <p14:tracePt t="26876" x="8007350" y="5360988"/>
          <p14:tracePt t="26892" x="8012113" y="5360988"/>
          <p14:tracePt t="26909" x="8029575" y="5365750"/>
          <p14:tracePt t="26925" x="8040688" y="5372100"/>
          <p14:tracePt t="26942" x="8051800" y="5372100"/>
          <p14:tracePt t="26960" x="8069263" y="5378450"/>
          <p14:tracePt t="26976" x="8097838" y="5383213"/>
          <p14:tracePt t="26992" x="8137525" y="5400675"/>
          <p14:tracePt t="27009" x="8189913" y="5411788"/>
          <p14:tracePt t="27026" x="8258175" y="5429250"/>
          <p14:tracePt t="27042" x="8286750" y="5429250"/>
          <p14:tracePt t="27059" x="8293100" y="5429250"/>
          <p14:tracePt t="27247" x="8286750" y="5429250"/>
          <p14:tracePt t="27254" x="8280400" y="5429250"/>
          <p14:tracePt t="27270" x="8269288" y="5429250"/>
          <p14:tracePt t="27286" x="8258175" y="5435600"/>
          <p14:tracePt t="27302" x="8251825" y="5435600"/>
          <p14:tracePt t="27318" x="8247063" y="5435600"/>
          <p14:tracePt t="27334" x="8240713" y="5440363"/>
          <p14:tracePt t="27366" x="8235950" y="5440363"/>
          <p14:tracePt t="27385" x="8223250" y="5440363"/>
          <p14:tracePt t="27406" x="8212138" y="5440363"/>
          <p14:tracePt t="27419" x="8207375" y="5440363"/>
          <p14:tracePt t="27422" x="8201025" y="5440363"/>
          <p14:tracePt t="27425" x="8166100" y="5435600"/>
          <p14:tracePt t="27443" x="8137525" y="5422900"/>
          <p14:tracePt t="27459" x="8080375" y="5407025"/>
          <p14:tracePt t="27475" x="8012113" y="5372100"/>
          <p14:tracePt t="27492" x="7937500" y="5349875"/>
          <p14:tracePt t="27509" x="7864475" y="5321300"/>
          <p14:tracePt t="27526" x="7783513" y="5292725"/>
          <p14:tracePt t="27543" x="7726363" y="5264150"/>
          <p14:tracePt t="27559" x="7686675" y="5246688"/>
          <p14:tracePt t="27576" x="7646988" y="5235575"/>
          <p14:tracePt t="27592" x="7629525" y="5222875"/>
          <p14:tracePt t="27609" x="7594600" y="5222875"/>
          <p14:tracePt t="27626" x="7550150" y="5211763"/>
          <p14:tracePt t="27642" x="7486650" y="5189538"/>
          <p14:tracePt t="27660" x="7372350" y="5149850"/>
          <p14:tracePt t="27676" x="7258050" y="5114925"/>
          <p14:tracePt t="27692" x="7154863" y="5068888"/>
          <p14:tracePt t="27709" x="7075488" y="5035550"/>
          <p14:tracePt t="27709" x="7046913" y="5022850"/>
          <p14:tracePt t="27727" x="6950075" y="4978400"/>
          <p14:tracePt t="27743" x="6846888" y="4926013"/>
          <p14:tracePt t="27759" x="6732588" y="4868863"/>
          <p14:tracePt t="27776" x="6635750" y="4818063"/>
          <p14:tracePt t="27792" x="6537325" y="4760913"/>
          <p14:tracePt t="27809" x="6446838" y="4686300"/>
          <p14:tracePt t="27826" x="6378575" y="4635500"/>
          <p14:tracePt t="27842" x="6337300" y="4600575"/>
          <p14:tracePt t="27859" x="6321425" y="4578350"/>
          <p14:tracePt t="27875" x="6292850" y="4543425"/>
          <p14:tracePt t="27892" x="6264275" y="4514850"/>
          <p14:tracePt t="27909" x="6240463" y="4492625"/>
          <p14:tracePt t="27926" x="6200775" y="4446588"/>
          <p14:tracePt t="27942" x="6154738" y="4406900"/>
          <p14:tracePt t="27959" x="6108700" y="4360863"/>
          <p14:tracePt t="27976" x="6086475" y="4337050"/>
          <p14:tracePt t="27992" x="6069013" y="4321175"/>
          <p14:tracePt t="28009" x="6057900" y="4303713"/>
          <p14:tracePt t="28026" x="6051550" y="4286250"/>
          <p14:tracePt t="28042" x="6040438" y="4275138"/>
          <p14:tracePt t="28059" x="6040438" y="4264025"/>
          <p14:tracePt t="28075" x="6035675" y="4257675"/>
          <p14:tracePt t="28092" x="6035675" y="4240213"/>
          <p14:tracePt t="28109" x="6035675" y="4229100"/>
          <p14:tracePt t="28126" x="6035675" y="4206875"/>
          <p14:tracePt t="28142" x="6035675" y="4200525"/>
          <p14:tracePt t="28302" x="6040438" y="4194175"/>
          <p14:tracePt t="28319" x="6046788" y="4194175"/>
          <p14:tracePt t="28326" x="6051550" y="4194175"/>
          <p14:tracePt t="28343" x="6064250" y="4194175"/>
          <p14:tracePt t="28345" x="6069013" y="4206875"/>
          <p14:tracePt t="28359" x="6086475" y="4229100"/>
          <p14:tracePt t="28375" x="6115050" y="4292600"/>
          <p14:tracePt t="28392" x="6172200" y="4378325"/>
          <p14:tracePt t="28409" x="6246813" y="4479925"/>
          <p14:tracePt t="28425" x="6332538" y="4578350"/>
          <p14:tracePt t="28442" x="6394450" y="4651375"/>
          <p14:tracePt t="28459" x="6429375" y="4692650"/>
          <p14:tracePt t="28475" x="6451600" y="4721225"/>
          <p14:tracePt t="28492" x="6469063" y="4732338"/>
          <p14:tracePt t="28509" x="6480175" y="4749800"/>
          <p14:tracePt t="28526" x="6497638" y="4765675"/>
          <p14:tracePt t="28542" x="6508750" y="4772025"/>
          <p14:tracePt t="28559" x="6526213" y="4783138"/>
          <p14:tracePt t="28575" x="6543675" y="4800600"/>
          <p14:tracePt t="28592" x="6578600" y="4822825"/>
          <p14:tracePt t="28610" x="6611938" y="4846638"/>
          <p14:tracePt t="28625" x="6646863" y="4868863"/>
          <p14:tracePt t="28643" x="6669088" y="4886325"/>
          <p14:tracePt t="28660" x="6680200" y="4892675"/>
          <p14:tracePt t="28676" x="6692900" y="4897438"/>
          <p14:tracePt t="28692" x="6704013" y="4897438"/>
          <p14:tracePt t="28709" x="6715125" y="4908550"/>
          <p14:tracePt t="28725" x="6765925" y="4932363"/>
          <p14:tracePt t="28743" x="6800850" y="4937125"/>
          <p14:tracePt t="28759" x="6840538" y="4949825"/>
          <p14:tracePt t="28776" x="6864350" y="4960938"/>
          <p14:tracePt t="28792" x="6875463" y="4972050"/>
          <p14:tracePt t="28809" x="6892925" y="4972050"/>
          <p14:tracePt t="28825" x="6915150" y="4983163"/>
          <p14:tracePt t="28842" x="6937375" y="5000625"/>
          <p14:tracePt t="28859" x="6965950" y="5006975"/>
          <p14:tracePt t="28876" x="6994525" y="5022850"/>
          <p14:tracePt t="28893" x="7046913" y="5040313"/>
          <p14:tracePt t="28909" x="7075488" y="5057775"/>
          <p14:tracePt t="28925" x="7154863" y="5080000"/>
          <p14:tracePt t="28943" x="7218363" y="5108575"/>
          <p14:tracePt t="28959" x="7292975" y="5126038"/>
          <p14:tracePt t="28976" x="7378700" y="5137150"/>
          <p14:tracePt t="28992" x="7451725" y="5165725"/>
          <p14:tracePt t="29009" x="7543800" y="5189538"/>
          <p14:tracePt t="29025" x="7629525" y="5211763"/>
          <p14:tracePt t="29042" x="7708900" y="5222875"/>
          <p14:tracePt t="29059" x="7772400" y="5229225"/>
          <p14:tracePt t="29076" x="7812088" y="5235575"/>
          <p14:tracePt t="29092" x="7823200" y="5240338"/>
          <p14:tracePt t="29109" x="7829550" y="5240338"/>
          <p14:tracePt t="29125" x="7835900" y="5246688"/>
          <p14:tracePt t="29222" x="7829550" y="5246688"/>
          <p14:tracePt t="29238" x="7823200" y="5246688"/>
          <p14:tracePt t="29246" x="7812088" y="5246688"/>
          <p14:tracePt t="29258" x="7750175" y="5218113"/>
          <p14:tracePt t="29258" x="7480300" y="5108575"/>
          <p14:tracePt t="29276" x="7200900" y="5029200"/>
          <p14:tracePt t="29292" x="6994525" y="4972050"/>
          <p14:tracePt t="29309" x="6829425" y="4914900"/>
          <p14:tracePt t="29325" x="6686550" y="4840288"/>
          <p14:tracePt t="29343" x="6675438" y="4829175"/>
          <p14:tracePt t="29359" x="6675438" y="4822825"/>
          <p14:tracePt t="29430" x="6669088" y="4822825"/>
          <p14:tracePt t="29478" x="6664325" y="4811713"/>
          <p14:tracePt t="29486" x="6640513" y="4789488"/>
          <p14:tracePt t="29494" x="6611938" y="4760913"/>
          <p14:tracePt t="29509" x="6589713" y="4743450"/>
          <p14:tracePt t="29509" x="6565900" y="4732338"/>
          <p14:tracePt t="29525" x="6550025" y="4725988"/>
          <p14:tracePt t="29543" x="6537325" y="4721225"/>
          <p14:tracePt t="29559" x="6537325" y="4714875"/>
          <p14:tracePt t="29654" x="6537325" y="4708525"/>
          <p14:tracePt t="29670" x="6550025" y="4703763"/>
          <p14:tracePt t="29678" x="6554788" y="4703763"/>
          <p14:tracePt t="29694" x="6572250" y="4697413"/>
          <p14:tracePt t="29710" x="6583363" y="4697413"/>
          <p14:tracePt t="29710" x="6589713" y="4697413"/>
          <p14:tracePt t="29725" x="6594475" y="4697413"/>
          <p14:tracePt t="29766" x="6600825" y="4697413"/>
          <p14:tracePt t="29854" x="6607175" y="4697413"/>
          <p14:tracePt t="29878" x="6618288" y="4697413"/>
          <p14:tracePt t="29895" x="6623050" y="4703763"/>
          <p14:tracePt t="30262" x="6623050" y="4708525"/>
          <p14:tracePt t="30318" x="6623050" y="4721225"/>
          <p14:tracePt t="30326" x="6623050" y="4732338"/>
          <p14:tracePt t="30343" x="6618288" y="4743450"/>
          <p14:tracePt t="30344" x="6618288" y="4765675"/>
          <p14:tracePt t="30359" x="6618288" y="4800600"/>
          <p14:tracePt t="30375" x="6611938" y="4829175"/>
          <p14:tracePt t="30392" x="6611938" y="4868863"/>
          <p14:tracePt t="30409" x="6611938" y="4892675"/>
          <p14:tracePt t="30425" x="6611938" y="4921250"/>
          <p14:tracePt t="30442" x="6611938" y="4926013"/>
          <p14:tracePt t="30459" x="6611938" y="4937125"/>
          <p14:tracePt t="30475" x="6611938" y="4943475"/>
          <p14:tracePt t="30492" x="6611938" y="4954588"/>
          <p14:tracePt t="30508" x="6607175" y="4972050"/>
          <p14:tracePt t="30525" x="6607175" y="5006975"/>
          <p14:tracePt t="30542" x="6600825" y="5029200"/>
          <p14:tracePt t="30559" x="6600825" y="5040313"/>
          <p14:tracePt t="30575" x="6600825" y="5051425"/>
          <p14:tracePt t="30592" x="6600825" y="5068888"/>
          <p14:tracePt t="30609" x="6600825" y="5092700"/>
          <p14:tracePt t="30625" x="6600825" y="5114925"/>
          <p14:tracePt t="30642" x="6600825" y="5143500"/>
          <p14:tracePt t="30659" x="6600825" y="5160963"/>
          <p14:tracePt t="30675" x="6600825" y="5172075"/>
          <p14:tracePt t="30692" x="6607175" y="5178425"/>
          <p14:tracePt t="30709" x="6607175" y="5194300"/>
          <p14:tracePt t="30725" x="6611938" y="5229225"/>
          <p14:tracePt t="30742" x="6611938" y="5268913"/>
          <p14:tracePt t="30759" x="6611938" y="5292725"/>
          <p14:tracePt t="30775" x="6611938" y="5308600"/>
          <p14:tracePt t="30793" x="6611938" y="5321300"/>
          <p14:tracePt t="30809" x="6611938" y="5332413"/>
          <p14:tracePt t="30846" x="6611938" y="5337175"/>
          <p14:tracePt t="30853" x="6611938" y="5349875"/>
          <p14:tracePt t="30858" x="6611938" y="5360988"/>
          <p14:tracePt t="30875" x="6611938" y="5378450"/>
          <p14:tracePt t="30892" x="6611938" y="5389563"/>
          <p14:tracePt t="30934" x="6611938" y="5394325"/>
          <p14:tracePt t="31126" x="6618288" y="5389563"/>
          <p14:tracePt t="31138" x="6623050" y="5389563"/>
          <p14:tracePt t="31158" x="6623050" y="5378450"/>
          <p14:tracePt t="31166" x="6623050" y="5326063"/>
          <p14:tracePt t="31173" x="6618288" y="5264150"/>
          <p14:tracePt t="31191" x="6618288" y="5246688"/>
          <p14:tracePt t="31192" x="6618288" y="5149850"/>
          <p14:tracePt t="31208" x="6607175" y="5064125"/>
          <p14:tracePt t="31225" x="6607175" y="5018088"/>
          <p14:tracePt t="31242" x="6600825" y="4994275"/>
          <p14:tracePt t="31259" x="6600825" y="4983163"/>
          <p14:tracePt t="31294" x="6600825" y="4978400"/>
          <p14:tracePt t="31308" x="6600825" y="4960938"/>
          <p14:tracePt t="31309" x="6589713" y="4921250"/>
          <p14:tracePt t="31327" x="6589713" y="4903788"/>
          <p14:tracePt t="31342" x="6565900" y="4835525"/>
          <p14:tracePt t="31359" x="6554788" y="4811713"/>
          <p14:tracePt t="31375" x="6550025" y="4794250"/>
          <p14:tracePt t="31411" x="6550025" y="4789488"/>
          <p14:tracePt t="31470" x="6550025" y="4778375"/>
          <p14:tracePt t="31478" x="6550025" y="4772025"/>
          <p14:tracePt t="31492" x="6550025" y="4765675"/>
          <p14:tracePt t="31492" x="6550025" y="4754563"/>
          <p14:tracePt t="31508" x="6550025" y="4743450"/>
          <p14:tracePt t="31525" x="6550025" y="4732338"/>
          <p14:tracePt t="31622" x="6561138" y="4725988"/>
          <p14:tracePt t="31638" x="6565900" y="4725988"/>
          <p14:tracePt t="31652" x="6565900" y="4721225"/>
          <p14:tracePt t="31662" x="6572250" y="4721225"/>
          <p14:tracePt t="31675" x="6578600" y="4714875"/>
          <p14:tracePt t="31678" x="6583363" y="4714875"/>
          <p14:tracePt t="31710" x="6589713" y="4714875"/>
          <p14:tracePt t="31726" x="6594475" y="4714875"/>
          <p14:tracePt t="31966" x="6583363" y="4714875"/>
          <p14:tracePt t="31974" x="6578600" y="4714875"/>
          <p14:tracePt t="31992" x="6565900" y="4721225"/>
          <p14:tracePt t="31992" x="6561138" y="4721225"/>
          <p14:tracePt t="32009" x="6554788" y="4725988"/>
          <p14:tracePt t="32025" x="6550025" y="4725988"/>
          <p14:tracePt t="32042" x="6543675" y="4732338"/>
          <p14:tracePt t="32078" x="6537325" y="4732338"/>
          <p14:tracePt t="32110" x="6532563" y="4732338"/>
          <p14:tracePt t="32126" x="6521450" y="4732338"/>
          <p14:tracePt t="32142" x="6521450" y="4737100"/>
          <p14:tracePt t="32142" x="6515100" y="4737100"/>
          <p14:tracePt t="32158" x="6503988" y="4743450"/>
          <p14:tracePt t="32159" x="6497638" y="4743450"/>
          <p14:tracePt t="32175" x="6480175" y="4743450"/>
          <p14:tracePt t="32192" x="6446838" y="4737100"/>
          <p14:tracePt t="32209" x="6407150" y="4725988"/>
          <p14:tracePt t="32225" x="6354763" y="4721225"/>
          <p14:tracePt t="32242" x="6308725" y="4703763"/>
          <p14:tracePt t="32258" x="6269038" y="4697413"/>
          <p14:tracePt t="32275" x="6251575" y="4692650"/>
          <p14:tracePt t="32358" x="6240463" y="4692650"/>
          <p14:tracePt t="32375" x="6229350" y="4692650"/>
          <p14:tracePt t="32390" x="6218238" y="4697413"/>
          <p14:tracePt t="32398" x="6211888" y="4697413"/>
          <p14:tracePt t="32408" x="6207125" y="4703763"/>
          <p14:tracePt t="32409" x="6183313" y="4708525"/>
          <p14:tracePt t="32425" x="6172200" y="4721225"/>
          <p14:tracePt t="32442" x="6149975" y="4725988"/>
          <p14:tracePt t="32459" x="6137275" y="4737100"/>
          <p14:tracePt t="32475" x="6126163" y="4743450"/>
          <p14:tracePt t="32492" x="6121400" y="4749800"/>
          <p14:tracePt t="32543" x="6115050" y="4749800"/>
          <p14:tracePt t="32568" x="6108700" y="4754563"/>
          <p14:tracePt t="32569" x="6103938" y="4760913"/>
          <p14:tracePt t="32575" x="6103938" y="4772025"/>
          <p14:tracePt t="32592" x="6097588" y="4789488"/>
          <p14:tracePt t="32608" x="6092825" y="4800600"/>
          <p14:tracePt t="32625" x="6086475" y="4811713"/>
          <p14:tracePt t="32642" x="6086475" y="4822825"/>
          <p14:tracePt t="32658" x="6086475" y="4846638"/>
          <p14:tracePt t="32676" x="6086475" y="4868863"/>
          <p14:tracePt t="32692" x="6086475" y="4903788"/>
          <p14:tracePt t="32709" x="6086475" y="4926013"/>
          <p14:tracePt t="32725" x="6092825" y="4949825"/>
          <p14:tracePt t="32766" x="6097588" y="4954588"/>
          <p14:tracePt t="32798" x="6103938" y="4960938"/>
          <p14:tracePt t="32806" x="6103938" y="4972050"/>
          <p14:tracePt t="32822" x="6103938" y="4983163"/>
          <p14:tracePt t="32830" x="6103938" y="4994275"/>
          <p14:tracePt t="32846" x="6103938" y="5011738"/>
          <p14:tracePt t="32854" x="6103938" y="5018088"/>
          <p14:tracePt t="32862" x="6103938" y="5046663"/>
          <p14:tracePt t="32875" x="6103938" y="5080000"/>
          <p14:tracePt t="32892" x="6103938" y="5121275"/>
          <p14:tracePt t="32909" x="6108700" y="5143500"/>
          <p14:tracePt t="32925" x="6108700" y="5165725"/>
          <p14:tracePt t="32942" x="6115050" y="5183188"/>
          <p14:tracePt t="32958" x="6115050" y="5189538"/>
          <p14:tracePt t="32975" x="6115050" y="5207000"/>
          <p14:tracePt t="32992" x="6121400" y="5222875"/>
          <p14:tracePt t="33009" x="6121400" y="5240338"/>
          <p14:tracePt t="33025" x="6126163" y="5257800"/>
          <p14:tracePt t="33042" x="6126163" y="5264150"/>
          <p14:tracePt t="33058" x="6132513" y="5275263"/>
          <p14:tracePt t="33075" x="6132513" y="5280025"/>
          <p14:tracePt t="33092" x="6132513" y="5286375"/>
          <p14:tracePt t="33109" x="6132513" y="5303838"/>
          <p14:tracePt t="33125" x="6149975" y="5343525"/>
          <p14:tracePt t="33142" x="6165850" y="5360988"/>
          <p14:tracePt t="33158" x="6172200" y="5372100"/>
          <p14:tracePt t="33175" x="6178550" y="5378450"/>
          <p14:tracePt t="33192" x="6183313" y="5378450"/>
          <p14:tracePt t="33230" x="6189663" y="5383213"/>
          <p14:tracePt t="33242" x="6194425" y="5389563"/>
          <p14:tracePt t="33242" x="6200775" y="5394325"/>
          <p14:tracePt t="33258" x="6211888" y="5411788"/>
          <p14:tracePt t="33276" x="6218238" y="5418138"/>
          <p14:tracePt t="33292" x="6223000" y="5422900"/>
          <p14:tracePt t="33309" x="6235700" y="5435600"/>
          <p14:tracePt t="33325" x="6235700" y="5440363"/>
          <p14:tracePt t="33342" x="6235700" y="5446713"/>
          <p14:tracePt t="33782" x="6240463" y="5446713"/>
          <p14:tracePt t="33814" x="6246813" y="5446713"/>
          <p14:tracePt t="33830" x="6251575" y="5446713"/>
          <p14:tracePt t="33838" x="6257925" y="5446713"/>
          <p14:tracePt t="33846" x="6297613" y="5451475"/>
          <p14:tracePt t="33858" x="6354763" y="5475288"/>
          <p14:tracePt t="33859" x="6486525" y="5514975"/>
          <p14:tracePt t="33875" x="6600825" y="5543550"/>
          <p14:tracePt t="33892" x="6715125" y="5578475"/>
          <p14:tracePt t="33908" x="6789738" y="5600700"/>
          <p14:tracePt t="33925" x="6807200" y="5607050"/>
          <p14:tracePt t="33942" x="6811963" y="5607050"/>
          <p14:tracePt t="33958" x="6818313" y="5607050"/>
          <p14:tracePt t="33975" x="6864350" y="5611813"/>
          <p14:tracePt t="33992" x="6937375" y="5618163"/>
          <p14:tracePt t="34008" x="7007225" y="5629275"/>
          <p14:tracePt t="34025" x="7051675" y="5629275"/>
          <p14:tracePt t="34042" x="7075488" y="5635625"/>
          <p14:tracePt t="34059" x="7097713" y="5635625"/>
          <p14:tracePt t="34075" x="7132638" y="5640388"/>
          <p14:tracePt t="34092" x="7178675" y="5646738"/>
          <p14:tracePt t="34108" x="7223125" y="5646738"/>
          <p14:tracePt t="34125" x="7286625" y="5651500"/>
          <p14:tracePt t="34142" x="7315200" y="5657850"/>
          <p14:tracePt t="34159" x="7350125" y="5657850"/>
          <p14:tracePt t="34175" x="7394575" y="5664200"/>
          <p14:tracePt t="34192" x="7435850" y="5664200"/>
          <p14:tracePt t="34208" x="7486650" y="5664200"/>
          <p14:tracePt t="34225" x="7537450" y="5664200"/>
          <p14:tracePt t="34242" x="7589838" y="5664200"/>
          <p14:tracePt t="34259" x="7664450" y="5664200"/>
          <p14:tracePt t="34275" x="7715250" y="5657850"/>
          <p14:tracePt t="34292" x="7743825" y="5651500"/>
          <p14:tracePt t="34308" x="7766050" y="5646738"/>
          <p14:tracePt t="34325" x="7772400" y="5640388"/>
          <p14:tracePt t="34342" x="7794625" y="5622925"/>
          <p14:tracePt t="34359" x="7818438" y="5607050"/>
          <p14:tracePt t="34375" x="7835900" y="5600700"/>
          <p14:tracePt t="34392" x="7864475" y="5589588"/>
          <p14:tracePt t="34408" x="7875588" y="5583238"/>
          <p14:tracePt t="34425" x="7893050" y="5572125"/>
          <p14:tracePt t="34442" x="7915275" y="5565775"/>
          <p14:tracePt t="34459" x="7932738" y="5561013"/>
          <p14:tracePt t="34475" x="7954963" y="5549900"/>
          <p14:tracePt t="34493" x="7972425" y="5537200"/>
          <p14:tracePt t="34508" x="7994650" y="5526088"/>
          <p14:tracePt t="34525" x="8023225" y="5514975"/>
          <p14:tracePt t="34542" x="8047038" y="5503863"/>
          <p14:tracePt t="34558" x="8051800" y="5503863"/>
          <p14:tracePt t="34575" x="8058150" y="5497513"/>
          <p14:tracePt t="34622" x="8069263" y="5497513"/>
          <p14:tracePt t="34638" x="8075613" y="5492750"/>
          <p14:tracePt t="34654" x="8075613" y="5486400"/>
          <p14:tracePt t="34662" x="8080375" y="5480050"/>
          <p14:tracePt t="34670" x="8086725" y="5480050"/>
          <p14:tracePt t="34678" x="8097838" y="5468938"/>
          <p14:tracePt t="34692" x="8108950" y="5457825"/>
          <p14:tracePt t="34708" x="8121650" y="5451475"/>
          <p14:tracePt t="34725" x="8126413" y="5435600"/>
          <p14:tracePt t="34743" x="8126413" y="5429250"/>
          <p14:tracePt t="34758" x="8132763" y="5418138"/>
          <p14:tracePt t="34776" x="8137525" y="5411788"/>
          <p14:tracePt t="34792" x="8137525" y="5407025"/>
          <p14:tracePt t="34830" x="8137525" y="5400675"/>
          <p14:tracePt t="34870" x="8137525" y="5394325"/>
          <p14:tracePt t="34886" x="8137525" y="5389563"/>
          <p14:tracePt t="35014" x="8132763" y="5389563"/>
          <p14:tracePt t="35070" x="8126413" y="5389563"/>
          <p14:tracePt t="35102" x="8121650" y="5389563"/>
          <p14:tracePt t="35111" x="8121650" y="5394325"/>
          <p14:tracePt t="35134" x="8115300" y="5394325"/>
          <p14:tracePt t="35158" x="8108950" y="5400675"/>
          <p14:tracePt t="35182" x="8097838" y="5411788"/>
          <p14:tracePt t="35201" x="8097838" y="5418138"/>
          <p14:tracePt t="35206" x="8097838" y="5422900"/>
          <p14:tracePt t="35210" x="8097838" y="5435600"/>
          <p14:tracePt t="35225" x="8097838" y="5446713"/>
          <p14:tracePt t="35242" x="8097838" y="5451475"/>
          <p14:tracePt t="35258" x="8097838" y="5464175"/>
          <p14:tracePt t="35276" x="8104188" y="5468938"/>
          <p14:tracePt t="35292" x="8108950" y="5468938"/>
          <p14:tracePt t="35309" x="8115300" y="5475288"/>
          <p14:tracePt t="35351" x="8126413" y="5475288"/>
          <p14:tracePt t="35414" x="8132763" y="5475288"/>
          <p14:tracePt t="35438" x="8132763" y="5468938"/>
          <p14:tracePt t="35441" x="8137525" y="5457825"/>
          <p14:tracePt t="35462" x="8143875" y="5451475"/>
          <p14:tracePt t="35470" x="8143875" y="5446713"/>
          <p14:tracePt t="35475" x="8150225" y="5435600"/>
          <p14:tracePt t="35492" x="8150225" y="5422900"/>
          <p14:tracePt t="35508" x="8150225" y="5411788"/>
          <p14:tracePt t="35525" x="8150225" y="5407025"/>
          <p14:tracePt t="35542" x="8150225" y="5389563"/>
          <p14:tracePt t="35558" x="8137525" y="5372100"/>
          <p14:tracePt t="35575" x="8126413" y="5354638"/>
          <p14:tracePt t="35591" x="8115300" y="5337175"/>
          <p14:tracePt t="35630" x="8108950" y="5337175"/>
          <p14:tracePt t="35718" x="8104188" y="5337175"/>
          <p14:tracePt t="35742" x="8093075" y="5337175"/>
          <p14:tracePt t="35750" x="8075613" y="5349875"/>
          <p14:tracePt t="35758" x="8064500" y="5354638"/>
          <p14:tracePt t="35766" x="8029575" y="5372100"/>
          <p14:tracePt t="35775" x="8001000" y="5389563"/>
          <p14:tracePt t="35792" x="7989888" y="5394325"/>
          <p14:tracePt t="35808" x="7983538" y="5407025"/>
          <p14:tracePt t="35825" x="7983538" y="5411788"/>
          <p14:tracePt t="35842" x="7983538" y="5418138"/>
          <p14:tracePt t="35894" x="7983538" y="5429250"/>
          <p14:tracePt t="35910" x="7983538" y="5440363"/>
          <p14:tracePt t="35918" x="7989888" y="5451475"/>
          <p14:tracePt t="35935" x="7994650" y="5464175"/>
          <p14:tracePt t="35941" x="7994650" y="5468938"/>
          <p14:tracePt t="35942" x="8007350" y="5468938"/>
          <p14:tracePt t="35958" x="8012113" y="5475288"/>
          <p14:tracePt t="35976" x="8018463" y="5475288"/>
          <p14:tracePt t="35991" x="8029575" y="5480050"/>
          <p14:tracePt t="36008" x="8047038" y="5480050"/>
          <p14:tracePt t="36026" x="8069263" y="5480050"/>
          <p14:tracePt t="36042" x="8097838" y="5480050"/>
          <p14:tracePt t="36058" x="8108950" y="5475288"/>
          <p14:tracePt t="36075" x="8121650" y="5468938"/>
          <p14:tracePt t="36092" x="8132763" y="5464175"/>
          <p14:tracePt t="36108" x="8132763" y="5451475"/>
          <p14:tracePt t="36125" x="8137525" y="5440363"/>
          <p14:tracePt t="36142" x="8143875" y="5418138"/>
          <p14:tracePt t="36158" x="8143875" y="5407025"/>
          <p14:tracePt t="36175" x="8143875" y="5400675"/>
          <p14:tracePt t="36214" x="8143875" y="5389563"/>
          <p14:tracePt t="36222" x="8143875" y="5383213"/>
          <p14:tracePt t="36230" x="8143875" y="5372100"/>
          <p14:tracePt t="36242" x="8137525" y="5360988"/>
          <p14:tracePt t="36258" x="8137525" y="5354638"/>
          <p14:tracePt t="36310" x="8132763" y="5354638"/>
          <p14:tracePt t="36326" x="8126413" y="5354638"/>
          <p14:tracePt t="36342" x="8121650" y="5354638"/>
          <p14:tracePt t="36342" x="8097838" y="5354638"/>
          <p14:tracePt t="36358" x="8080375" y="5354638"/>
          <p14:tracePt t="36375" x="8051800" y="5360988"/>
          <p14:tracePt t="36392" x="8035925" y="5372100"/>
          <p14:tracePt t="36408" x="8012113" y="5383213"/>
          <p14:tracePt t="36425" x="8007350" y="5389563"/>
          <p14:tracePt t="36442" x="8001000" y="5400675"/>
          <p14:tracePt t="36458" x="7994650" y="5411788"/>
          <p14:tracePt t="36475" x="7989888" y="5422900"/>
          <p14:tracePt t="36491" x="7989888" y="5435600"/>
          <p14:tracePt t="36508" x="7989888" y="5446713"/>
          <p14:tracePt t="36525" x="7989888" y="5457825"/>
          <p14:tracePt t="36542" x="7989888" y="5464175"/>
          <p14:tracePt t="36558" x="7989888" y="5468938"/>
          <p14:tracePt t="36575" x="8001000" y="5468938"/>
          <p14:tracePt t="36591" x="8007350" y="5475288"/>
          <p14:tracePt t="36608" x="8018463" y="5486400"/>
          <p14:tracePt t="36625" x="8051800" y="5486400"/>
          <p14:tracePt t="36642" x="8080375" y="5492750"/>
          <p14:tracePt t="36658" x="8115300" y="5492750"/>
          <p14:tracePt t="36675" x="8137525" y="5492750"/>
          <p14:tracePt t="36692" x="8161338" y="5492750"/>
          <p14:tracePt t="36708" x="8178800" y="5486400"/>
          <p14:tracePt t="36725" x="8189913" y="5475288"/>
          <p14:tracePt t="36742" x="8189913" y="5457825"/>
          <p14:tracePt t="36758" x="8189913" y="5451475"/>
          <p14:tracePt t="36822" x="8189913" y="5446713"/>
          <p14:tracePt t="36826" x="8189913" y="5440363"/>
          <p14:tracePt t="36846" x="8189913" y="5435600"/>
          <p14:tracePt t="36859" x="8183563" y="5429250"/>
          <p14:tracePt t="36886" x="8178800" y="5422900"/>
          <p14:tracePt t="36918" x="8166100" y="5411788"/>
          <p14:tracePt t="36934" x="8154988" y="5400675"/>
          <p14:tracePt t="36950" x="8150225" y="5400675"/>
          <p14:tracePt t="36965" x="8150225" y="5394325"/>
          <p14:tracePt t="36990" x="8143875" y="5389563"/>
          <p14:tracePt t="37014" x="8137525" y="5383213"/>
          <p14:tracePt t="37030" x="8132763" y="5383213"/>
          <p14:tracePt t="37070" x="8126413" y="5383213"/>
          <p14:tracePt t="37086" x="8115300" y="5383213"/>
          <p14:tracePt t="37102" x="8104188" y="5383213"/>
          <p14:tracePt t="37110" x="8086725" y="5394325"/>
          <p14:tracePt t="37125" x="8075613" y="5407025"/>
          <p14:tracePt t="37125" x="8069263" y="5411788"/>
          <p14:tracePt t="37126" x="8064500" y="5418138"/>
          <p14:tracePt t="37141" x="8058150" y="5435600"/>
          <p14:tracePt t="37158" x="8051800" y="5446713"/>
          <p14:tracePt t="37176" x="8051800" y="5457825"/>
          <p14:tracePt t="37192" x="8051800" y="5464175"/>
          <p14:tracePt t="37208" x="8051800" y="5468938"/>
          <p14:tracePt t="37225" x="8058150" y="5475288"/>
          <p14:tracePt t="37241" x="8064500" y="5480050"/>
          <p14:tracePt t="37258" x="8069263" y="5486400"/>
          <p14:tracePt t="37310" x="8075613" y="5486400"/>
          <p14:tracePt t="37366" x="8080375" y="5486400"/>
          <p14:tracePt t="37503" x="8086725" y="5486400"/>
          <p14:tracePt t="37535" x="8093075" y="5480050"/>
          <p14:tracePt t="37542" x="8115300" y="5468938"/>
          <p14:tracePt t="37558" x="8121650" y="5464175"/>
          <p14:tracePt t="37559" x="8132763" y="5457825"/>
          <p14:tracePt t="37575" x="8143875" y="5451475"/>
          <p14:tracePt t="37592" x="8154988" y="5446713"/>
          <p14:tracePt t="37608" x="8161338" y="5440363"/>
          <p14:tracePt t="37783" x="8166100" y="5440363"/>
          <p14:tracePt t="37791" x="8178800" y="5440363"/>
          <p14:tracePt t="37799" x="8183563" y="5440363"/>
          <p14:tracePt t="37807" x="8207375" y="5440363"/>
          <p14:tracePt t="37815" x="8247063" y="5440363"/>
          <p14:tracePt t="37826" x="8275638" y="5446713"/>
          <p14:tracePt t="37842" x="8297863" y="5457825"/>
          <p14:tracePt t="37859" x="8315325" y="5464175"/>
          <p14:tracePt t="37876" x="8326438" y="5468938"/>
          <p14:tracePt t="37893" x="8361363" y="5480050"/>
          <p14:tracePt t="37910" x="8394700" y="5492750"/>
          <p14:tracePt t="37926" x="8429625" y="5497513"/>
          <p14:tracePt t="37943" x="8435975" y="5497513"/>
          <p14:tracePt t="37959" x="8447088" y="5497513"/>
          <p14:tracePt t="38007" x="8451850" y="5497513"/>
          <p14:tracePt t="38015" x="8458200" y="5497513"/>
          <p14:tracePt t="38026" x="8464550" y="5497513"/>
          <p14:tracePt t="38026" x="8475663" y="5497513"/>
          <p14:tracePt t="38042" x="8486775" y="5497513"/>
          <p14:tracePt t="38059" x="8504238" y="5497513"/>
          <p14:tracePt t="38076" x="8521700" y="5497513"/>
          <p14:tracePt t="38093" x="8532813" y="5497513"/>
          <p14:tracePt t="38109" x="8543925" y="5497513"/>
          <p14:tracePt t="38126" x="8578850" y="5497513"/>
          <p14:tracePt t="38144" x="8594725" y="5497513"/>
          <p14:tracePt t="38159" x="8612188" y="5497513"/>
          <p14:tracePt t="38199" x="8623300" y="5503863"/>
          <p14:tracePt t="38239" x="8636000" y="5503863"/>
          <p14:tracePt t="38263" x="8640763" y="5503863"/>
          <p14:tracePt t="38271" x="8647113" y="5503863"/>
          <p14:tracePt t="38287" x="8651875" y="5503863"/>
          <p14:tracePt t="38295" x="8658225" y="5503863"/>
          <p14:tracePt t="38309" x="8664575" y="5503863"/>
          <p14:tracePt t="38311" x="8669338" y="5503863"/>
          <p14:tracePt t="38326" x="8680450" y="5503863"/>
          <p14:tracePt t="38342" x="8704263" y="5508625"/>
          <p14:tracePt t="38359" x="8709025" y="5508625"/>
          <p14:tracePt t="38376" x="8721725" y="5508625"/>
          <p14:tracePt t="38394" x="8726488" y="5508625"/>
          <p14:tracePt t="38409" x="8732838" y="5508625"/>
          <p14:tracePt t="38426" x="8750300" y="5508625"/>
          <p14:tracePt t="38442" x="8761413" y="5508625"/>
          <p14:tracePt t="38459" x="8766175" y="5508625"/>
          <p14:tracePt t="38476" x="8772525" y="5508625"/>
          <p14:tracePt t="38492" x="8783638" y="5508625"/>
          <p14:tracePt t="38509" x="8794750" y="5514975"/>
          <p14:tracePt t="38526" x="8812213" y="5514975"/>
          <p14:tracePt t="38543" x="8847138" y="5521325"/>
          <p14:tracePt t="38559" x="8869363" y="5521325"/>
          <p14:tracePt t="38577" x="8875713" y="5521325"/>
          <p14:tracePt t="38592" x="8886825" y="5521325"/>
          <p14:tracePt t="38610" x="8904288" y="5526088"/>
          <p14:tracePt t="38626" x="8926513" y="5532438"/>
          <p14:tracePt t="38643" x="8943975" y="5532438"/>
          <p14:tracePt t="38659" x="8955088" y="5532438"/>
          <p14:tracePt t="38676" x="8961438" y="5532438"/>
          <p14:tracePt t="38692" x="8972550" y="5532438"/>
          <p14:tracePt t="38709" x="8990013" y="5532438"/>
          <p14:tracePt t="38726" x="9018588" y="5532438"/>
          <p14:tracePt t="38743" x="9040813" y="5532438"/>
          <p14:tracePt t="38759" x="9064625" y="5532438"/>
          <p14:tracePt t="38776" x="9075738" y="5532438"/>
          <p14:tracePt t="38792" x="9086850" y="5532438"/>
          <p14:tracePt t="38809" x="9097963" y="5532438"/>
          <p14:tracePt t="38826" x="9109075" y="5532438"/>
          <p14:tracePt t="38927" x="9115425" y="5532438"/>
          <p14:tracePt t="39422" x="0" y="0"/>
        </p14:tracePtLst>
        <p14:tracePtLst>
          <p14:tracePt t="46888" x="5708650" y="2514600"/>
          <p14:tracePt t="46903" x="5703888" y="2508250"/>
          <p14:tracePt t="46911" x="5703888" y="2503488"/>
          <p14:tracePt t="46927" x="5703888" y="2497138"/>
          <p14:tracePt t="47015" x="5697538" y="2492375"/>
          <p14:tracePt t="47031" x="5686425" y="2492375"/>
          <p14:tracePt t="47039" x="5668963" y="2486025"/>
          <p14:tracePt t="47047" x="5640388" y="2479675"/>
          <p14:tracePt t="47063" x="5600700" y="2468563"/>
          <p14:tracePt t="47076" x="5572125" y="2468563"/>
          <p14:tracePt t="47092" x="5565775" y="2463800"/>
          <p14:tracePt t="47127" x="5561013" y="2463800"/>
          <p14:tracePt t="47143" x="5543550" y="2463800"/>
          <p14:tracePt t="47144" x="5526088" y="2463800"/>
          <p14:tracePt t="47158" x="5451475" y="2463800"/>
          <p14:tracePt t="47175" x="5418138" y="2468563"/>
          <p14:tracePt t="47192" x="5372100" y="2479675"/>
          <p14:tracePt t="47209" x="5326063" y="2492375"/>
          <p14:tracePt t="47226" x="5297488" y="2497138"/>
          <p14:tracePt t="47243" x="5275263" y="2508250"/>
          <p14:tracePt t="47259" x="5251450" y="2520950"/>
          <p14:tracePt t="47276" x="5222875" y="2543175"/>
          <p14:tracePt t="47292" x="5183188" y="2571750"/>
          <p14:tracePt t="47309" x="5137150" y="2622550"/>
          <p14:tracePt t="47326" x="5035550" y="2736850"/>
          <p14:tracePt t="47343" x="4965700" y="2828925"/>
          <p14:tracePt t="47359" x="4921250" y="2886075"/>
          <p14:tracePt t="47376" x="4886325" y="2936875"/>
          <p14:tracePt t="47393" x="4879975" y="2965450"/>
          <p14:tracePt t="47410" x="4875213" y="3006725"/>
          <p14:tracePt t="47426" x="4868863" y="3046413"/>
          <p14:tracePt t="47443" x="4868863" y="3074988"/>
          <p14:tracePt t="47459" x="4868863" y="3108325"/>
          <p14:tracePt t="47476" x="4875213" y="3143250"/>
          <p14:tracePt t="47493" x="4892675" y="3171825"/>
          <p14:tracePt t="47510" x="4926013" y="3194050"/>
          <p14:tracePt t="47526" x="5006975" y="3257550"/>
          <p14:tracePt t="47543" x="5108575" y="3321050"/>
          <p14:tracePt t="47559" x="5275263" y="3389313"/>
          <p14:tracePt t="47576" x="5475288" y="3457575"/>
          <p14:tracePt t="47593" x="5737225" y="3497263"/>
          <p14:tracePt t="47610" x="6011863" y="3514725"/>
          <p14:tracePt t="47626" x="6240463" y="3525838"/>
          <p14:tracePt t="47643" x="6446838" y="3521075"/>
          <p14:tracePt t="47660" x="6611938" y="3508375"/>
          <p14:tracePt t="47676" x="6743700" y="3475038"/>
          <p14:tracePt t="47693" x="6840538" y="3440113"/>
          <p14:tracePt t="47710" x="6904038" y="3406775"/>
          <p14:tracePt t="47726" x="6961188" y="3365500"/>
          <p14:tracePt t="47744" x="7011988" y="3332163"/>
          <p14:tracePt t="47759" x="7064375" y="3286125"/>
          <p14:tracePt t="47776" x="7121525" y="3222625"/>
          <p14:tracePt t="47793" x="7172325" y="3160713"/>
          <p14:tracePt t="47810" x="7223125" y="3092450"/>
          <p14:tracePt t="47826" x="7258050" y="3017838"/>
          <p14:tracePt t="47843" x="7286625" y="2936875"/>
          <p14:tracePt t="47859" x="7304088" y="2846388"/>
          <p14:tracePt t="47876" x="7304088" y="2760663"/>
          <p14:tracePt t="47893" x="7304088" y="2657475"/>
          <p14:tracePt t="47893" x="7297738" y="2606675"/>
          <p14:tracePt t="47911" x="7280275" y="2554288"/>
          <p14:tracePt t="47926" x="7229475" y="2393950"/>
          <p14:tracePt t="47943" x="7178675" y="2314575"/>
          <p14:tracePt t="47959" x="7115175" y="2222500"/>
          <p14:tracePt t="47976" x="7023100" y="2143125"/>
          <p14:tracePt t="47993" x="6932613" y="2074863"/>
          <p14:tracePt t="48010" x="6811963" y="2022475"/>
          <p14:tracePt t="48027" x="6657975" y="1971675"/>
          <p14:tracePt t="48043" x="6475413" y="1943100"/>
          <p14:tracePt t="48060" x="6303963" y="1920875"/>
          <p14:tracePt t="48076" x="6165850" y="1908175"/>
          <p14:tracePt t="48093" x="6011863" y="1908175"/>
          <p14:tracePt t="48110" x="5875338" y="1920875"/>
          <p14:tracePt t="48126" x="5721350" y="1954213"/>
          <p14:tracePt t="48143" x="5646738" y="1982788"/>
          <p14:tracePt t="48159" x="5561013" y="2017713"/>
          <p14:tracePt t="48176" x="5492750" y="2051050"/>
          <p14:tracePt t="48193" x="5435600" y="2092325"/>
          <p14:tracePt t="48210" x="5372100" y="2132013"/>
          <p14:tracePt t="48226" x="5303838" y="2171700"/>
          <p14:tracePt t="48243" x="5257800" y="2206625"/>
          <p14:tracePt t="48259" x="5211763" y="2246313"/>
          <p14:tracePt t="48277" x="5160963" y="2292350"/>
          <p14:tracePt t="48293" x="5132388" y="2336800"/>
          <p14:tracePt t="48310" x="5092700" y="2382838"/>
          <p14:tracePt t="48326" x="5040313" y="2468563"/>
          <p14:tracePt t="48343" x="5006975" y="2536825"/>
          <p14:tracePt t="48359" x="4965700" y="2611438"/>
          <p14:tracePt t="48376" x="4949825" y="2686050"/>
          <p14:tracePt t="48393" x="4926013" y="2771775"/>
          <p14:tracePt t="48410" x="4921250" y="2822575"/>
          <p14:tracePt t="48426" x="4921250" y="2874963"/>
          <p14:tracePt t="48443" x="4921250" y="2914650"/>
          <p14:tracePt t="48459" x="4921250" y="2954338"/>
          <p14:tracePt t="48476" x="4932363" y="2994025"/>
          <p14:tracePt t="48493" x="4949825" y="3028950"/>
          <p14:tracePt t="48509" x="4965700" y="3051175"/>
          <p14:tracePt t="48526" x="5022850" y="3114675"/>
          <p14:tracePt t="48543" x="5103813" y="3178175"/>
          <p14:tracePt t="48559" x="5235575" y="3251200"/>
          <p14:tracePt t="48576" x="5400675" y="3321050"/>
          <p14:tracePt t="48593" x="5578475" y="3406775"/>
          <p14:tracePt t="48610" x="5761038" y="3479800"/>
          <p14:tracePt t="48627" x="5961063" y="3536950"/>
          <p14:tracePt t="48644" x="6172200" y="3589338"/>
          <p14:tracePt t="48660" x="6354763" y="3606800"/>
          <p14:tracePt t="48676" x="6537325" y="3611563"/>
          <p14:tracePt t="48693" x="6708775" y="3600450"/>
          <p14:tracePt t="48709" x="6858000" y="3578225"/>
          <p14:tracePt t="48726" x="6983413" y="3549650"/>
          <p14:tracePt t="48743" x="7115175" y="3497263"/>
          <p14:tracePt t="48760" x="7161213" y="3468688"/>
          <p14:tracePt t="48776" x="7189788" y="3446463"/>
          <p14:tracePt t="48793" x="7218363" y="3417888"/>
          <p14:tracePt t="48809" x="7246938" y="3378200"/>
          <p14:tracePt t="48826" x="7269163" y="3332163"/>
          <p14:tracePt t="48843" x="7280275" y="3292475"/>
          <p14:tracePt t="48859" x="7292975" y="3246438"/>
          <p14:tracePt t="48877" x="7297738" y="3194050"/>
          <p14:tracePt t="48893" x="7304088" y="3149600"/>
          <p14:tracePt t="48909" x="7308850" y="3103563"/>
          <p14:tracePt t="48926" x="7315200" y="3028950"/>
          <p14:tracePt t="48944" x="7315200" y="2989263"/>
          <p14:tracePt t="48960" x="7315200" y="2943225"/>
          <p14:tracePt t="48976" x="7315200" y="2892425"/>
          <p14:tracePt t="48993" x="7308850" y="2828925"/>
          <p14:tracePt t="49009" x="7292975" y="2765425"/>
          <p14:tracePt t="49026" x="7275513" y="2708275"/>
          <p14:tracePt t="49043" x="7258050" y="2651125"/>
          <p14:tracePt t="49060" x="7223125" y="2589213"/>
          <p14:tracePt t="49076" x="7194550" y="2525713"/>
          <p14:tracePt t="49093" x="7154863" y="2474913"/>
          <p14:tracePt t="49109" x="7121525" y="2435225"/>
          <p14:tracePt t="49126" x="7064375" y="2382838"/>
          <p14:tracePt t="49143" x="7035800" y="2354263"/>
          <p14:tracePt t="49160" x="6983413" y="2332038"/>
          <p14:tracePt t="49176" x="6943725" y="2308225"/>
          <p14:tracePt t="49193" x="6886575" y="2286000"/>
          <p14:tracePt t="49209" x="6829425" y="2263775"/>
          <p14:tracePt t="49226" x="6778625" y="2246313"/>
          <p14:tracePt t="49243" x="6721475" y="2228850"/>
          <p14:tracePt t="49260" x="6664325" y="2217738"/>
          <p14:tracePt t="49276" x="6623050" y="2211388"/>
          <p14:tracePt t="49293" x="6583363" y="2200275"/>
          <p14:tracePt t="49309" x="6543675" y="2200275"/>
          <p14:tracePt t="49326" x="6480175" y="2200275"/>
          <p14:tracePt t="49343" x="6418263" y="2200275"/>
          <p14:tracePt t="49360" x="6337300" y="2200275"/>
          <p14:tracePt t="49377" x="6257925" y="2206625"/>
          <p14:tracePt t="49393" x="6194425" y="2211388"/>
          <p14:tracePt t="49409" x="6149975" y="2217738"/>
          <p14:tracePt t="49426" x="6108700" y="2222500"/>
          <p14:tracePt t="49443" x="6075363" y="2228850"/>
          <p14:tracePt t="49460" x="6040438" y="2239963"/>
          <p14:tracePt t="49476" x="6011863" y="2257425"/>
          <p14:tracePt t="49493" x="5972175" y="2268538"/>
          <p14:tracePt t="49509" x="5937250" y="2286000"/>
          <p14:tracePt t="49526" x="5897563" y="2303463"/>
          <p14:tracePt t="49543" x="5868988" y="2314575"/>
          <p14:tracePt t="49559" x="5846763" y="2325688"/>
          <p14:tracePt t="49576" x="5811838" y="2349500"/>
          <p14:tracePt t="49593" x="5778500" y="2371725"/>
          <p14:tracePt t="49609" x="5743575" y="2400300"/>
          <p14:tracePt t="49626" x="5703888" y="2428875"/>
          <p14:tracePt t="49643" x="5664200" y="2468563"/>
          <p14:tracePt t="49660" x="5622925" y="2514600"/>
          <p14:tracePt t="49676" x="5600700" y="2560638"/>
          <p14:tracePt t="49693" x="5578475" y="2600325"/>
          <p14:tracePt t="49709" x="5561013" y="2646363"/>
          <p14:tracePt t="49726" x="5532438" y="2732088"/>
          <p14:tracePt t="49743" x="5526088" y="2789238"/>
          <p14:tracePt t="49759" x="5521325" y="2840038"/>
          <p14:tracePt t="49776" x="5514975" y="2879725"/>
          <p14:tracePt t="49793" x="5514975" y="2921000"/>
          <p14:tracePt t="49809" x="5514975" y="2960688"/>
          <p14:tracePt t="49826" x="5526088" y="3011488"/>
          <p14:tracePt t="49843" x="5549900" y="3057525"/>
          <p14:tracePt t="49859" x="5572125" y="3108325"/>
          <p14:tracePt t="49876" x="5594350" y="3149600"/>
          <p14:tracePt t="49894" x="5611813" y="3171825"/>
          <p14:tracePt t="49909" x="5629275" y="3189288"/>
          <p14:tracePt t="49926" x="5657850" y="3211513"/>
          <p14:tracePt t="49943" x="5697538" y="3240088"/>
          <p14:tracePt t="49959" x="5765800" y="3275013"/>
          <p14:tracePt t="49976" x="5851525" y="3308350"/>
          <p14:tracePt t="49994" x="5937250" y="3343275"/>
          <p14:tracePt t="50009" x="6057900" y="3371850"/>
          <p14:tracePt t="50026" x="6194425" y="3382963"/>
          <p14:tracePt t="50043" x="6354763" y="3389313"/>
          <p14:tracePt t="50060" x="6521450" y="3389313"/>
          <p14:tracePt t="50076" x="6708775" y="3389313"/>
          <p14:tracePt t="50094" x="6921500" y="3371850"/>
          <p14:tracePt t="50109" x="7104063" y="3336925"/>
          <p14:tracePt t="50126" x="7332663" y="3279775"/>
          <p14:tracePt t="50143" x="7451725" y="3228975"/>
          <p14:tracePt t="50159" x="7543800" y="3165475"/>
          <p14:tracePt t="50176" x="7635875" y="3108325"/>
          <p14:tracePt t="50193" x="7704138" y="3063875"/>
          <p14:tracePt t="50209" x="7737475" y="3028950"/>
          <p14:tracePt t="50226" x="7754938" y="2994025"/>
          <p14:tracePt t="50243" x="7772400" y="2965450"/>
          <p14:tracePt t="50259" x="7778750" y="2932113"/>
          <p14:tracePt t="50277" x="7778750" y="2897188"/>
          <p14:tracePt t="50293" x="7778750" y="2863850"/>
          <p14:tracePt t="50310" x="7778750" y="2828925"/>
          <p14:tracePt t="50326" x="7750175" y="2760663"/>
          <p14:tracePt t="50343" x="7693025" y="2679700"/>
          <p14:tracePt t="50359" x="7600950" y="2582863"/>
          <p14:tracePt t="50377" x="7486650" y="2486025"/>
          <p14:tracePt t="50393" x="7350125" y="2382838"/>
          <p14:tracePt t="50409" x="7200900" y="2292350"/>
          <p14:tracePt t="50426" x="7051675" y="2211388"/>
          <p14:tracePt t="50443" x="6915150" y="2149475"/>
          <p14:tracePt t="50459" x="6800850" y="2103438"/>
          <p14:tracePt t="50476" x="6721475" y="2092325"/>
          <p14:tracePt t="50493" x="6651625" y="2085975"/>
          <p14:tracePt t="50509" x="6572250" y="2085975"/>
          <p14:tracePt t="50526" x="6480175" y="2085975"/>
          <p14:tracePt t="50526" x="6423025" y="2085975"/>
          <p14:tracePt t="50543" x="6303963" y="2103438"/>
          <p14:tracePt t="50560" x="6172200" y="2132013"/>
          <p14:tracePt t="50576" x="6040438" y="2160588"/>
          <p14:tracePt t="50592" x="5937250" y="2182813"/>
          <p14:tracePt t="50610" x="5857875" y="2206625"/>
          <p14:tracePt t="50626" x="5789613" y="2235200"/>
          <p14:tracePt t="50643" x="5754688" y="2246313"/>
          <p14:tracePt t="50659" x="5726113" y="2268538"/>
          <p14:tracePt t="50676" x="5697538" y="2292350"/>
          <p14:tracePt t="50693" x="5657850" y="2325688"/>
          <p14:tracePt t="50709" x="5611813" y="2371725"/>
          <p14:tracePt t="50726" x="5554663" y="2457450"/>
          <p14:tracePt t="50743" x="5514975" y="2514600"/>
          <p14:tracePt t="50759" x="5486400" y="2571750"/>
          <p14:tracePt t="50776" x="5475288" y="2635250"/>
          <p14:tracePt t="50793" x="5468938" y="2714625"/>
          <p14:tracePt t="50809" x="5468938" y="2794000"/>
          <p14:tracePt t="50826" x="5475288" y="2851150"/>
          <p14:tracePt t="50844" x="5486400" y="2868613"/>
          <p14:tracePt t="50879" x="5492750" y="2868613"/>
          <p14:tracePt t="50895" x="5497513" y="2868613"/>
          <p14:tracePt t="50895" x="5503863" y="2868613"/>
          <p14:tracePt t="50911" x="5508625" y="2868613"/>
          <p14:tracePt t="50911" x="5532438" y="2857500"/>
          <p14:tracePt t="50926" x="5708650" y="2794000"/>
          <p14:tracePt t="50943" x="5857875" y="2754313"/>
          <p14:tracePt t="50959" x="5972175" y="2708275"/>
          <p14:tracePt t="50976" x="6046788" y="2668588"/>
          <p14:tracePt t="50993" x="6080125" y="2635250"/>
          <p14:tracePt t="51009" x="6108700" y="2600325"/>
          <p14:tracePt t="51026" x="6121400" y="2582863"/>
          <p14:tracePt t="51043" x="6132513" y="2565400"/>
          <p14:tracePt t="51059" x="6132513" y="2549525"/>
          <p14:tracePt t="51077" x="6143625" y="2525713"/>
          <p14:tracePt t="51093" x="6149975" y="2520950"/>
          <p14:tracePt t="51109" x="6154738" y="2503488"/>
          <p14:tracePt t="51126" x="6161088" y="2486025"/>
          <p14:tracePt t="51143" x="6165850" y="2479675"/>
          <p14:tracePt t="51159" x="6165850" y="2474913"/>
          <p14:tracePt t="51335" x="6165850" y="2479675"/>
          <p14:tracePt t="51343" x="6165850" y="2486025"/>
          <p14:tracePt t="51359" x="6154738" y="2492375"/>
          <p14:tracePt t="51366" x="6149975" y="2508250"/>
          <p14:tracePt t="51376" x="6149975" y="2525713"/>
          <p14:tracePt t="51671" x="6137275" y="2532063"/>
          <p14:tracePt t="51687" x="6126163" y="2536825"/>
          <p14:tracePt t="51703" x="6121400" y="2543175"/>
          <p14:tracePt t="51719" x="6108700" y="2554288"/>
          <p14:tracePt t="51727" x="6092825" y="2560638"/>
          <p14:tracePt t="51759" x="6086475" y="2565400"/>
          <p14:tracePt t="51783" x="6080125" y="2565400"/>
          <p14:tracePt t="51807" x="6075363" y="2578100"/>
          <p14:tracePt t="51819" x="6069013" y="2578100"/>
          <p14:tracePt t="51823" x="6064250" y="2589213"/>
          <p14:tracePt t="51827" x="6035675" y="2617788"/>
          <p14:tracePt t="51843" x="6011863" y="2640013"/>
          <p14:tracePt t="51859" x="5989638" y="2657475"/>
          <p14:tracePt t="51876" x="5965825" y="2674938"/>
          <p14:tracePt t="51893" x="5954713" y="2692400"/>
          <p14:tracePt t="51909" x="5926138" y="2714625"/>
          <p14:tracePt t="51927" x="5908675" y="2725738"/>
          <p14:tracePt t="51943" x="5903913" y="2732088"/>
          <p14:tracePt t="52191" x="5897563" y="2736850"/>
          <p14:tracePt t="52207" x="5892800" y="2736850"/>
          <p14:tracePt t="52223" x="5886450" y="2743200"/>
          <p14:tracePt t="52254" x="5880100" y="2743200"/>
          <p14:tracePt t="52270" x="5868988" y="2754313"/>
          <p14:tracePt t="52279" x="5868988" y="2760663"/>
          <p14:tracePt t="52287" x="5864225" y="2760663"/>
          <p14:tracePt t="52292" x="5851525" y="2771775"/>
          <p14:tracePt t="52375" x="5851525" y="2778125"/>
          <p14:tracePt t="53143" x="5864225" y="2778125"/>
          <p14:tracePt t="53159" x="5875338" y="2778125"/>
          <p14:tracePt t="53191" x="5875338" y="2771775"/>
          <p14:tracePt t="53207" x="5880100" y="2771775"/>
          <p14:tracePt t="53231" x="5886450" y="2771775"/>
          <p14:tracePt t="53966" x="5897563" y="2771775"/>
          <p14:tracePt t="53982" x="5908675" y="2765425"/>
          <p14:tracePt t="54001" x="5908675" y="2760663"/>
          <p14:tracePt t="54004" x="5915025" y="2760663"/>
          <p14:tracePt t="54008" x="5926138" y="2760663"/>
          <p14:tracePt t="54025" x="5937250" y="2754313"/>
          <p14:tracePt t="54042" x="5943600" y="2749550"/>
          <p14:tracePt t="54058" x="5954713" y="2736850"/>
          <p14:tracePt t="54093" x="5965825" y="2732088"/>
          <p14:tracePt t="54094" x="5972175" y="2725738"/>
          <p14:tracePt t="54109" x="5983288" y="2708275"/>
          <p14:tracePt t="54125" x="6007100" y="2663825"/>
          <p14:tracePt t="54142" x="6022975" y="2640013"/>
          <p14:tracePt t="54158" x="6040438" y="2606675"/>
          <p14:tracePt t="54175" x="6046788" y="2582863"/>
          <p14:tracePt t="54191" x="6057900" y="2565400"/>
          <p14:tracePt t="54208" x="6064250" y="2554288"/>
          <p14:tracePt t="54225" x="6069013" y="2543175"/>
          <p14:tracePt t="54270" x="6069013" y="2536825"/>
          <p14:tracePt t="54430" x="6069013" y="2543175"/>
          <p14:tracePt t="54462" x="6069013" y="2565400"/>
          <p14:tracePt t="54469" x="6064250" y="2582863"/>
          <p14:tracePt t="54478" x="6057900" y="2606675"/>
          <p14:tracePt t="54486" x="6057900" y="2622550"/>
          <p14:tracePt t="54494" x="6046788" y="2668588"/>
          <p14:tracePt t="54508" x="6040438" y="2732088"/>
          <p14:tracePt t="54525" x="6035675" y="2811463"/>
          <p14:tracePt t="54525" x="6022975" y="2851150"/>
          <p14:tracePt t="54542" x="6018213" y="2943225"/>
          <p14:tracePt t="54558" x="6018213" y="3006725"/>
          <p14:tracePt t="54575" x="6011863" y="3035300"/>
          <p14:tracePt t="54591" x="6011863" y="3051175"/>
          <p14:tracePt t="54608" x="6011863" y="3057525"/>
          <p14:tracePt t="54838" x="6018213" y="3051175"/>
          <p14:tracePt t="54846" x="6022975" y="3040063"/>
          <p14:tracePt t="54854" x="6022975" y="3022600"/>
          <p14:tracePt t="54862" x="6022975" y="2994025"/>
          <p14:tracePt t="54875" x="6029325" y="2971800"/>
          <p14:tracePt t="54891" x="6029325" y="2949575"/>
          <p14:tracePt t="54908" x="6035675" y="2936875"/>
          <p14:tracePt t="54925" x="6035675" y="2932113"/>
          <p14:tracePt t="54941" x="6035675" y="2921000"/>
          <p14:tracePt t="54958" x="6035675" y="2914650"/>
          <p14:tracePt t="54975" x="6035675" y="2897188"/>
          <p14:tracePt t="54991" x="6035675" y="2886075"/>
          <p14:tracePt t="55008" x="6035675" y="2879725"/>
          <p14:tracePt t="55374" x="6040438" y="2879725"/>
          <p14:tracePt t="55399" x="6046788" y="2874963"/>
          <p14:tracePt t="55406" x="6069013" y="2874963"/>
          <p14:tracePt t="55425" x="6189663" y="2874963"/>
          <p14:tracePt t="55426" x="6332538" y="2874963"/>
          <p14:tracePt t="55442" x="6464300" y="2892425"/>
          <p14:tracePt t="55459" x="6561138" y="2903538"/>
          <p14:tracePt t="55476" x="6572250" y="2903538"/>
          <p14:tracePt t="55606" x="6572250" y="2908300"/>
          <p14:tracePt t="55615" x="6572250" y="2914650"/>
          <p14:tracePt t="55615" x="6561138" y="2921000"/>
          <p14:tracePt t="55630" x="6554788" y="2921000"/>
          <p14:tracePt t="55639" x="6550025" y="2925763"/>
          <p14:tracePt t="55646" x="6532563" y="2932113"/>
          <p14:tracePt t="55659" x="6521450" y="2949575"/>
          <p14:tracePt t="55676" x="6508750" y="2949575"/>
          <p14:tracePt t="55692" x="6497638" y="2954338"/>
          <p14:tracePt t="55750" x="6497638" y="2960688"/>
          <p14:tracePt t="55766" x="6492875" y="2965450"/>
          <p14:tracePt t="55775" x="6486525" y="2965450"/>
          <p14:tracePt t="56014" x="6480175" y="2965450"/>
          <p14:tracePt t="56023" x="6475413" y="2960688"/>
          <p14:tracePt t="56031" x="6435725" y="2943225"/>
          <p14:tracePt t="56042" x="6389688" y="2914650"/>
          <p14:tracePt t="56046" x="6297613" y="2857500"/>
          <p14:tracePt t="56059" x="6246813" y="2822575"/>
          <p14:tracePt t="56076" x="6194425" y="2800350"/>
          <p14:tracePt t="56093" x="6161088" y="2782888"/>
          <p14:tracePt t="56109" x="6154738" y="2778125"/>
          <p14:tracePt t="56126" x="6149975" y="2778125"/>
          <p14:tracePt t="56143" x="6143625" y="2778125"/>
          <p14:tracePt t="56159" x="6137275" y="2778125"/>
          <p14:tracePt t="56176" x="6075363" y="2794000"/>
          <p14:tracePt t="56193" x="5989638" y="2817813"/>
          <p14:tracePt t="56209" x="5926138" y="2840038"/>
          <p14:tracePt t="56226" x="5864225" y="2874963"/>
          <p14:tracePt t="56242" x="5818188" y="2897188"/>
          <p14:tracePt t="56259" x="5794375" y="2925763"/>
          <p14:tracePt t="56276" x="5789613" y="2936875"/>
          <p14:tracePt t="56293" x="5783263" y="2960688"/>
          <p14:tracePt t="56309" x="5778500" y="2978150"/>
          <p14:tracePt t="56326" x="5772150" y="2994025"/>
          <p14:tracePt t="56342" x="5765800" y="3046413"/>
          <p14:tracePt t="56359" x="5761038" y="3092450"/>
          <p14:tracePt t="56376" x="5761038" y="3132138"/>
          <p14:tracePt t="56392" x="5772150" y="3189288"/>
          <p14:tracePt t="56409" x="5807075" y="3246438"/>
          <p14:tracePt t="56426" x="5851525" y="3292475"/>
          <p14:tracePt t="56442" x="5897563" y="3308350"/>
          <p14:tracePt t="56459" x="5954713" y="3314700"/>
          <p14:tracePt t="56475" x="6086475" y="3314700"/>
          <p14:tracePt t="56492" x="6240463" y="3325813"/>
          <p14:tracePt t="56509" x="6378575" y="3321050"/>
          <p14:tracePt t="56526" x="6492875" y="3303588"/>
          <p14:tracePt t="56543" x="6543675" y="3279775"/>
          <p14:tracePt t="56559" x="6572250" y="3251200"/>
          <p14:tracePt t="56576" x="6594475" y="3222625"/>
          <p14:tracePt t="56592" x="6618288" y="3189288"/>
          <p14:tracePt t="56609" x="6629400" y="3171825"/>
          <p14:tracePt t="56626" x="6635750" y="3149600"/>
          <p14:tracePt t="56643" x="6635750" y="3121025"/>
          <p14:tracePt t="56659" x="6635750" y="3086100"/>
          <p14:tracePt t="56676" x="6623050" y="3057525"/>
          <p14:tracePt t="56692" x="6589713" y="3017838"/>
          <p14:tracePt t="56709" x="6515100" y="2960688"/>
          <p14:tracePt t="56709" x="6464300" y="2925763"/>
          <p14:tracePt t="56727" x="6337300" y="2874963"/>
          <p14:tracePt t="56743" x="6275388" y="2863850"/>
          <p14:tracePt t="56759" x="6264275" y="2863850"/>
          <p14:tracePt t="56776" x="6257925" y="2863850"/>
          <p14:tracePt t="56830" x="6240463" y="2868613"/>
          <p14:tracePt t="56838" x="6235700" y="2879725"/>
          <p14:tracePt t="56854" x="6229350" y="2892425"/>
          <p14:tracePt t="56862" x="6223000" y="2897188"/>
          <p14:tracePt t="56870" x="6218238" y="2903538"/>
          <p14:tracePt t="56876" x="6211888" y="2914650"/>
          <p14:tracePt t="56892" x="6207125" y="2925763"/>
          <p14:tracePt t="56910" x="6194425" y="2943225"/>
          <p14:tracePt t="56926" x="6178550" y="2978150"/>
          <p14:tracePt t="56944" x="6165850" y="3011488"/>
          <p14:tracePt t="56959" x="6154738" y="3057525"/>
          <p14:tracePt t="56976" x="6143625" y="3108325"/>
          <p14:tracePt t="56992" x="6143625" y="3160713"/>
          <p14:tracePt t="57009" x="6137275" y="3182938"/>
          <p14:tracePt t="57026" x="6137275" y="3189288"/>
          <p14:tracePt t="57341" x="0" y="0"/>
        </p14:tracePtLst>
        <p14:tracePtLst>
          <p14:tracePt t="60997" x="7121525" y="2851150"/>
          <p14:tracePt t="61070" x="7126288" y="2863850"/>
          <p14:tracePt t="61085" x="7150100" y="2874963"/>
          <p14:tracePt t="61086" x="7194550" y="2886075"/>
          <p14:tracePt t="61094" x="7304088" y="2921000"/>
          <p14:tracePt t="61110" x="7440613" y="2925763"/>
          <p14:tracePt t="61126" x="7646988" y="2932113"/>
          <p14:tracePt t="61150" x="7750175" y="2925763"/>
          <p14:tracePt t="61166" x="7789863" y="2908300"/>
          <p14:tracePt t="61182" x="7807325" y="2886075"/>
          <p14:tracePt t="61198" x="7823200" y="2863850"/>
          <p14:tracePt t="61209" x="7835900" y="2828925"/>
          <p14:tracePt t="61230" x="7847013" y="2794000"/>
          <p14:tracePt t="61246" x="7851775" y="2765425"/>
          <p14:tracePt t="61259" x="7851775" y="2732088"/>
          <p14:tracePt t="61292" x="7851775" y="2708275"/>
          <p14:tracePt t="61294" x="7851775" y="2686050"/>
          <p14:tracePt t="61310" x="7840663" y="2663825"/>
          <p14:tracePt t="61326" x="7835900" y="2651125"/>
          <p14:tracePt t="61326" x="7835900" y="2640013"/>
          <p14:tracePt t="61342" x="7812088" y="2628900"/>
          <p14:tracePt t="61358" x="7766050" y="2611438"/>
          <p14:tracePt t="61375" x="7675563" y="2582863"/>
          <p14:tracePt t="61392" x="7561263" y="2571750"/>
          <p14:tracePt t="61409" x="7435850" y="2554288"/>
          <p14:tracePt t="61425" x="7315200" y="2536825"/>
          <p14:tracePt t="61442" x="7212013" y="2532063"/>
          <p14:tracePt t="61459" x="7172325" y="2532063"/>
          <p14:tracePt t="61475" x="7143750" y="2549525"/>
          <p14:tracePt t="61492" x="7097713" y="2565400"/>
          <p14:tracePt t="61509" x="7029450" y="2622550"/>
          <p14:tracePt t="61525" x="6926263" y="2725738"/>
          <p14:tracePt t="61543" x="6886575" y="2794000"/>
          <p14:tracePt t="61559" x="6869113" y="2835275"/>
          <p14:tracePt t="61575" x="6864350" y="2857500"/>
          <p14:tracePt t="61592" x="6864350" y="2874963"/>
          <p14:tracePt t="61609" x="6864350" y="2892425"/>
          <p14:tracePt t="61625" x="6892925" y="2914650"/>
          <p14:tracePt t="61642" x="6937375" y="2943225"/>
          <p14:tracePt t="61660" x="7064375" y="2982913"/>
          <p14:tracePt t="61675" x="7246938" y="3006725"/>
          <p14:tracePt t="61693" x="7458075" y="3017838"/>
          <p14:tracePt t="61710" x="7658100" y="3000375"/>
          <p14:tracePt t="61727" x="7864475" y="2965450"/>
          <p14:tracePt t="61743" x="7908925" y="2949575"/>
          <p14:tracePt t="61760" x="7908925" y="2936875"/>
          <p14:tracePt t="61776" x="7908925" y="2921000"/>
          <p14:tracePt t="61794" x="7908925" y="2897188"/>
          <p14:tracePt t="61810" x="7908925" y="2857500"/>
          <p14:tracePt t="61827" x="7904163" y="2822575"/>
          <p14:tracePt t="61843" x="7880350" y="2782888"/>
          <p14:tracePt t="61860" x="7823200" y="2736850"/>
          <p14:tracePt t="61876" x="7750175" y="2697163"/>
          <p14:tracePt t="61893" x="7651750" y="2651125"/>
          <p14:tracePt t="61909" x="7532688" y="2628900"/>
          <p14:tracePt t="61926" x="7315200" y="2617788"/>
          <p14:tracePt t="61943" x="7150100" y="2617788"/>
          <p14:tracePt t="61960" x="6983413" y="2628900"/>
          <p14:tracePt t="61976" x="6835775" y="2657475"/>
          <p14:tracePt t="61993" x="6715125" y="2679700"/>
          <p14:tracePt t="62009" x="6629400" y="2714625"/>
          <p14:tracePt t="62026" x="6600825" y="2732088"/>
          <p14:tracePt t="62043" x="6594475" y="2743200"/>
          <p14:tracePt t="62060" x="6589713" y="2760663"/>
          <p14:tracePt t="62076" x="6583363" y="2765425"/>
          <p14:tracePt t="62093" x="6583363" y="2771775"/>
          <p14:tracePt t="62702" x="0" y="0"/>
        </p14:tracePtLst>
        <p14:tracePtLst>
          <p14:tracePt t="63735" x="8251825" y="2160588"/>
          <p14:tracePt t="63783" x="8247063" y="2160588"/>
          <p14:tracePt t="63791" x="8212138" y="2160588"/>
          <p14:tracePt t="63802" x="8183563" y="2160588"/>
          <p14:tracePt t="63815" x="8143875" y="2160588"/>
          <p14:tracePt t="63831" x="8104188" y="2171700"/>
          <p14:tracePt t="63847" x="8069263" y="2182813"/>
          <p14:tracePt t="63863" x="8035925" y="2200275"/>
          <p14:tracePt t="63879" x="7989888" y="2222500"/>
          <p14:tracePt t="63895" x="7950200" y="2246313"/>
          <p14:tracePt t="63910" x="7915275" y="2274888"/>
          <p14:tracePt t="63927" x="7886700" y="2308225"/>
          <p14:tracePt t="63927" x="7869238" y="2320925"/>
          <p14:tracePt t="63943" x="7835900" y="2371725"/>
          <p14:tracePt t="63976" x="7789863" y="2422525"/>
          <p14:tracePt t="63983" x="7737475" y="2486025"/>
          <p14:tracePt t="63999" x="7708900" y="2543175"/>
          <p14:tracePt t="64015" x="7675563" y="2611438"/>
          <p14:tracePt t="64031" x="7640638" y="2697163"/>
          <p14:tracePt t="64047" x="7618413" y="2789238"/>
          <p14:tracePt t="64063" x="7589838" y="2903538"/>
          <p14:tracePt t="64079" x="7554913" y="3035300"/>
          <p14:tracePt t="64095" x="7526338" y="3154363"/>
          <p14:tracePt t="64110" x="7521575" y="3246438"/>
          <p14:tracePt t="64110" x="7521575" y="3279775"/>
          <p14:tracePt t="64127" x="7515225" y="3365500"/>
          <p14:tracePt t="64143" x="7521575" y="3463925"/>
          <p14:tracePt t="64159" x="7550150" y="3560763"/>
          <p14:tracePt t="64176" x="7600950" y="3651250"/>
          <p14:tracePt t="64193" x="7686675" y="3743325"/>
          <p14:tracePt t="64209" x="7812088" y="3811588"/>
          <p14:tracePt t="64226" x="7961313" y="3840163"/>
          <p14:tracePt t="64243" x="8058150" y="3840163"/>
          <p14:tracePt t="64260" x="8189913" y="3811588"/>
          <p14:tracePt t="64276" x="8326438" y="3765550"/>
          <p14:tracePt t="64293" x="8451850" y="3703638"/>
          <p14:tracePt t="64310" x="8594725" y="3617913"/>
          <p14:tracePt t="64326" x="8778875" y="3463925"/>
          <p14:tracePt t="64343" x="8840788" y="3378200"/>
          <p14:tracePt t="64359" x="8875713" y="3279775"/>
          <p14:tracePt t="64376" x="8886825" y="3189288"/>
          <p14:tracePt t="64393" x="8886825" y="3092450"/>
          <p14:tracePt t="64409" x="8880475" y="3000375"/>
          <p14:tracePt t="64426" x="8840788" y="2908300"/>
          <p14:tracePt t="64443" x="8772525" y="2794000"/>
          <p14:tracePt t="64459" x="8675688" y="2663825"/>
          <p14:tracePt t="64477" x="8583613" y="2536825"/>
          <p14:tracePt t="64493" x="8497888" y="2428875"/>
          <p14:tracePt t="64510" x="8435975" y="2349500"/>
          <p14:tracePt t="64526" x="8343900" y="2251075"/>
          <p14:tracePt t="64543" x="8280400" y="2211388"/>
          <p14:tracePt t="64559" x="8223250" y="2182813"/>
          <p14:tracePt t="64576" x="8154988" y="2149475"/>
          <p14:tracePt t="64592" x="8080375" y="2120900"/>
          <p14:tracePt t="64610" x="7994650" y="2092325"/>
          <p14:tracePt t="64626" x="7926388" y="2079625"/>
          <p14:tracePt t="64643" x="7880350" y="2074863"/>
          <p14:tracePt t="64659" x="7847013" y="2074863"/>
          <p14:tracePt t="64676" x="7812088" y="2079625"/>
          <p14:tracePt t="64693" x="7761288" y="2097088"/>
          <p14:tracePt t="64709" x="7721600" y="2125663"/>
          <p14:tracePt t="64709" x="7704138" y="2143125"/>
          <p14:tracePt t="64727" x="7664450" y="2182813"/>
          <p14:tracePt t="64743" x="7607300" y="2246313"/>
          <p14:tracePt t="64760" x="7561263" y="2297113"/>
          <p14:tracePt t="64777" x="7508875" y="2360613"/>
          <p14:tracePt t="64793" x="7458075" y="2422525"/>
          <p14:tracePt t="64809" x="7418388" y="2497138"/>
          <p14:tracePt t="64826" x="7372350" y="2593975"/>
          <p14:tracePt t="64843" x="7326313" y="2708275"/>
          <p14:tracePt t="64860" x="7292975" y="2828925"/>
          <p14:tracePt t="64876" x="7258050" y="2960688"/>
          <p14:tracePt t="64893" x="7251700" y="3068638"/>
          <p14:tracePt t="64909" x="7251700" y="3178175"/>
          <p14:tracePt t="64926" x="7280275" y="3321050"/>
          <p14:tracePt t="64943" x="7315200" y="3400425"/>
          <p14:tracePt t="64960" x="7361238" y="3440113"/>
          <p14:tracePt t="64976" x="7429500" y="3475038"/>
          <p14:tracePt t="64993" x="7550150" y="3497263"/>
          <p14:tracePt t="65009" x="7704138" y="3508375"/>
          <p14:tracePt t="65026" x="7864475" y="3514725"/>
          <p14:tracePt t="65043" x="8029575" y="3503613"/>
          <p14:tracePt t="65060" x="8194675" y="3468688"/>
          <p14:tracePt t="65076" x="8366125" y="3417888"/>
          <p14:tracePt t="65093" x="8526463" y="3325813"/>
          <p14:tracePt t="65109" x="8658225" y="3240088"/>
          <p14:tracePt t="65126" x="8743950" y="3108325"/>
          <p14:tracePt t="65143" x="8772525" y="3022600"/>
          <p14:tracePt t="65160" x="8794750" y="2936875"/>
          <p14:tracePt t="65176" x="8807450" y="2846388"/>
          <p14:tracePt t="65193" x="8807450" y="2760663"/>
          <p14:tracePt t="65209" x="8807450" y="2663825"/>
          <p14:tracePt t="65226" x="8783638" y="2560638"/>
          <p14:tracePt t="65243" x="8737600" y="2451100"/>
          <p14:tracePt t="65259" x="8669338" y="2365375"/>
          <p14:tracePt t="65276" x="8589963" y="2292350"/>
          <p14:tracePt t="65293" x="8493125" y="2222500"/>
          <p14:tracePt t="65309" x="8378825" y="2154238"/>
          <p14:tracePt t="65326" x="8194675" y="2092325"/>
          <p14:tracePt t="65343" x="8080375" y="2063750"/>
          <p14:tracePt t="65360" x="7994650" y="2035175"/>
          <p14:tracePt t="65376" x="7950200" y="2028825"/>
          <p14:tracePt t="65393" x="7921625" y="2028825"/>
          <p14:tracePt t="65409" x="7908925" y="2028825"/>
          <p14:tracePt t="65426" x="7897813" y="2028825"/>
          <p14:tracePt t="65442" x="7875588" y="2039938"/>
          <p14:tracePt t="65460" x="7829550" y="2068513"/>
          <p14:tracePt t="65476" x="7772400" y="2108200"/>
          <p14:tracePt t="65493" x="7704138" y="2154238"/>
          <p14:tracePt t="65509" x="7651750" y="2193925"/>
          <p14:tracePt t="65526" x="7594600" y="2257425"/>
          <p14:tracePt t="65543" x="7572375" y="2320925"/>
          <p14:tracePt t="65559" x="7543800" y="2417763"/>
          <p14:tracePt t="65576" x="7521575" y="2514600"/>
          <p14:tracePt t="65593" x="7486650" y="2640013"/>
          <p14:tracePt t="65609" x="7475538" y="2736850"/>
          <p14:tracePt t="65626" x="7469188" y="2828925"/>
          <p14:tracePt t="65643" x="7469188" y="2892425"/>
          <p14:tracePt t="65660" x="7475538" y="2971800"/>
          <p14:tracePt t="65676" x="7504113" y="3057525"/>
          <p14:tracePt t="65693" x="7550150" y="3143250"/>
          <p14:tracePt t="65709" x="7600950" y="3206750"/>
          <p14:tracePt t="65726" x="7669213" y="3275013"/>
          <p14:tracePt t="65743" x="7721600" y="3297238"/>
          <p14:tracePt t="65759" x="7783513" y="3321050"/>
          <p14:tracePt t="65777" x="7864475" y="3325813"/>
          <p14:tracePt t="65793" x="7943850" y="3332163"/>
          <p14:tracePt t="65809" x="8047038" y="3332163"/>
          <p14:tracePt t="65826" x="8183563" y="3303588"/>
          <p14:tracePt t="65843" x="8326438" y="3251200"/>
          <p14:tracePt t="65860" x="8480425" y="3182938"/>
          <p14:tracePt t="65876" x="8607425" y="3108325"/>
          <p14:tracePt t="65893" x="8675688" y="3057525"/>
          <p14:tracePt t="65909" x="8697913" y="3000375"/>
          <p14:tracePt t="65926" x="8721725" y="2892425"/>
          <p14:tracePt t="65943" x="8721725" y="2806700"/>
          <p14:tracePt t="65960" x="8709025" y="2692400"/>
          <p14:tracePt t="65976" x="8675688" y="2582863"/>
          <p14:tracePt t="65993" x="8612188" y="2486025"/>
          <p14:tracePt t="66009" x="8532813" y="2393950"/>
          <p14:tracePt t="66026" x="8440738" y="2308225"/>
          <p14:tracePt t="66043" x="8343900" y="2246313"/>
          <p14:tracePt t="66059" x="8235950" y="2189163"/>
          <p14:tracePt t="66076" x="8132763" y="2149475"/>
          <p14:tracePt t="66093" x="8058150" y="2125663"/>
          <p14:tracePt t="66109" x="8040688" y="2125663"/>
          <p14:tracePt t="66126" x="8029575" y="2125663"/>
          <p14:tracePt t="66167" x="8018463" y="2136775"/>
          <p14:tracePt t="66186" x="8012113" y="2143125"/>
          <p14:tracePt t="66187" x="7994650" y="2154238"/>
          <p14:tracePt t="66193" x="7983538" y="2171700"/>
          <p14:tracePt t="66209" x="7961313" y="2200275"/>
          <p14:tracePt t="66226" x="7943850" y="2228850"/>
          <p14:tracePt t="66243" x="7921625" y="2246313"/>
          <p14:tracePt t="66259" x="7908925" y="2274888"/>
          <p14:tracePt t="66276" x="7886700" y="2308225"/>
          <p14:tracePt t="66293" x="7869238" y="2336800"/>
          <p14:tracePt t="66309" x="7858125" y="2378075"/>
          <p14:tracePt t="66326" x="7847013" y="2406650"/>
          <p14:tracePt t="66343" x="7840663" y="2428875"/>
          <p14:tracePt t="66359" x="7840663" y="2435225"/>
          <p14:tracePt t="66376" x="7835900" y="2457450"/>
          <p14:tracePt t="66393" x="7829550" y="2479675"/>
          <p14:tracePt t="66409" x="7823200" y="2514600"/>
          <p14:tracePt t="66427" x="7812088" y="2549525"/>
          <p14:tracePt t="66443" x="7807325" y="2589213"/>
          <p14:tracePt t="66459" x="7807325" y="2611438"/>
          <p14:tracePt t="66476" x="7800975" y="2628900"/>
          <p14:tracePt t="66493" x="7800975" y="2646363"/>
          <p14:tracePt t="66551" x="7800975" y="2651125"/>
          <p14:tracePt t="66639" x="7800975" y="2657475"/>
          <p14:tracePt t="66687" x="7800975" y="2663825"/>
          <p14:tracePt t="66703" x="7807325" y="2674938"/>
          <p14:tracePt t="66711" x="7812088" y="2686050"/>
          <p14:tracePt t="66719" x="7818438" y="2697163"/>
          <p14:tracePt t="66727" x="7840663" y="2720975"/>
          <p14:tracePt t="66727" x="7858125" y="2736850"/>
          <p14:tracePt t="66744" x="7893050" y="2771775"/>
          <p14:tracePt t="66759" x="7943850" y="2806700"/>
          <p14:tracePt t="66776" x="7989888" y="2822575"/>
          <p14:tracePt t="66793" x="8029575" y="2835275"/>
          <p14:tracePt t="66810" x="8058150" y="2835275"/>
          <p14:tracePt t="66826" x="8093075" y="2840038"/>
          <p14:tracePt t="66843" x="8108950" y="2840038"/>
          <p14:tracePt t="66859" x="8121650" y="2840038"/>
          <p14:tracePt t="67031" x="8126413" y="2835275"/>
          <p14:tracePt t="67151" x="8126413" y="2840038"/>
          <p14:tracePt t="67159" x="8126413" y="2879725"/>
          <p14:tracePt t="67169" x="8121650" y="2914650"/>
          <p14:tracePt t="67176" x="8115300" y="2949575"/>
          <p14:tracePt t="67192" x="8115300" y="2978150"/>
          <p14:tracePt t="67209" x="8115300" y="2982913"/>
          <p14:tracePt t="67226" x="8115300" y="2989263"/>
          <p14:tracePt t="68334" x="0" y="0"/>
        </p14:tracePtLst>
        <p14:tracePtLst>
          <p14:tracePt t="72800" x="2593975" y="2846388"/>
          <p14:tracePt t="72895" x="2589213" y="2846388"/>
          <p14:tracePt t="72903" x="2549525" y="2840038"/>
          <p14:tracePt t="72912" x="2297113" y="2811463"/>
          <p14:tracePt t="72928" x="1868488" y="2778125"/>
          <p14:tracePt t="72943" x="1479550" y="2743200"/>
          <p14:tracePt t="72959" x="1239838" y="2743200"/>
          <p14:tracePt t="72975" x="1103313" y="2732088"/>
          <p14:tracePt t="72991" x="1039813" y="2732088"/>
          <p14:tracePt t="73007" x="1022350" y="2732088"/>
          <p14:tracePt t="73015" x="1006475" y="2736850"/>
          <p14:tracePt t="73027" x="989013" y="2749550"/>
          <p14:tracePt t="73047" x="960438" y="2765425"/>
          <p14:tracePt t="73063" x="931863" y="2782888"/>
          <p14:tracePt t="73079" x="879475" y="2811463"/>
          <p14:tracePt t="73095" x="850900" y="2835275"/>
          <p14:tracePt t="73111" x="822325" y="2863850"/>
          <p14:tracePt t="73127" x="793750" y="2897188"/>
          <p14:tracePt t="73144" x="777875" y="2921000"/>
          <p14:tracePt t="73160" x="777875" y="2943225"/>
          <p14:tracePt t="73177" x="777875" y="2982913"/>
          <p14:tracePt t="73193" x="777875" y="3022600"/>
          <p14:tracePt t="73210" x="777875" y="3063875"/>
          <p14:tracePt t="73227" x="777875" y="3092450"/>
          <p14:tracePt t="73243" x="777875" y="3108325"/>
          <p14:tracePt t="73260" x="782638" y="3121025"/>
          <p14:tracePt t="73276" x="788988" y="3132138"/>
          <p14:tracePt t="73293" x="793750" y="3149600"/>
          <p14:tracePt t="73310" x="800100" y="3165475"/>
          <p14:tracePt t="73327" x="811213" y="3194050"/>
          <p14:tracePt t="73344" x="822325" y="3211513"/>
          <p14:tracePt t="73360" x="828675" y="3222625"/>
          <p14:tracePt t="73377" x="839788" y="3246438"/>
          <p14:tracePt t="73393" x="857250" y="3263900"/>
          <p14:tracePt t="73410" x="874713" y="3286125"/>
          <p14:tracePt t="73427" x="892175" y="3314700"/>
          <p14:tracePt t="73443" x="914400" y="3325813"/>
          <p14:tracePt t="73460" x="936625" y="3343275"/>
          <p14:tracePt t="73477" x="960438" y="3360738"/>
          <p14:tracePt t="73493" x="1000125" y="3382963"/>
          <p14:tracePt t="73510" x="1057275" y="3406775"/>
          <p14:tracePt t="73527" x="1165225" y="3451225"/>
          <p14:tracePt t="73543" x="1222375" y="3479800"/>
          <p14:tracePt t="73560" x="1268413" y="3497263"/>
          <p14:tracePt t="73577" x="1308100" y="3514725"/>
          <p14:tracePt t="73593" x="1349375" y="3525838"/>
          <p14:tracePt t="73610" x="1389063" y="3543300"/>
          <p14:tracePt t="73627" x="1439863" y="3560763"/>
          <p14:tracePt t="73643" x="1497013" y="3571875"/>
          <p14:tracePt t="73660" x="1549400" y="3582988"/>
          <p14:tracePt t="73677" x="1593850" y="3594100"/>
          <p14:tracePt t="73693" x="1635125" y="3606800"/>
          <p14:tracePt t="73710" x="1668463" y="3611563"/>
          <p14:tracePt t="73727" x="1749425" y="3629025"/>
          <p14:tracePt t="73744" x="1822450" y="3640138"/>
          <p14:tracePt t="73760" x="1903413" y="3657600"/>
          <p14:tracePt t="73777" x="1993900" y="3668713"/>
          <p14:tracePt t="73793" x="2085975" y="3675063"/>
          <p14:tracePt t="73810" x="2154238" y="3686175"/>
          <p14:tracePt t="73827" x="2206625" y="3692525"/>
          <p14:tracePt t="73843" x="2257425" y="3692525"/>
          <p14:tracePt t="73860" x="2314575" y="3697288"/>
          <p14:tracePt t="73876" x="2393950" y="3703638"/>
          <p14:tracePt t="73894" x="2474913" y="3708400"/>
          <p14:tracePt t="73910" x="2571750" y="3714750"/>
          <p14:tracePt t="73927" x="2725738" y="3732213"/>
          <p14:tracePt t="73944" x="2811463" y="3736975"/>
          <p14:tracePt t="73960" x="2892425" y="3743325"/>
          <p14:tracePt t="73977" x="2971800" y="3743325"/>
          <p14:tracePt t="73993" x="3063875" y="3749675"/>
          <p14:tracePt t="74010" x="3160713" y="3749675"/>
          <p14:tracePt t="74027" x="3268663" y="3749675"/>
          <p14:tracePt t="74043" x="3378200" y="3743325"/>
          <p14:tracePt t="74060" x="3457575" y="3743325"/>
          <p14:tracePt t="74076" x="3532188" y="3736975"/>
          <p14:tracePt t="74093" x="3594100" y="3736975"/>
          <p14:tracePt t="74110" x="3651250" y="3732213"/>
          <p14:tracePt t="74127" x="3714750" y="3714750"/>
          <p14:tracePt t="74144" x="3754438" y="3697288"/>
          <p14:tracePt t="74160" x="3778250" y="3686175"/>
          <p14:tracePt t="74177" x="3800475" y="3675063"/>
          <p14:tracePt t="74193" x="3822700" y="3668713"/>
          <p14:tracePt t="74210" x="3857625" y="3657600"/>
          <p14:tracePt t="74227" x="3892550" y="3651250"/>
          <p14:tracePt t="74244" x="3932238" y="3640138"/>
          <p14:tracePt t="74259" x="3978275" y="3622675"/>
          <p14:tracePt t="74276" x="4022725" y="3606800"/>
          <p14:tracePt t="74293" x="4064000" y="3594100"/>
          <p14:tracePt t="74310" x="4114800" y="3594100"/>
          <p14:tracePt t="74327" x="4171950" y="3594100"/>
          <p14:tracePt t="74343" x="4286250" y="3594100"/>
          <p14:tracePt t="74360" x="4343400" y="3594100"/>
          <p14:tracePt t="74376" x="4406900" y="3594100"/>
          <p14:tracePt t="74393" x="4451350" y="3594100"/>
          <p14:tracePt t="74410" x="4503738" y="3594100"/>
          <p14:tracePt t="74426" x="4560888" y="3594100"/>
          <p14:tracePt t="74444" x="4611688" y="3594100"/>
          <p14:tracePt t="74460" x="4668838" y="3589338"/>
          <p14:tracePt t="74477" x="4692650" y="3582988"/>
          <p14:tracePt t="74493" x="4703763" y="3582988"/>
          <p14:tracePt t="74510" x="4725988" y="3582988"/>
          <p14:tracePt t="74526" x="4754563" y="3578225"/>
          <p14:tracePt t="74544" x="4778375" y="3565525"/>
          <p14:tracePt t="74560" x="4806950" y="3549650"/>
          <p14:tracePt t="74577" x="4829175" y="3532188"/>
          <p14:tracePt t="74593" x="4846638" y="3521075"/>
          <p14:tracePt t="74611" x="4864100" y="3497263"/>
          <p14:tracePt t="74627" x="4875213" y="3475038"/>
          <p14:tracePt t="74643" x="4879975" y="3440113"/>
          <p14:tracePt t="74660" x="4879975" y="3422650"/>
          <p14:tracePt t="74677" x="4879975" y="3394075"/>
          <p14:tracePt t="74693" x="4868863" y="3378200"/>
          <p14:tracePt t="74693" x="4857750" y="3365500"/>
          <p14:tracePt t="74711" x="4835525" y="3336925"/>
          <p14:tracePt t="74728" x="4811713" y="3308350"/>
          <p14:tracePt t="74744" x="4783138" y="3292475"/>
          <p14:tracePt t="74760" x="4754563" y="3275013"/>
          <p14:tracePt t="74777" x="4725988" y="3257550"/>
          <p14:tracePt t="74793" x="4675188" y="3240088"/>
          <p14:tracePt t="74810" x="4611688" y="3222625"/>
          <p14:tracePt t="74826" x="4521200" y="3194050"/>
          <p14:tracePt t="74843" x="4394200" y="3154363"/>
          <p14:tracePt t="74860" x="4292600" y="3125788"/>
          <p14:tracePt t="74877" x="4200525" y="3103563"/>
          <p14:tracePt t="74893" x="4108450" y="3079750"/>
          <p14:tracePt t="74910" x="4017963" y="3051175"/>
          <p14:tracePt t="74927" x="3886200" y="3040063"/>
          <p14:tracePt t="74945" x="3811588" y="3035300"/>
          <p14:tracePt t="74960" x="3736975" y="3017838"/>
          <p14:tracePt t="74978" x="3640138" y="3011488"/>
          <p14:tracePt t="74993" x="3560763" y="3000375"/>
          <p14:tracePt t="75010" x="3486150" y="2989263"/>
          <p14:tracePt t="75026" x="3422650" y="2982913"/>
          <p14:tracePt t="75043" x="3371850" y="2982913"/>
          <p14:tracePt t="75060" x="3321050" y="2989263"/>
          <p14:tracePt t="75077" x="3246438" y="3017838"/>
          <p14:tracePt t="75093" x="3149600" y="3063875"/>
          <p14:tracePt t="75110" x="3063875" y="3103563"/>
          <p14:tracePt t="75126" x="2943225" y="3182938"/>
          <p14:tracePt t="75144" x="2879725" y="3222625"/>
          <p14:tracePt t="75160" x="2828925" y="3263900"/>
          <p14:tracePt t="75177" x="2800350" y="3297238"/>
          <p14:tracePt t="75193" x="2771775" y="3336925"/>
          <p14:tracePt t="75210" x="2765425" y="3354388"/>
          <p14:tracePt t="75226" x="2754313" y="3389313"/>
          <p14:tracePt t="75243" x="2754313" y="3411538"/>
          <p14:tracePt t="75260" x="2754313" y="3440113"/>
          <p14:tracePt t="75277" x="2760663" y="3463925"/>
          <p14:tracePt t="75293" x="2782888" y="3497263"/>
          <p14:tracePt t="75311" x="2840038" y="3560763"/>
          <p14:tracePt t="75326" x="2932113" y="3657600"/>
          <p14:tracePt t="75344" x="2994025" y="3703638"/>
          <p14:tracePt t="75360" x="3035300" y="3725863"/>
          <p14:tracePt t="75377" x="3063875" y="3749675"/>
          <p14:tracePt t="75393" x="3097213" y="3760788"/>
          <p14:tracePt t="75410" x="3143250" y="3778250"/>
          <p14:tracePt t="75426" x="3211513" y="3806825"/>
          <p14:tracePt t="75443" x="3303588" y="3822700"/>
          <p14:tracePt t="75460" x="3422650" y="3857625"/>
          <p14:tracePt t="75477" x="3543300" y="3863975"/>
          <p14:tracePt t="75493" x="3640138" y="3868738"/>
          <p14:tracePt t="75510" x="3749675" y="3879850"/>
          <p14:tracePt t="75526" x="3921125" y="3879850"/>
          <p14:tracePt t="75544" x="4029075" y="3868738"/>
          <p14:tracePt t="75560" x="4132263" y="3840163"/>
          <p14:tracePt t="75577" x="4217988" y="3817938"/>
          <p14:tracePt t="75593" x="4257675" y="3811588"/>
          <p14:tracePt t="75610" x="4303713" y="3800475"/>
          <p14:tracePt t="75626" x="4349750" y="3789363"/>
          <p14:tracePt t="75643" x="4394200" y="3771900"/>
          <p14:tracePt t="75660" x="4435475" y="3754438"/>
          <p14:tracePt t="75677" x="4479925" y="3743325"/>
          <p14:tracePt t="75693" x="4525963" y="3725863"/>
          <p14:tracePt t="75710" x="4589463" y="3714750"/>
          <p14:tracePt t="75726" x="4646613" y="3686175"/>
          <p14:tracePt t="75726" x="4679950" y="3675063"/>
          <p14:tracePt t="75743" x="4725988" y="3646488"/>
          <p14:tracePt t="75760" x="4754563" y="3617913"/>
          <p14:tracePt t="75777" x="4778375" y="3582988"/>
          <p14:tracePt t="75793" x="4783138" y="3560763"/>
          <p14:tracePt t="75810" x="4783138" y="3549650"/>
          <p14:tracePt t="75826" x="4783138" y="3532188"/>
          <p14:tracePt t="75843" x="4765675" y="3497263"/>
          <p14:tracePt t="75860" x="4737100" y="3457575"/>
          <p14:tracePt t="75876" x="4703763" y="3422650"/>
          <p14:tracePt t="75893" x="4651375" y="3382963"/>
          <p14:tracePt t="75910" x="4589463" y="3365500"/>
          <p14:tracePt t="75927" x="4486275" y="3349625"/>
          <p14:tracePt t="75944" x="4418013" y="3349625"/>
          <p14:tracePt t="75960" x="4332288" y="3354388"/>
          <p14:tracePt t="75976" x="4264025" y="3360738"/>
          <p14:tracePt t="75993" x="4206875" y="3371850"/>
          <p14:tracePt t="76010" x="4183063" y="3382963"/>
          <p14:tracePt t="76026" x="4154488" y="3394075"/>
          <p14:tracePt t="76043" x="4125913" y="3400425"/>
          <p14:tracePt t="76060" x="4086225" y="3406775"/>
          <p14:tracePt t="76076" x="4040188" y="3417888"/>
          <p14:tracePt t="76094" x="4006850" y="3429000"/>
          <p14:tracePt t="76110" x="3989388" y="3440113"/>
          <p14:tracePt t="76127" x="3960813" y="3446463"/>
          <p14:tracePt t="76143" x="3954463" y="3446463"/>
          <p14:tracePt t="76183" x="3943350" y="3446463"/>
          <p14:tracePt t="76203" x="3932238" y="3451225"/>
          <p14:tracePt t="76203" x="3925888" y="3457575"/>
          <p14:tracePt t="76209" x="3903663" y="3457575"/>
          <p14:tracePt t="76226" x="3897313" y="3463925"/>
          <p14:tracePt t="76383" x="3892550" y="3468688"/>
          <p14:tracePt t="76695" x="3897313" y="3468688"/>
          <p14:tracePt t="76703" x="3903663" y="3468688"/>
          <p14:tracePt t="76719" x="3925888" y="3468688"/>
          <p14:tracePt t="76727" x="3937000" y="3479800"/>
          <p14:tracePt t="76727" x="3954463" y="3486150"/>
          <p14:tracePt t="76743" x="3965575" y="3497263"/>
          <p14:tracePt t="77071" x="3971925" y="3497263"/>
          <p14:tracePt t="77079" x="3983038" y="3497263"/>
          <p14:tracePt t="77093" x="3994150" y="3497263"/>
          <p14:tracePt t="77093" x="4011613" y="3492500"/>
          <p14:tracePt t="77110" x="4035425" y="3486150"/>
          <p14:tracePt t="77126" x="4103688" y="3479800"/>
          <p14:tracePt t="77143" x="4149725" y="3479800"/>
          <p14:tracePt t="77160" x="4200525" y="3479800"/>
          <p14:tracePt t="77176" x="4235450" y="3486150"/>
          <p14:tracePt t="77193" x="4279900" y="3492500"/>
          <p14:tracePt t="77210" x="4337050" y="3497263"/>
          <p14:tracePt t="77226" x="4394200" y="3503613"/>
          <p14:tracePt t="77243" x="4440238" y="3503613"/>
          <p14:tracePt t="77259" x="4464050" y="3503613"/>
          <p14:tracePt t="77276" x="4468813" y="3503613"/>
          <p14:tracePt t="77375" x="4475163" y="3503613"/>
          <p14:tracePt t="77463" x="4479925" y="3503613"/>
          <p14:tracePt t="77472" x="4486275" y="3503613"/>
          <p14:tracePt t="77495" x="4503738" y="3492500"/>
          <p14:tracePt t="77503" x="4549775" y="3475038"/>
          <p14:tracePt t="77511" x="4640263" y="3446463"/>
          <p14:tracePt t="77527" x="4686300" y="3429000"/>
          <p14:tracePt t="77527" x="4760913" y="3378200"/>
          <p14:tracePt t="77543" x="4822825" y="3332163"/>
          <p14:tracePt t="77560" x="4857750" y="3292475"/>
          <p14:tracePt t="77576" x="4879975" y="3263900"/>
          <p14:tracePt t="77593" x="4908550" y="3222625"/>
          <p14:tracePt t="77610" x="4943475" y="3143250"/>
          <p14:tracePt t="77626" x="4983163" y="3051175"/>
          <p14:tracePt t="77643" x="5011738" y="2954338"/>
          <p14:tracePt t="77660" x="5051425" y="2863850"/>
          <p14:tracePt t="77676" x="5080000" y="2778125"/>
          <p14:tracePt t="77693" x="5114925" y="2720975"/>
          <p14:tracePt t="77710" x="5132388" y="2679700"/>
          <p14:tracePt t="77726" x="5149850" y="2640013"/>
          <p14:tracePt t="77744" x="5154613" y="2628900"/>
          <p14:tracePt t="77760" x="5154613" y="2617788"/>
          <p14:tracePt t="77777" x="5160963" y="2611438"/>
          <p14:tracePt t="77823" x="5160963" y="2606675"/>
          <p14:tracePt t="77887" x="5165725" y="2600325"/>
          <p14:tracePt t="77903" x="5172075" y="2600325"/>
          <p14:tracePt t="77918" x="5194300" y="2582863"/>
          <p14:tracePt t="77927" x="5207000" y="2578100"/>
          <p14:tracePt t="77935" x="5207000" y="2571750"/>
          <p14:tracePt t="77935" x="5218113" y="2565400"/>
          <p14:tracePt t="78079" x="5211763" y="2571750"/>
          <p14:tracePt t="78095" x="5200650" y="2589213"/>
          <p14:tracePt t="78111" x="5194300" y="2606675"/>
          <p14:tracePt t="78126" x="5178425" y="2628900"/>
          <p14:tracePt t="78127" x="5160963" y="2657475"/>
          <p14:tracePt t="78143" x="5149850" y="2692400"/>
          <p14:tracePt t="78159" x="5132388" y="2736850"/>
          <p14:tracePt t="78176" x="5114925" y="2782888"/>
          <p14:tracePt t="78193" x="5097463" y="2840038"/>
          <p14:tracePt t="78210" x="5086350" y="2886075"/>
          <p14:tracePt t="78226" x="5080000" y="2925763"/>
          <p14:tracePt t="78243" x="5080000" y="2965450"/>
          <p14:tracePt t="78259" x="5080000" y="2994025"/>
          <p14:tracePt t="78277" x="5080000" y="3017838"/>
          <p14:tracePt t="78293" x="5086350" y="3022600"/>
          <p14:tracePt t="78310" x="5108575" y="3028950"/>
          <p14:tracePt t="78326" x="5178425" y="3017838"/>
          <p14:tracePt t="78343" x="5292725" y="2989263"/>
          <p14:tracePt t="78359" x="5422900" y="2943225"/>
          <p14:tracePt t="78376" x="5554663" y="2903538"/>
          <p14:tracePt t="78394" x="5640388" y="2857500"/>
          <p14:tracePt t="78410" x="5657850" y="2840038"/>
          <p14:tracePt t="78426" x="5664200" y="2822575"/>
          <p14:tracePt t="78443" x="5664200" y="2817813"/>
          <p14:tracePt t="78460" x="5664200" y="2811463"/>
          <p14:tracePt t="78476" x="5664200" y="2800350"/>
          <p14:tracePt t="78493" x="5664200" y="2782888"/>
          <p14:tracePt t="78510" x="5646738" y="2771775"/>
          <p14:tracePt t="78526" x="5607050" y="2749550"/>
          <p14:tracePt t="78543" x="5572125" y="2743200"/>
          <p14:tracePt t="78560" x="5554663" y="2743200"/>
          <p14:tracePt t="78576" x="5521325" y="2743200"/>
          <p14:tracePt t="78593" x="5475288" y="2736850"/>
          <p14:tracePt t="78610" x="5464175" y="2736850"/>
          <p14:tracePt t="78671" x="5451475" y="2736850"/>
          <p14:tracePt t="78687" x="5422900" y="2749550"/>
          <p14:tracePt t="78695" x="5343525" y="2760663"/>
          <p14:tracePt t="78702" x="5222875" y="2778125"/>
          <p14:tracePt t="78709" x="5011738" y="2817813"/>
          <p14:tracePt t="78726" x="4675188" y="2914650"/>
          <p14:tracePt t="78743" x="4378325" y="3000375"/>
          <p14:tracePt t="78759" x="4029075" y="3074988"/>
          <p14:tracePt t="78776" x="3771900" y="3143250"/>
          <p14:tracePt t="78793" x="3606800" y="3200400"/>
          <p14:tracePt t="78810" x="3521075" y="3240088"/>
          <p14:tracePt t="78826" x="3475038" y="3263900"/>
          <p14:tracePt t="78843" x="3446463" y="3275013"/>
          <p14:tracePt t="78860" x="3435350" y="3286125"/>
          <p14:tracePt t="78876" x="3411538" y="3292475"/>
          <p14:tracePt t="78893" x="3400425" y="3297238"/>
          <p14:tracePt t="78910" x="3389313" y="3308350"/>
          <p14:tracePt t="78926" x="3371850" y="3321050"/>
          <p14:tracePt t="78943" x="3365500" y="3325813"/>
          <p14:tracePt t="78960" x="3354388" y="3336925"/>
          <p14:tracePt t="78977" x="3336925" y="3349625"/>
          <p14:tracePt t="78993" x="3321050" y="3365500"/>
          <p14:tracePt t="79010" x="3292475" y="3394075"/>
          <p14:tracePt t="79026" x="3275013" y="3411538"/>
          <p14:tracePt t="79043" x="3268663" y="3417888"/>
          <p14:tracePt t="79223" x="3268663" y="3422650"/>
          <p14:tracePt t="79229" x="3275013" y="3435350"/>
          <p14:tracePt t="79243" x="3286125" y="3435350"/>
          <p14:tracePt t="79243" x="3303588" y="3451225"/>
          <p14:tracePt t="79259" x="3321050" y="3463925"/>
          <p14:tracePt t="79276" x="3325813" y="3463925"/>
          <p14:tracePt t="79293" x="3336925" y="3463925"/>
          <p14:tracePt t="79310" x="3343275" y="3463925"/>
          <p14:tracePt t="79599" x="3354388" y="3468688"/>
          <p14:tracePt t="79607" x="3365500" y="3479800"/>
          <p14:tracePt t="79609" x="3382963" y="3503613"/>
          <p14:tracePt t="79626" x="3389313" y="3503613"/>
          <p14:tracePt t="79671" x="3389313" y="3508375"/>
          <p14:tracePt t="79759" x="3394075" y="3508375"/>
          <p14:tracePt t="79783" x="3400425" y="3508375"/>
          <p14:tracePt t="79807" x="3406775" y="3508375"/>
          <p14:tracePt t="79880" x="3411538" y="3508375"/>
          <p14:tracePt t="79895" x="3417888" y="3508375"/>
          <p14:tracePt t="79959" x="3422650" y="3508375"/>
          <p14:tracePt t="79975" x="3429000" y="3508375"/>
          <p14:tracePt t="79991" x="3435350" y="3508375"/>
          <p14:tracePt t="80063" x="3440113" y="3503613"/>
          <p14:tracePt t="80095" x="3446463" y="3497263"/>
          <p14:tracePt t="80239" x="3451225" y="3497263"/>
          <p14:tracePt t="80279" x="3457575" y="3492500"/>
          <p14:tracePt t="80303" x="3463925" y="3492500"/>
          <p14:tracePt t="80359" x="3468688" y="3492500"/>
          <p14:tracePt t="80374" x="3475038" y="3492500"/>
          <p14:tracePt t="80407" x="3479800" y="3492500"/>
          <p14:tracePt t="80463" x="3486150" y="3492500"/>
          <p14:tracePt t="80487" x="3492500" y="3492500"/>
          <p14:tracePt t="80519" x="3497263" y="3497263"/>
          <p14:tracePt t="80536" x="3508375" y="3497263"/>
          <p14:tracePt t="80545" x="3514725" y="3503613"/>
          <p14:tracePt t="80567" x="3525838" y="3514725"/>
          <p14:tracePt t="80575" x="3549650" y="3514725"/>
          <p14:tracePt t="80586" x="3554413" y="3521075"/>
          <p14:tracePt t="80593" x="3582988" y="3521075"/>
          <p14:tracePt t="80609" x="3617913" y="3521075"/>
          <p14:tracePt t="80626" x="3663950" y="3525838"/>
          <p14:tracePt t="80642" x="3703638" y="3532188"/>
          <p14:tracePt t="80659" x="3721100" y="3536950"/>
          <p14:tracePt t="80676" x="3725863" y="3536950"/>
          <p14:tracePt t="80975" x="3732213" y="3536950"/>
          <p14:tracePt t="80978" x="3760788" y="3543300"/>
          <p14:tracePt t="80993" x="3806825" y="3549650"/>
          <p14:tracePt t="80993" x="3886200" y="3560763"/>
          <p14:tracePt t="81009" x="3965575" y="3571875"/>
          <p14:tracePt t="81026" x="4035425" y="3594100"/>
          <p14:tracePt t="81043" x="4079875" y="3622675"/>
          <p14:tracePt t="81059" x="4114800" y="3635375"/>
          <p14:tracePt t="81078" x="4125913" y="3635375"/>
          <p14:tracePt t="81093" x="4149725" y="3635375"/>
          <p14:tracePt t="81110" x="4160838" y="3635375"/>
          <p14:tracePt t="81126" x="4189413" y="3635375"/>
          <p14:tracePt t="81143" x="4217988" y="3635375"/>
          <p14:tracePt t="81159" x="4264025" y="3635375"/>
          <p14:tracePt t="81176" x="4308475" y="3629025"/>
          <p14:tracePt t="81193" x="4343400" y="3617913"/>
          <p14:tracePt t="81209" x="4360863" y="3606800"/>
          <p14:tracePt t="81226" x="4365625" y="3594100"/>
          <p14:tracePt t="81243" x="4378325" y="3582988"/>
          <p14:tracePt t="81259" x="4389438" y="3571875"/>
          <p14:tracePt t="81276" x="4389438" y="3554413"/>
          <p14:tracePt t="81293" x="4389438" y="3536950"/>
          <p14:tracePt t="81309" x="4389438" y="3514725"/>
          <p14:tracePt t="81326" x="4383088" y="3463925"/>
          <p14:tracePt t="81343" x="4378325" y="3446463"/>
          <p14:tracePt t="81359" x="4371975" y="3440113"/>
          <p14:tracePt t="81377" x="4365625" y="3429000"/>
          <p14:tracePt t="81393" x="4354513" y="3422650"/>
          <p14:tracePt t="81410" x="4343400" y="3411538"/>
          <p14:tracePt t="81426" x="4325938" y="3406775"/>
          <p14:tracePt t="81443" x="4308475" y="3400425"/>
          <p14:tracePt t="81459" x="4264025" y="3371850"/>
          <p14:tracePt t="81476" x="4194175" y="3349625"/>
          <p14:tracePt t="81493" x="4121150" y="3321050"/>
          <p14:tracePt t="81509" x="4064000" y="3303588"/>
          <p14:tracePt t="81526" x="4046538" y="3292475"/>
          <p14:tracePt t="81583" x="4035425" y="3292475"/>
          <p14:tracePt t="81599" x="4029075" y="3292475"/>
          <p14:tracePt t="81609" x="4011613" y="3297238"/>
          <p14:tracePt t="81610" x="3943350" y="3325813"/>
          <p14:tracePt t="81626" x="3868738" y="3360738"/>
          <p14:tracePt t="81643" x="3754438" y="3411538"/>
          <p14:tracePt t="81659" x="3646488" y="3475038"/>
          <p14:tracePt t="81676" x="3594100" y="3508375"/>
          <p14:tracePt t="81693" x="3582988" y="3536950"/>
          <p14:tracePt t="81710" x="3578225" y="3549650"/>
          <p14:tracePt t="81726" x="3578225" y="3554413"/>
          <p14:tracePt t="81743" x="3578225" y="3560763"/>
          <p14:tracePt t="81759" x="3589338" y="3565525"/>
          <p14:tracePt t="81776" x="3622675" y="3582988"/>
          <p14:tracePt t="81792" x="3686175" y="3617913"/>
          <p14:tracePt t="81809" x="3783013" y="3646488"/>
          <p14:tracePt t="81826" x="3921125" y="3663950"/>
          <p14:tracePt t="81843" x="4057650" y="3679825"/>
          <p14:tracePt t="81859" x="4183063" y="3679825"/>
          <p14:tracePt t="81876" x="4268788" y="3675063"/>
          <p14:tracePt t="81893" x="4297363" y="3663950"/>
          <p14:tracePt t="81910" x="4314825" y="3640138"/>
          <p14:tracePt t="81926" x="4325938" y="3617913"/>
          <p14:tracePt t="81943" x="4332288" y="3594100"/>
          <p14:tracePt t="81959" x="4332288" y="3571875"/>
          <p14:tracePt t="81976" x="4337050" y="3554413"/>
          <p14:tracePt t="81993" x="4337050" y="3525838"/>
          <p14:tracePt t="82010" x="4337050" y="3503613"/>
          <p14:tracePt t="82026" x="4332288" y="3475038"/>
          <p14:tracePt t="82043" x="4321175" y="3446463"/>
          <p14:tracePt t="82059" x="4292600" y="3411538"/>
          <p14:tracePt t="82076" x="4257675" y="3382963"/>
          <p14:tracePt t="82093" x="4222750" y="3360738"/>
          <p14:tracePt t="82109" x="4206875" y="3354388"/>
          <p14:tracePt t="82126" x="4183063" y="3349625"/>
          <p14:tracePt t="82143" x="4149725" y="3349625"/>
          <p14:tracePt t="82159" x="4097338" y="3349625"/>
          <p14:tracePt t="82176" x="4035425" y="3349625"/>
          <p14:tracePt t="82193" x="3971925" y="3360738"/>
          <p14:tracePt t="82209" x="3932238" y="3371850"/>
          <p14:tracePt t="82226" x="3903663" y="3389313"/>
          <p14:tracePt t="82243" x="3897313" y="3394075"/>
          <p14:tracePt t="82547" x="0" y="0"/>
        </p14:tracePtLst>
        <p14:tracePtLst>
          <p14:tracePt t="109203" x="5464175" y="2874963"/>
          <p14:tracePt t="109295" x="5464175" y="2868613"/>
          <p14:tracePt t="109311" x="5468938" y="2857500"/>
          <p14:tracePt t="109327" x="5480050" y="2840038"/>
          <p14:tracePt t="109344" x="5480050" y="2828925"/>
          <p14:tracePt t="109347" x="5497513" y="2811463"/>
          <p14:tracePt t="109360" x="5503863" y="2800350"/>
          <p14:tracePt t="109376" x="5514975" y="2782888"/>
          <p14:tracePt t="109393" x="5521325" y="2760663"/>
          <p14:tracePt t="109409" x="5521325" y="2736850"/>
          <p14:tracePt t="109426" x="5526088" y="2708275"/>
          <p14:tracePt t="109443" x="5526088" y="2674938"/>
          <p14:tracePt t="109460" x="5526088" y="2646363"/>
          <p14:tracePt t="109476" x="5532438" y="2606675"/>
          <p14:tracePt t="109493" x="5532438" y="2571750"/>
          <p14:tracePt t="109509" x="5532438" y="2554288"/>
          <p14:tracePt t="109526" x="5503863" y="2508250"/>
          <p14:tracePt t="109543" x="5486400" y="2479675"/>
          <p14:tracePt t="109560" x="5464175" y="2463800"/>
          <p14:tracePt t="109576" x="5429250" y="2446338"/>
          <p14:tracePt t="109593" x="5389563" y="2428875"/>
          <p14:tracePt t="109609" x="5354638" y="2422525"/>
          <p14:tracePt t="109626" x="5343525" y="2422525"/>
          <p14:tracePt t="109643" x="5332413" y="2422525"/>
          <p14:tracePt t="109660" x="5326063" y="2422525"/>
          <p14:tracePt t="109676" x="5280025" y="2435225"/>
          <p14:tracePt t="109693" x="5229225" y="2451100"/>
          <p14:tracePt t="109709" x="5172075" y="2479675"/>
          <p14:tracePt t="109726" x="5057775" y="2525713"/>
          <p14:tracePt t="109744" x="4994275" y="2565400"/>
          <p14:tracePt t="109759" x="4954588" y="2606675"/>
          <p14:tracePt t="109776" x="4903788" y="2651125"/>
          <p14:tracePt t="109793" x="4864100" y="2692400"/>
          <p14:tracePt t="109810" x="4835525" y="2743200"/>
          <p14:tracePt t="109826" x="4806950" y="2806700"/>
          <p14:tracePt t="109843" x="4789488" y="2874963"/>
          <p14:tracePt t="109859" x="4778375" y="2925763"/>
          <p14:tracePt t="109876" x="4772025" y="2982913"/>
          <p14:tracePt t="109893" x="4765675" y="3040063"/>
          <p14:tracePt t="109910" x="4765675" y="3092450"/>
          <p14:tracePt t="109926" x="4789488" y="3160713"/>
          <p14:tracePt t="109943" x="4811713" y="3194050"/>
          <p14:tracePt t="109959" x="4835525" y="3217863"/>
          <p14:tracePt t="109976" x="4875213" y="3228975"/>
          <p14:tracePt t="109993" x="4949825" y="3235325"/>
          <p14:tracePt t="110010" x="5051425" y="3235325"/>
          <p14:tracePt t="110026" x="5194300" y="3222625"/>
          <p14:tracePt t="110043" x="5321300" y="3200400"/>
          <p14:tracePt t="110060" x="5451475" y="3165475"/>
          <p14:tracePt t="110076" x="5561013" y="3121025"/>
          <p14:tracePt t="110093" x="5646738" y="3068638"/>
          <p14:tracePt t="110110" x="5697538" y="3006725"/>
          <p14:tracePt t="110126" x="5754688" y="2897188"/>
          <p14:tracePt t="110143" x="5783263" y="2811463"/>
          <p14:tracePt t="110160" x="5789613" y="2708275"/>
          <p14:tracePt t="110176" x="5789613" y="2622550"/>
          <p14:tracePt t="110193" x="5789613" y="2532063"/>
          <p14:tracePt t="110209" x="5772150" y="2468563"/>
          <p14:tracePt t="110226" x="5743575" y="2417763"/>
          <p14:tracePt t="110243" x="5708650" y="2382838"/>
          <p14:tracePt t="110259" x="5668963" y="2354263"/>
          <p14:tracePt t="110276" x="5618163" y="2332038"/>
          <p14:tracePt t="110293" x="5583238" y="2320925"/>
          <p14:tracePt t="110310" x="5537200" y="2308225"/>
          <p14:tracePt t="110326" x="5451475" y="2303463"/>
          <p14:tracePt t="110343" x="5400675" y="2303463"/>
          <p14:tracePt t="110359" x="5349875" y="2303463"/>
          <p14:tracePt t="110376" x="5297488" y="2314575"/>
          <p14:tracePt t="110393" x="5222875" y="2336800"/>
          <p14:tracePt t="110410" x="5143500" y="2371725"/>
          <p14:tracePt t="110426" x="5086350" y="2411413"/>
          <p14:tracePt t="110443" x="5040313" y="2451100"/>
          <p14:tracePt t="110460" x="5000625" y="2503488"/>
          <p14:tracePt t="110476" x="4965700" y="2554288"/>
          <p14:tracePt t="110493" x="4926013" y="2617788"/>
          <p14:tracePt t="110510" x="4892675" y="2679700"/>
          <p14:tracePt t="110526" x="4846638" y="2789238"/>
          <p14:tracePt t="110543" x="4822825" y="2874963"/>
          <p14:tracePt t="110560" x="4806950" y="2954338"/>
          <p14:tracePt t="110576" x="4806950" y="3035300"/>
          <p14:tracePt t="110593" x="4811713" y="3108325"/>
          <p14:tracePt t="110610" x="4829175" y="3154363"/>
          <p14:tracePt t="110626" x="4846638" y="3189288"/>
          <p14:tracePt t="110643" x="4851400" y="3200400"/>
          <p14:tracePt t="110659" x="4875213" y="3211513"/>
          <p14:tracePt t="110676" x="4914900" y="3217863"/>
          <p14:tracePt t="110693" x="5018088" y="3222625"/>
          <p14:tracePt t="110710" x="5132388" y="3228975"/>
          <p14:tracePt t="110726" x="5360988" y="3228975"/>
          <p14:tracePt t="110743" x="5526088" y="3206750"/>
          <p14:tracePt t="110759" x="5686425" y="3154363"/>
          <p14:tracePt t="110776" x="5829300" y="3092450"/>
          <p14:tracePt t="110793" x="5921375" y="3022600"/>
          <p14:tracePt t="110809" x="5972175" y="2954338"/>
          <p14:tracePt t="110826" x="5994400" y="2897188"/>
          <p14:tracePt t="110843" x="6000750" y="2846388"/>
          <p14:tracePt t="110859" x="6000750" y="2789238"/>
          <p14:tracePt t="110876" x="5989638" y="2714625"/>
          <p14:tracePt t="110892" x="5954713" y="2646363"/>
          <p14:tracePt t="110910" x="5908675" y="2578100"/>
          <p14:tracePt t="110926" x="5811838" y="2497138"/>
          <p14:tracePt t="110943" x="5732463" y="2446338"/>
          <p14:tracePt t="110959" x="5675313" y="2417763"/>
          <p14:tracePt t="110976" x="5646738" y="2406650"/>
          <p14:tracePt t="110993" x="5618163" y="2400300"/>
          <p14:tracePt t="111010" x="5600700" y="2393950"/>
          <p14:tracePt t="111026" x="5572125" y="2389188"/>
          <p14:tracePt t="111043" x="5526088" y="2389188"/>
          <p14:tracePt t="111059" x="5451475" y="2389188"/>
          <p14:tracePt t="111076" x="5337175" y="2389188"/>
          <p14:tracePt t="111093" x="5246688" y="2406650"/>
          <p14:tracePt t="111110" x="5183188" y="2428875"/>
          <p14:tracePt t="111126" x="5126038" y="2468563"/>
          <p14:tracePt t="111143" x="5086350" y="2503488"/>
          <p14:tracePt t="111159" x="5040313" y="2554288"/>
          <p14:tracePt t="111176" x="5000625" y="2600325"/>
          <p14:tracePt t="111193" x="4972050" y="2657475"/>
          <p14:tracePt t="111210" x="4937125" y="2714625"/>
          <p14:tracePt t="111226" x="4897438" y="2782888"/>
          <p14:tracePt t="111243" x="4864100" y="2851150"/>
          <p14:tracePt t="111259" x="4840288" y="2925763"/>
          <p14:tracePt t="111276" x="4829175" y="2982913"/>
          <p14:tracePt t="111293" x="4822825" y="3028950"/>
          <p14:tracePt t="111310" x="4822825" y="3063875"/>
          <p14:tracePt t="111326" x="4822825" y="3086100"/>
          <p14:tracePt t="111343" x="4829175" y="3097213"/>
          <p14:tracePt t="111383" x="4835525" y="3097213"/>
          <p14:tracePt t="111395" x="4840288" y="3103563"/>
          <p14:tracePt t="111409" x="4851400" y="3108325"/>
          <p14:tracePt t="111410" x="4897438" y="3121025"/>
          <p14:tracePt t="111427" x="4949825" y="3132138"/>
          <p14:tracePt t="111443" x="4994275" y="3136900"/>
          <p14:tracePt t="111460" x="5035550" y="3143250"/>
          <p14:tracePt t="111476" x="5051425" y="3149600"/>
          <p14:tracePt t="111615" x="5057775" y="3149600"/>
          <p14:tracePt t="112063" x="5057775" y="3154363"/>
          <p14:tracePt t="112079" x="5057775" y="3165475"/>
          <p14:tracePt t="112086" x="5057775" y="3178175"/>
          <p14:tracePt t="112093" x="5064125" y="3200400"/>
          <p14:tracePt t="112109" x="5080000" y="3235325"/>
          <p14:tracePt t="112126" x="5121275" y="3297238"/>
          <p14:tracePt t="112143" x="5160963" y="3325813"/>
          <p14:tracePt t="112160" x="5218113" y="3365500"/>
          <p14:tracePt t="112176" x="5303838" y="3394075"/>
          <p14:tracePt t="112193" x="5422900" y="3417888"/>
          <p14:tracePt t="112209" x="5583238" y="3435350"/>
          <p14:tracePt t="112226" x="5778500" y="3451225"/>
          <p14:tracePt t="112243" x="5972175" y="3457575"/>
          <p14:tracePt t="112260" x="6154738" y="3463925"/>
          <p14:tracePt t="112276" x="6350000" y="3475038"/>
          <p14:tracePt t="112293" x="6543675" y="3475038"/>
          <p14:tracePt t="112309" x="6721475" y="3463925"/>
          <p14:tracePt t="112326" x="6965950" y="3440113"/>
          <p14:tracePt t="112343" x="7132638" y="3422650"/>
          <p14:tracePt t="112359" x="7308850" y="3400425"/>
          <p14:tracePt t="112376" x="7480300" y="3382963"/>
          <p14:tracePt t="112393" x="7640638" y="3360738"/>
          <p14:tracePt t="112409" x="7800975" y="3343275"/>
          <p14:tracePt t="112427" x="7943850" y="3336925"/>
          <p14:tracePt t="112443" x="8093075" y="3303588"/>
          <p14:tracePt t="112460" x="8223250" y="3275013"/>
          <p14:tracePt t="112476" x="8355013" y="3217863"/>
          <p14:tracePt t="112493" x="8469313" y="3165475"/>
          <p14:tracePt t="112509" x="8578850" y="3097213"/>
          <p14:tracePt t="112526" x="8709025" y="3000375"/>
          <p14:tracePt t="112543" x="8766175" y="2932113"/>
          <p14:tracePt t="112559" x="8812213" y="2846388"/>
          <p14:tracePt t="112576" x="8829675" y="2760663"/>
          <p14:tracePt t="112594" x="8847138" y="2679700"/>
          <p14:tracePt t="112609" x="8851900" y="2606675"/>
          <p14:tracePt t="112626" x="8851900" y="2532063"/>
          <p14:tracePt t="112643" x="8829675" y="2435225"/>
          <p14:tracePt t="112659" x="8794750" y="2360613"/>
          <p14:tracePt t="112676" x="8743950" y="2292350"/>
          <p14:tracePt t="112693" x="8697913" y="2228850"/>
          <p14:tracePt t="112709" x="8651875" y="2178050"/>
          <p14:tracePt t="112726" x="8612188" y="2136775"/>
          <p14:tracePt t="112743" x="8594725" y="2132013"/>
          <p14:tracePt t="112760" x="8589963" y="2125663"/>
          <p14:tracePt t="112776" x="8583613" y="2120900"/>
          <p14:tracePt t="112793" x="8555038" y="2114550"/>
          <p14:tracePt t="112809" x="8504238" y="2114550"/>
          <p14:tracePt t="112826" x="8435975" y="2114550"/>
          <p14:tracePt t="112843" x="8389938" y="2120900"/>
          <p14:tracePt t="112860" x="8350250" y="2136775"/>
          <p14:tracePt t="112876" x="8308975" y="2165350"/>
          <p14:tracePt t="112893" x="8264525" y="2200275"/>
          <p14:tracePt t="112909" x="8212138" y="2257425"/>
          <p14:tracePt t="112926" x="8150225" y="2332038"/>
          <p14:tracePt t="112944" x="8115300" y="2389188"/>
          <p14:tracePt t="112960" x="8086725" y="2451100"/>
          <p14:tracePt t="112976" x="8040688" y="2514600"/>
          <p14:tracePt t="112994" x="7989888" y="2606675"/>
          <p14:tracePt t="113009" x="7954963" y="2679700"/>
          <p14:tracePt t="113026" x="7937500" y="2754313"/>
          <p14:tracePt t="113043" x="7926388" y="2828925"/>
          <p14:tracePt t="113059" x="7915275" y="2897188"/>
          <p14:tracePt t="113076" x="7908925" y="2971800"/>
          <p14:tracePt t="113093" x="7908925" y="3051175"/>
          <p14:tracePt t="113109" x="7908925" y="3121025"/>
          <p14:tracePt t="113126" x="7908925" y="3200400"/>
          <p14:tracePt t="113143" x="7915275" y="3235325"/>
          <p14:tracePt t="113159" x="7932738" y="3257550"/>
          <p14:tracePt t="113176" x="7937500" y="3275013"/>
          <p14:tracePt t="113192" x="7954963" y="3286125"/>
          <p14:tracePt t="113209" x="7972425" y="3292475"/>
          <p14:tracePt t="113226" x="8012113" y="3297238"/>
          <p14:tracePt t="113243" x="8104188" y="3297238"/>
          <p14:tracePt t="113261" x="8229600" y="3279775"/>
          <p14:tracePt t="113276" x="8372475" y="3235325"/>
          <p14:tracePt t="113293" x="8504238" y="3178175"/>
          <p14:tracePt t="113309" x="8612188" y="3121025"/>
          <p14:tracePt t="113326" x="8664575" y="3051175"/>
          <p14:tracePt t="113343" x="8669338" y="3000375"/>
          <p14:tracePt t="113359" x="8669338" y="2949575"/>
          <p14:tracePt t="113376" x="8669338" y="2886075"/>
          <p14:tracePt t="113393" x="8651875" y="2822575"/>
          <p14:tracePt t="113410" x="8623300" y="2754313"/>
          <p14:tracePt t="113426" x="8572500" y="2674938"/>
          <p14:tracePt t="113443" x="8497888" y="2606675"/>
          <p14:tracePt t="113459" x="8389938" y="2525713"/>
          <p14:tracePt t="113476" x="8258175" y="2463800"/>
          <p14:tracePt t="113493" x="8143875" y="2417763"/>
          <p14:tracePt t="113510" x="8040688" y="2400300"/>
          <p14:tracePt t="113526" x="7972425" y="2382838"/>
          <p14:tracePt t="113542" x="7937500" y="2382838"/>
          <p14:tracePt t="113559" x="7904163" y="2400300"/>
          <p14:tracePt t="113575" x="7835900" y="2439988"/>
          <p14:tracePt t="113592" x="7761288" y="2503488"/>
          <p14:tracePt t="113609" x="7697788" y="2582863"/>
          <p14:tracePt t="113625" x="7651750" y="2663825"/>
          <p14:tracePt t="113642" x="7629525" y="2749550"/>
          <p14:tracePt t="113659" x="7618413" y="2835275"/>
          <p14:tracePt t="113676" x="7612063" y="2936875"/>
          <p14:tracePt t="113693" x="7612063" y="3006725"/>
          <p14:tracePt t="113709" x="7612063" y="3057525"/>
          <p14:tracePt t="113726" x="7629525" y="3114675"/>
          <p14:tracePt t="113744" x="7640638" y="3143250"/>
          <p14:tracePt t="113759" x="7651750" y="3165475"/>
          <p14:tracePt t="113776" x="7669213" y="3182938"/>
          <p14:tracePt t="113793" x="7693025" y="3200400"/>
          <p14:tracePt t="113809" x="7721600" y="3217863"/>
          <p14:tracePt t="113826" x="7778750" y="3235325"/>
          <p14:tracePt t="113843" x="7840663" y="3251200"/>
          <p14:tracePt t="113859" x="7904163" y="3257550"/>
          <p14:tracePt t="113876" x="7937500" y="3257550"/>
          <p14:tracePt t="113892" x="7966075" y="3257550"/>
          <p14:tracePt t="113928" x="7972425" y="3257550"/>
          <p14:tracePt t="114234" x="0" y="0"/>
        </p14:tracePtLst>
        <p14:tracePtLst>
          <p14:tracePt t="115247" x="4875213" y="3286125"/>
          <p14:tracePt t="115271" x="4875213" y="3275013"/>
          <p14:tracePt t="115279" x="4875213" y="3268663"/>
          <p14:tracePt t="115288" x="4875213" y="3257550"/>
          <p14:tracePt t="115294" x="4864100" y="3240088"/>
          <p14:tracePt t="115311" x="4829175" y="3211513"/>
          <p14:tracePt t="115311" x="4806950" y="3200400"/>
          <p14:tracePt t="115327" x="4772025" y="3182938"/>
          <p14:tracePt t="115327" x="4737100" y="3165475"/>
          <p14:tracePt t="115343" x="4657725" y="3136900"/>
          <p14:tracePt t="115376" x="4532313" y="3097213"/>
          <p14:tracePt t="115392" x="4394200" y="3068638"/>
          <p14:tracePt t="115399" x="4251325" y="3040063"/>
          <p14:tracePt t="115409" x="4137025" y="3035300"/>
          <p14:tracePt t="115431" x="4046538" y="3028950"/>
          <p14:tracePt t="115447" x="3965575" y="3028950"/>
          <p14:tracePt t="115459" x="3886200" y="3028950"/>
          <p14:tracePt t="115479" x="3789363" y="3035300"/>
          <p14:tracePt t="115495" x="3675063" y="3046413"/>
          <p14:tracePt t="115511" x="3565525" y="3057525"/>
          <p14:tracePt t="115527" x="3457575" y="3079750"/>
          <p14:tracePt t="115527" x="3417888" y="3086100"/>
          <p14:tracePt t="115551" x="3332163" y="3108325"/>
          <p14:tracePt t="115559" x="3257550" y="3132138"/>
          <p14:tracePt t="115583" x="3200400" y="3154363"/>
          <p14:tracePt t="115592" x="3154363" y="3171825"/>
          <p14:tracePt t="115616" x="3125788" y="3194050"/>
          <p14:tracePt t="115626" x="3108325" y="3211513"/>
          <p14:tracePt t="115642" x="3092450" y="3240088"/>
          <p14:tracePt t="115661" x="3086100" y="3275013"/>
          <p14:tracePt t="115679" x="3079750" y="3308350"/>
          <p14:tracePt t="115695" x="3079750" y="3336925"/>
          <p14:tracePt t="115711" x="3079750" y="3365500"/>
          <p14:tracePt t="115726" x="3108325" y="3406775"/>
          <p14:tracePt t="115743" x="3143250" y="3435350"/>
          <p14:tracePt t="115759" x="3211513" y="3468688"/>
          <p14:tracePt t="115776" x="3314700" y="3508375"/>
          <p14:tracePt t="115793" x="3475038" y="3549650"/>
          <p14:tracePt t="115809" x="3663950" y="3600450"/>
          <p14:tracePt t="115826" x="3851275" y="3640138"/>
          <p14:tracePt t="115842" x="4029075" y="3675063"/>
          <p14:tracePt t="115859" x="4206875" y="3692525"/>
          <p14:tracePt t="115876" x="4371975" y="3692525"/>
          <p14:tracePt t="115893" x="4525963" y="3668713"/>
          <p14:tracePt t="115909" x="4703763" y="3617913"/>
          <p14:tracePt t="115927" x="4754563" y="3594100"/>
          <p14:tracePt t="115942" x="4864100" y="3549650"/>
          <p14:tracePt t="115959" x="4892675" y="3521075"/>
          <p14:tracePt t="115976" x="4914900" y="3497263"/>
          <p14:tracePt t="115993" x="4914900" y="3475038"/>
          <p14:tracePt t="116009" x="4921250" y="3446463"/>
          <p14:tracePt t="116026" x="4926013" y="3417888"/>
          <p14:tracePt t="116042" x="4926013" y="3378200"/>
          <p14:tracePt t="116059" x="4908550" y="3332163"/>
          <p14:tracePt t="116076" x="4868863" y="3257550"/>
          <p14:tracePt t="116093" x="4789488" y="3189288"/>
          <p14:tracePt t="116109" x="4668838" y="3121025"/>
          <p14:tracePt t="116126" x="4468813" y="3035300"/>
          <p14:tracePt t="116159" x="4325938" y="2994025"/>
          <p14:tracePt t="116160" x="4165600" y="2960688"/>
          <p14:tracePt t="116177" x="4000500" y="2936875"/>
          <p14:tracePt t="116192" x="3846513" y="2925763"/>
          <p14:tracePt t="116209" x="3714750" y="2925763"/>
          <p14:tracePt t="116226" x="3594100" y="2936875"/>
          <p14:tracePt t="116243" x="3468688" y="2971800"/>
          <p14:tracePt t="116259" x="3314700" y="3011488"/>
          <p14:tracePt t="116276" x="3182938" y="3051175"/>
          <p14:tracePt t="116292" x="3079750" y="3086100"/>
          <p14:tracePt t="116309" x="3011488" y="3121025"/>
          <p14:tracePt t="116326" x="2943225" y="3171825"/>
          <p14:tracePt t="116343" x="2921000" y="3211513"/>
          <p14:tracePt t="116359" x="2903538" y="3251200"/>
          <p14:tracePt t="116376" x="2903538" y="3292475"/>
          <p14:tracePt t="116392" x="2903538" y="3314700"/>
          <p14:tracePt t="116410" x="2908300" y="3336925"/>
          <p14:tracePt t="116426" x="2936875" y="3354388"/>
          <p14:tracePt t="116442" x="3006725" y="3394075"/>
          <p14:tracePt t="116459" x="3121025" y="3435350"/>
          <p14:tracePt t="116476" x="3268663" y="3486150"/>
          <p14:tracePt t="116493" x="3446463" y="3508375"/>
          <p14:tracePt t="116509" x="3651250" y="3525838"/>
          <p14:tracePt t="116525" x="3932238" y="3549650"/>
          <p14:tracePt t="116544" x="4086225" y="3549650"/>
          <p14:tracePt t="116559" x="4217988" y="3549650"/>
          <p14:tracePt t="116576" x="4314825" y="3525838"/>
          <p14:tracePt t="116592" x="4371975" y="3497263"/>
          <p14:tracePt t="116609" x="4394200" y="3479800"/>
          <p14:tracePt t="116626" x="4418013" y="3451225"/>
          <p14:tracePt t="116644" x="4429125" y="3435350"/>
          <p14:tracePt t="116659" x="4429125" y="3411538"/>
          <p14:tracePt t="116676" x="4429125" y="3394075"/>
          <p14:tracePt t="116692" x="4429125" y="3371850"/>
          <p14:tracePt t="116709" x="4418013" y="3332163"/>
          <p14:tracePt t="116726" x="4343400" y="3246438"/>
          <p14:tracePt t="116743" x="4257675" y="3182938"/>
          <p14:tracePt t="116759" x="4149725" y="3125788"/>
          <p14:tracePt t="116776" x="4017963" y="3079750"/>
          <p14:tracePt t="116792" x="3857625" y="3028950"/>
          <p14:tracePt t="116809" x="3679825" y="3000375"/>
          <p14:tracePt t="116826" x="3543300" y="2971800"/>
          <p14:tracePt t="116843" x="3446463" y="2965450"/>
          <p14:tracePt t="116859" x="3371850" y="2965450"/>
          <p14:tracePt t="116876" x="3325813" y="2971800"/>
          <p14:tracePt t="116892" x="3268663" y="3000375"/>
          <p14:tracePt t="116909" x="3178175" y="3028950"/>
          <p14:tracePt t="116926" x="3017838" y="3063875"/>
          <p14:tracePt t="116943" x="2932113" y="3092450"/>
          <p14:tracePt t="116959" x="2879725" y="3103563"/>
          <p14:tracePt t="116976" x="2874963" y="3108325"/>
          <p14:tracePt t="117135" x="2868613" y="3108325"/>
          <p14:tracePt t="117135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01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Gamma decay and Mossbauer Spectroscopy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609600"/>
            <a:ext cx="4191000" cy="3581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Couple with Heisenberg uncertainty principle</a:t>
            </a:r>
          </a:p>
          <a:p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>
                <a:latin typeface="Times New Roman" pitchFamily="18" charset="0"/>
              </a:rPr>
              <a:t>E </a:t>
            </a:r>
            <a:r>
              <a:rPr lang="en-US" sz="2000" dirty="0" err="1" smtClean="0">
                <a:latin typeface="Symbol" pitchFamily="18" charset="2"/>
              </a:rPr>
              <a:t>D</a:t>
            </a:r>
            <a:r>
              <a:rPr lang="en-US" sz="2000" dirty="0" err="1" smtClean="0">
                <a:latin typeface="Times New Roman" pitchFamily="18" charset="0"/>
              </a:rPr>
              <a:t>t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≥h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en-US" sz="2000" dirty="0" smtClean="0">
                <a:latin typeface="Symbol" pitchFamily="18" charset="2"/>
                <a:cs typeface="Times New Roman" pitchFamily="18" charset="0"/>
              </a:rPr>
              <a:t>p</a:t>
            </a:r>
          </a:p>
          <a:p>
            <a:pPr lvl="1"/>
            <a:r>
              <a:rPr lang="en-US" sz="2000" dirty="0" err="1" smtClean="0">
                <a:latin typeface="Symbol" pitchFamily="18" charset="2"/>
              </a:rPr>
              <a:t>D</a:t>
            </a:r>
            <a:r>
              <a:rPr lang="en-US" sz="2000" dirty="0" err="1" smtClean="0">
                <a:latin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</a:rPr>
              <a:t> is </a:t>
            </a:r>
            <a:r>
              <a:rPr lang="en-US" sz="2000" dirty="0" smtClean="0">
                <a:latin typeface="Symbol" pitchFamily="18" charset="2"/>
              </a:rPr>
              <a:t>t, </a:t>
            </a:r>
            <a:r>
              <a:rPr lang="en-US" sz="2000" dirty="0" smtClean="0">
                <a:latin typeface="Times New Roman" pitchFamily="18" charset="0"/>
              </a:rPr>
              <a:t>with energy in </a:t>
            </a:r>
            <a:r>
              <a:rPr lang="en-US" sz="2000" dirty="0" err="1" smtClean="0">
                <a:latin typeface="Times New Roman" pitchFamily="18" charset="0"/>
              </a:rPr>
              <a:t>eV</a:t>
            </a:r>
            <a:endParaRPr lang="en-US" sz="2000" dirty="0" smtClean="0">
              <a:latin typeface="Times New Roman" pitchFamily="18" charset="0"/>
            </a:endParaRPr>
          </a:p>
          <a:p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>
                <a:latin typeface="Times New Roman" pitchFamily="18" charset="0"/>
              </a:rPr>
              <a:t>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≥(4.133E-15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s/2</a:t>
            </a:r>
            <a:r>
              <a:rPr lang="en-US" sz="2000" dirty="0" smtClean="0">
                <a:latin typeface="Symbol" pitchFamily="18" charset="2"/>
                <a:cs typeface="Times New Roman" pitchFamily="18" charset="0"/>
              </a:rPr>
              <a:t>p)/</a:t>
            </a:r>
            <a:r>
              <a:rPr lang="en-US" sz="2000" dirty="0" smtClean="0">
                <a:latin typeface="Symbol" pitchFamily="18" charset="2"/>
              </a:rPr>
              <a:t>t= G</a:t>
            </a:r>
          </a:p>
          <a:p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>
                <a:latin typeface="Times New Roman" pitchFamily="18" charset="0"/>
              </a:rPr>
              <a:t>is decay width</a:t>
            </a:r>
          </a:p>
          <a:p>
            <a:pPr lvl="1"/>
            <a:r>
              <a:rPr lang="en-US" sz="2000" dirty="0" smtClean="0">
                <a:latin typeface="Times New Roman" pitchFamily="18" charset="0"/>
              </a:rPr>
              <a:t>Resonance energy </a:t>
            </a:r>
          </a:p>
          <a:p>
            <a:pPr lvl="1"/>
            <a:r>
              <a:rPr lang="en-US" sz="2000" dirty="0" smtClean="0">
                <a:latin typeface="Symbol" pitchFamily="18" charset="2"/>
              </a:rPr>
              <a:t>G</a:t>
            </a:r>
            <a:r>
              <a:rPr lang="en-US" sz="2000" dirty="0" smtClean="0">
                <a:latin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</a:rPr>
              <a:t>eV</a:t>
            </a:r>
            <a:r>
              <a:rPr lang="en-US" sz="2000" dirty="0" smtClean="0">
                <a:latin typeface="Times New Roman" pitchFamily="18" charset="0"/>
              </a:rPr>
              <a:t>)=4.56E-16/t</a:t>
            </a:r>
            <a:r>
              <a:rPr lang="en-US" sz="2000" baseline="-25000" dirty="0" smtClean="0">
                <a:latin typeface="Times New Roman" pitchFamily="18" charset="0"/>
              </a:rPr>
              <a:t>1/2</a:t>
            </a:r>
            <a:r>
              <a:rPr lang="en-US" sz="2000" dirty="0" smtClean="0">
                <a:latin typeface="Times New Roman" pitchFamily="18" charset="0"/>
              </a:rPr>
              <a:t> </a:t>
            </a:r>
          </a:p>
          <a:p>
            <a:pPr lvl="2"/>
            <a:r>
              <a:rPr lang="en-US" dirty="0" smtClean="0">
                <a:latin typeface="Times New Roman" pitchFamily="18" charset="0"/>
              </a:rPr>
              <a:t>t</a:t>
            </a:r>
            <a:r>
              <a:rPr lang="en-US" baseline="-25000" dirty="0" smtClean="0">
                <a:latin typeface="Times New Roman" pitchFamily="18" charset="0"/>
              </a:rPr>
              <a:t>1/2 </a:t>
            </a:r>
            <a:r>
              <a:rPr lang="en-US" dirty="0" smtClean="0">
                <a:latin typeface="Times New Roman" pitchFamily="18" charset="0"/>
              </a:rPr>
              <a:t>in seconds</a:t>
            </a:r>
          </a:p>
          <a:p>
            <a:pPr lvl="1"/>
            <a:r>
              <a:rPr lang="en-US" sz="2000" dirty="0" smtClean="0"/>
              <a:t>t</a:t>
            </a:r>
            <a:r>
              <a:rPr lang="en-US" sz="2000" baseline="-25000" dirty="0" smtClean="0"/>
              <a:t>1/2</a:t>
            </a:r>
            <a:r>
              <a:rPr lang="en-US" sz="2000" dirty="0" smtClean="0"/>
              <a:t>=1 </a:t>
            </a:r>
            <a:r>
              <a:rPr lang="en-US" sz="2000" dirty="0"/>
              <a:t>sec, </a:t>
            </a:r>
            <a:r>
              <a:rPr lang="en-US" sz="2000" dirty="0">
                <a:latin typeface="Symbol" pitchFamily="18" charset="2"/>
              </a:rPr>
              <a:t>t=</a:t>
            </a:r>
            <a:r>
              <a:rPr lang="en-US" sz="2000" dirty="0">
                <a:latin typeface="Times New Roman" pitchFamily="18" charset="0"/>
              </a:rPr>
              <a:t>1.44 </a:t>
            </a:r>
            <a:r>
              <a:rPr lang="en-US" sz="2000" dirty="0" smtClean="0">
                <a:latin typeface="Times New Roman" pitchFamily="18" charset="0"/>
              </a:rPr>
              <a:t>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495800" y="762000"/>
            <a:ext cx="4495800" cy="3505200"/>
          </a:xfrm>
        </p:spPr>
        <p:txBody>
          <a:bodyPr>
            <a:normAutofit fontScale="55000" lnSpcReduction="20000"/>
          </a:bodyPr>
          <a:lstStyle/>
          <a:p>
            <a:r>
              <a:rPr lang="en-US" sz="3400" dirty="0"/>
              <a:t>Need very short half-lives for large widths</a:t>
            </a:r>
          </a:p>
          <a:p>
            <a:r>
              <a:rPr lang="en-US" sz="3400" dirty="0"/>
              <a:t>Useful in </a:t>
            </a:r>
            <a:r>
              <a:rPr lang="en-US" sz="3400" dirty="0" err="1"/>
              <a:t>Moessbauer</a:t>
            </a:r>
            <a:r>
              <a:rPr lang="en-US" sz="3400" dirty="0"/>
              <a:t> spectroscopy</a:t>
            </a:r>
          </a:p>
          <a:p>
            <a:pPr lvl="1"/>
            <a:r>
              <a:rPr lang="en-US" sz="3400" dirty="0"/>
              <a:t>Absorption distribution is centered around </a:t>
            </a:r>
            <a:r>
              <a:rPr lang="en-US" sz="3400" dirty="0" err="1"/>
              <a:t>E</a:t>
            </a:r>
            <a:r>
              <a:rPr lang="en-US" sz="3400" baseline="-25000" dirty="0" err="1">
                <a:latin typeface="Symbol" pitchFamily="18" charset="2"/>
              </a:rPr>
              <a:t>g</a:t>
            </a:r>
            <a:r>
              <a:rPr lang="en-US" sz="3400" dirty="0" err="1">
                <a:latin typeface="Symbol" pitchFamily="18" charset="2"/>
              </a:rPr>
              <a:t>+D</a:t>
            </a:r>
            <a:r>
              <a:rPr lang="en-US" sz="3400" dirty="0" err="1">
                <a:latin typeface="Times New Roman" pitchFamily="18" charset="0"/>
              </a:rPr>
              <a:t>E</a:t>
            </a:r>
            <a:r>
              <a:rPr lang="en-US" sz="3400" dirty="0"/>
              <a:t>  </a:t>
            </a:r>
          </a:p>
          <a:p>
            <a:pPr lvl="1"/>
            <a:r>
              <a:rPr lang="en-US" sz="3400" dirty="0"/>
              <a:t>emission centered </a:t>
            </a:r>
            <a:r>
              <a:rPr lang="en-US" sz="3400" dirty="0" err="1"/>
              <a:t>E</a:t>
            </a:r>
            <a:r>
              <a:rPr lang="en-US" sz="3400" baseline="-25000" dirty="0" err="1">
                <a:latin typeface="Symbol" pitchFamily="18" charset="2"/>
              </a:rPr>
              <a:t>g</a:t>
            </a:r>
            <a:r>
              <a:rPr lang="en-US" sz="3400" dirty="0">
                <a:latin typeface="Symbol" pitchFamily="18" charset="2"/>
              </a:rPr>
              <a:t>-D</a:t>
            </a:r>
            <a:r>
              <a:rPr lang="en-US" sz="3400" dirty="0">
                <a:latin typeface="Times New Roman" pitchFamily="18" charset="0"/>
              </a:rPr>
              <a:t>E</a:t>
            </a:r>
            <a:r>
              <a:rPr lang="en-US" sz="3400" dirty="0"/>
              <a:t> . </a:t>
            </a:r>
          </a:p>
          <a:p>
            <a:r>
              <a:rPr lang="en-US" sz="3400" dirty="0"/>
              <a:t>overlapping part of the peaks can be changed by changing </a:t>
            </a:r>
            <a:r>
              <a:rPr lang="en-US" sz="3400" dirty="0" smtClean="0"/>
              <a:t>temperature </a:t>
            </a:r>
            <a:r>
              <a:rPr lang="en-US" sz="3400" dirty="0"/>
              <a:t>of </a:t>
            </a:r>
            <a:r>
              <a:rPr lang="en-US" sz="3400" dirty="0" smtClean="0"/>
              <a:t>source </a:t>
            </a:r>
            <a:r>
              <a:rPr lang="en-US" sz="3400" dirty="0"/>
              <a:t>and/or </a:t>
            </a:r>
            <a:r>
              <a:rPr lang="en-US" sz="3400" dirty="0" smtClean="0"/>
              <a:t>absorber </a:t>
            </a:r>
          </a:p>
          <a:p>
            <a:r>
              <a:rPr lang="en-US" sz="3400" dirty="0" smtClean="0"/>
              <a:t>Doppler effect and decay width result in energy distribution near </a:t>
            </a:r>
            <a:r>
              <a:rPr lang="en-US" sz="3400" dirty="0" err="1" smtClean="0"/>
              <a:t>E</a:t>
            </a:r>
            <a:r>
              <a:rPr lang="en-US" sz="3400" baseline="-25000" dirty="0" err="1" smtClean="0"/>
              <a:t>r</a:t>
            </a:r>
            <a:endParaRPr lang="en-US" sz="3400" baseline="-25000" dirty="0" smtClean="0"/>
          </a:p>
          <a:p>
            <a:pPr lvl="1"/>
            <a:r>
              <a:rPr lang="en-US" sz="3400" dirty="0" smtClean="0"/>
              <a:t>Doppler from vibration of source or sample</a:t>
            </a:r>
            <a:endParaRPr lang="en-US" sz="3400" dirty="0"/>
          </a:p>
          <a:p>
            <a:endParaRPr lang="en-US" dirty="0"/>
          </a:p>
        </p:txBody>
      </p:sp>
      <p:pic>
        <p:nvPicPr>
          <p:cNvPr id="6" name="Picture 6" descr="\resizebox {\textwidth}{!}{\includegraphics{moessbauer1.eps}}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267200"/>
            <a:ext cx="4997533" cy="236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2895600" y="3581400"/>
            <a:ext cx="495300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553"/>
    </mc:Choice>
    <mc:Fallback xmlns="">
      <p:transition spd="slow" advTm="188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99" x="2057400" y="774700"/>
          <p14:tracePt t="13486" x="2044700" y="774700"/>
          <p14:tracePt t="13494" x="1974850" y="825500"/>
          <p14:tracePt t="13510" x="1905000" y="869950"/>
          <p14:tracePt t="13518" x="1733550" y="977900"/>
          <p14:tracePt t="13534" x="1549400" y="1079500"/>
          <p14:tracePt t="13550" x="1409700" y="1149350"/>
          <p14:tracePt t="13562" x="1377950" y="1162050"/>
          <p14:tracePt t="13582" x="1320800" y="1181100"/>
          <p14:tracePt t="13595" x="1301750" y="1193800"/>
          <p14:tracePt t="13612" x="1295400" y="1193800"/>
          <p14:tracePt t="13630" x="1289050" y="1193800"/>
          <p14:tracePt t="13646" x="1257300" y="1200150"/>
          <p14:tracePt t="13646" x="1244600" y="1200150"/>
          <p14:tracePt t="13663" x="1200150" y="1212850"/>
          <p14:tracePt t="13679" x="1162050" y="1225550"/>
          <p14:tracePt t="13702" x="1111250" y="1250950"/>
          <p14:tracePt t="13718" x="1060450" y="1263650"/>
          <p14:tracePt t="13734" x="1035050" y="1270000"/>
          <p14:tracePt t="13746" x="1016000" y="1282700"/>
          <p14:tracePt t="13762" x="971550" y="1308100"/>
          <p14:tracePt t="13779" x="895350" y="1358900"/>
          <p14:tracePt t="13796" x="787400" y="1428750"/>
          <p14:tracePt t="13812" x="704850" y="1479550"/>
          <p14:tracePt t="13829" x="666750" y="1498600"/>
          <p14:tracePt t="13846" x="647700" y="1504950"/>
          <p14:tracePt t="13902" x="641350" y="1511300"/>
          <p14:tracePt t="13910" x="622300" y="1524000"/>
          <p14:tracePt t="13912" x="558800" y="1562100"/>
          <p14:tracePt t="13929" x="514350" y="1600200"/>
          <p14:tracePt t="13946" x="495300" y="1612900"/>
          <p14:tracePt t="14030" x="495300" y="1625600"/>
          <p14:tracePt t="14038" x="495300" y="1638300"/>
          <p14:tracePt t="14046" x="501650" y="1657350"/>
          <p14:tracePt t="14055" x="514350" y="1670050"/>
          <p14:tracePt t="14063" x="546100" y="1708150"/>
          <p14:tracePt t="14084" x="577850" y="1727200"/>
          <p14:tracePt t="14097" x="641350" y="1758950"/>
          <p14:tracePt t="14113" x="723900" y="1771650"/>
          <p14:tracePt t="14129" x="793750" y="1784350"/>
          <p14:tracePt t="14146" x="876300" y="1797050"/>
          <p14:tracePt t="14163" x="952500" y="1803400"/>
          <p14:tracePt t="14180" x="1060450" y="1803400"/>
          <p14:tracePt t="14196" x="1187450" y="1784350"/>
          <p14:tracePt t="14213" x="1270000" y="1771650"/>
          <p14:tracePt t="14230" x="1346200" y="1746250"/>
          <p14:tracePt t="14246" x="1358900" y="1739900"/>
          <p14:tracePt t="14263" x="1397000" y="1714500"/>
          <p14:tracePt t="14280" x="1435100" y="1657350"/>
          <p14:tracePt t="14296" x="1492250" y="1568450"/>
          <p14:tracePt t="14313" x="1536700" y="1479550"/>
          <p14:tracePt t="14330" x="1568450" y="1428750"/>
          <p14:tracePt t="14347" x="1581150" y="1358900"/>
          <p14:tracePt t="14363" x="1581150" y="1289050"/>
          <p14:tracePt t="14380" x="1568450" y="1187450"/>
          <p14:tracePt t="14397" x="1549400" y="1136650"/>
          <p14:tracePt t="14413" x="1530350" y="1092200"/>
          <p14:tracePt t="14430" x="1524000" y="1085850"/>
          <p14:tracePt t="14447" x="1504950" y="1079500"/>
          <p14:tracePt t="14463" x="1447800" y="1079500"/>
          <p14:tracePt t="14480" x="1371600" y="1079500"/>
          <p14:tracePt t="14497" x="1238250" y="1079500"/>
          <p14:tracePt t="14513" x="984250" y="1079500"/>
          <p14:tracePt t="14530" x="768350" y="1098550"/>
          <p14:tracePt t="14547" x="641350" y="1130300"/>
          <p14:tracePt t="14564" x="615950" y="1155700"/>
          <p14:tracePt t="14580" x="558800" y="1181100"/>
          <p14:tracePt t="14597" x="520700" y="1206500"/>
          <p14:tracePt t="14614" x="476250" y="1244600"/>
          <p14:tracePt t="14631" x="463550" y="1276350"/>
          <p14:tracePt t="14647" x="450850" y="1314450"/>
          <p14:tracePt t="14664" x="444500" y="1358900"/>
          <p14:tracePt t="14680" x="438150" y="1422400"/>
          <p14:tracePt t="14697" x="438150" y="1543050"/>
          <p14:tracePt t="14714" x="482600" y="1644650"/>
          <p14:tracePt t="14730" x="520700" y="1758950"/>
          <p14:tracePt t="14747" x="590550" y="1841500"/>
          <p14:tracePt t="14764" x="679450" y="1911350"/>
          <p14:tracePt t="14781" x="825500" y="1949450"/>
          <p14:tracePt t="14797" x="1035050" y="1955800"/>
          <p14:tracePt t="14797" x="1149350" y="1955800"/>
          <p14:tracePt t="14814" x="1403350" y="1943100"/>
          <p14:tracePt t="14831" x="1676400" y="1905000"/>
          <p14:tracePt t="14847" x="1898650" y="1854200"/>
          <p14:tracePt t="14864" x="2108200" y="1790700"/>
          <p14:tracePt t="14882" x="2222500" y="1739900"/>
          <p14:tracePt t="14898" x="2241550" y="1733550"/>
          <p14:tracePt t="14914" x="2247900" y="1727200"/>
          <p14:tracePt t="14931" x="2247900" y="1708150"/>
          <p14:tracePt t="14947" x="2235200" y="1644650"/>
          <p14:tracePt t="14964" x="2209800" y="1574800"/>
          <p14:tracePt t="14981" x="2165350" y="1479550"/>
          <p14:tracePt t="14998" x="2038350" y="1327150"/>
          <p14:tracePt t="15014" x="1924050" y="1250950"/>
          <p14:tracePt t="15031" x="1746250" y="1200150"/>
          <p14:tracePt t="15048" x="1619250" y="1174750"/>
          <p14:tracePt t="15064" x="1498600" y="1174750"/>
          <p14:tracePt t="15081" x="1377950" y="1174750"/>
          <p14:tracePt t="15098" x="1289050" y="1200150"/>
          <p14:tracePt t="15114" x="1200150" y="1244600"/>
          <p14:tracePt t="15132" x="1041400" y="1339850"/>
          <p14:tracePt t="15148" x="869950" y="1447800"/>
          <p14:tracePt t="15165" x="704850" y="1568450"/>
          <p14:tracePt t="15181" x="577850" y="1682750"/>
          <p14:tracePt t="15198" x="482600" y="1809750"/>
          <p14:tracePt t="15215" x="431800" y="1892300"/>
          <p14:tracePt t="15231" x="419100" y="1968500"/>
          <p14:tracePt t="15248" x="419100" y="2006600"/>
          <p14:tracePt t="15265" x="419100" y="2025650"/>
          <p14:tracePt t="15281" x="425450" y="2057400"/>
          <p14:tracePt t="15298" x="457200" y="2095500"/>
          <p14:tracePt t="15315" x="527050" y="2133600"/>
          <p14:tracePt t="15331" x="628650" y="2152650"/>
          <p14:tracePt t="15348" x="742950" y="2178050"/>
          <p14:tracePt t="15365" x="927100" y="2197100"/>
          <p14:tracePt t="15382" x="1244600" y="2203450"/>
          <p14:tracePt t="15398" x="1447800" y="2216150"/>
          <p14:tracePt t="15415" x="1663700" y="2209800"/>
          <p14:tracePt t="15432" x="1809750" y="2197100"/>
          <p14:tracePt t="15448" x="1847850" y="2197100"/>
          <p14:tracePt t="15510" x="1847850" y="2190750"/>
          <p14:tracePt t="15518" x="1847850" y="2178050"/>
          <p14:tracePt t="15524" x="1847850" y="2165350"/>
          <p14:tracePt t="15678" x="1847850" y="2159000"/>
          <p14:tracePt t="15718" x="1835150" y="2152650"/>
          <p14:tracePt t="15734" x="1828800" y="2152650"/>
          <p14:tracePt t="15742" x="1816100" y="2146300"/>
          <p14:tracePt t="15750" x="1803400" y="2139950"/>
          <p14:tracePt t="15766" x="1778000" y="2127250"/>
          <p14:tracePt t="15766" x="1733550" y="2114550"/>
          <p14:tracePt t="15790" x="1695450" y="2108200"/>
          <p14:tracePt t="15799" x="1612900" y="2076450"/>
          <p14:tracePt t="15816" x="1574800" y="2070100"/>
          <p14:tracePt t="15918" x="1568450" y="2063750"/>
          <p14:tracePt t="15926" x="1549400" y="2063750"/>
          <p14:tracePt t="15934" x="1543050" y="2063750"/>
          <p14:tracePt t="15942" x="1536700" y="2063750"/>
          <p14:tracePt t="16006" x="1530350" y="2063750"/>
          <p14:tracePt t="16014" x="1511300" y="2063750"/>
          <p14:tracePt t="16022" x="1504950" y="2063750"/>
          <p14:tracePt t="16062" x="1498600" y="2070100"/>
          <p14:tracePt t="16118" x="1511300" y="2070100"/>
          <p14:tracePt t="16126" x="1543050" y="2070100"/>
          <p14:tracePt t="16134" x="1606550" y="2070100"/>
          <p14:tracePt t="16150" x="1663700" y="2070100"/>
          <p14:tracePt t="16151" x="1771650" y="2070100"/>
          <p14:tracePt t="16167" x="1949450" y="2070100"/>
          <p14:tracePt t="16183" x="2108200" y="2070100"/>
          <p14:tracePt t="16199" x="2292350" y="2070100"/>
          <p14:tracePt t="16216" x="2406650" y="2051050"/>
          <p14:tracePt t="16233" x="2438400" y="2038350"/>
          <p14:tracePt t="16294" x="2432050" y="2032000"/>
          <p14:tracePt t="16310" x="2419350" y="2025650"/>
          <p14:tracePt t="16318" x="2393950" y="2019300"/>
          <p14:tracePt t="16326" x="2368550" y="2006600"/>
          <p14:tracePt t="16333" x="2298700" y="1987550"/>
          <p14:tracePt t="16350" x="2127250" y="1949450"/>
          <p14:tracePt t="16367" x="1911350" y="1936750"/>
          <p14:tracePt t="16383" x="1739900" y="1924050"/>
          <p14:tracePt t="16400" x="1524000" y="1924050"/>
          <p14:tracePt t="16417" x="1358900" y="1924050"/>
          <p14:tracePt t="16433" x="1301750" y="1936750"/>
          <p14:tracePt t="16450" x="1193800" y="1962150"/>
          <p14:tracePt t="16467" x="1079500" y="1993900"/>
          <p14:tracePt t="16483" x="990600" y="2051050"/>
          <p14:tracePt t="16500" x="939800" y="2108200"/>
          <p14:tracePt t="16517" x="927100" y="2152650"/>
          <p14:tracePt t="16534" x="939800" y="2247900"/>
          <p14:tracePt t="16550" x="977900" y="2273300"/>
          <p14:tracePt t="16567" x="1041400" y="2305050"/>
          <p14:tracePt t="16584" x="1111250" y="2317750"/>
          <p14:tracePt t="16600" x="1200150" y="2317750"/>
          <p14:tracePt t="16617" x="1301750" y="2317750"/>
          <p14:tracePt t="16634" x="1441450" y="2305050"/>
          <p14:tracePt t="16651" x="1511300" y="2279650"/>
          <p14:tracePt t="16667" x="1670050" y="2209800"/>
          <p14:tracePt t="16684" x="1816100" y="2139950"/>
          <p14:tracePt t="16700" x="1955800" y="2082800"/>
          <p14:tracePt t="16717" x="2032000" y="2019300"/>
          <p14:tracePt t="16734" x="2095500" y="1905000"/>
          <p14:tracePt t="16750" x="2108200" y="1841500"/>
          <p14:tracePt t="16767" x="2108200" y="1828800"/>
          <p14:tracePt t="16784" x="2108200" y="1822450"/>
          <p14:tracePt t="16801" x="2101850" y="1809750"/>
          <p14:tracePt t="16817" x="2082800" y="1803400"/>
          <p14:tracePt t="16834" x="2032000" y="1790700"/>
          <p14:tracePt t="16851" x="1943100" y="1790700"/>
          <p14:tracePt t="16867" x="1752600" y="1790700"/>
          <p14:tracePt t="16884" x="1555750" y="1790700"/>
          <p14:tracePt t="16901" x="1371600" y="1847850"/>
          <p14:tracePt t="16917" x="1212850" y="1949450"/>
          <p14:tracePt t="16934" x="1155700" y="2000250"/>
          <p14:tracePt t="16951" x="1143000" y="2025650"/>
          <p14:tracePt t="16967" x="1143000" y="2044700"/>
          <p14:tracePt t="16984" x="1143000" y="2063750"/>
          <p14:tracePt t="17001" x="1149350" y="2076450"/>
          <p14:tracePt t="17018" x="1181100" y="2101850"/>
          <p14:tracePt t="17034" x="1231900" y="2133600"/>
          <p14:tracePt t="17051" x="1346200" y="2152650"/>
          <p14:tracePt t="17068" x="1562100" y="2152650"/>
          <p14:tracePt t="17084" x="1784350" y="2101850"/>
          <p14:tracePt t="17101" x="1974850" y="2019300"/>
          <p14:tracePt t="17118" x="2139950" y="1936750"/>
          <p14:tracePt t="17135" x="2159000" y="1917700"/>
          <p14:tracePt t="17182" x="2159000" y="1905000"/>
          <p14:tracePt t="17193" x="2146300" y="1885950"/>
          <p14:tracePt t="17198" x="2133600" y="1873250"/>
          <p14:tracePt t="17206" x="2101850" y="1835150"/>
          <p14:tracePt t="17218" x="2063750" y="1809750"/>
          <p14:tracePt t="17235" x="1981200" y="1784350"/>
          <p14:tracePt t="17251" x="1905000" y="1771650"/>
          <p14:tracePt t="17268" x="1771650" y="1771650"/>
          <p14:tracePt t="17285" x="1555750" y="1771650"/>
          <p14:tracePt t="17301" x="1333500" y="1816100"/>
          <p14:tracePt t="17318" x="1257300" y="1866900"/>
          <p14:tracePt t="17335" x="1193800" y="1930400"/>
          <p14:tracePt t="17351" x="1143000" y="2012950"/>
          <p14:tracePt t="17368" x="1123950" y="2089150"/>
          <p14:tracePt t="17385" x="1123950" y="2165350"/>
          <p14:tracePt t="17402" x="1130300" y="2254250"/>
          <p14:tracePt t="17418" x="1149350" y="2292350"/>
          <p14:tracePt t="17435" x="1187450" y="2336800"/>
          <p14:tracePt t="17452" x="1238250" y="2355850"/>
          <p14:tracePt t="17468" x="1289050" y="2355850"/>
          <p14:tracePt t="17485" x="1504950" y="2330450"/>
          <p14:tracePt t="17485" x="1606550" y="2298700"/>
          <p14:tracePt t="17502" x="1809750" y="2203450"/>
          <p14:tracePt t="17518" x="2000250" y="2101850"/>
          <p14:tracePt t="17535" x="2089150" y="2038350"/>
          <p14:tracePt t="17552" x="2127250" y="1987550"/>
          <p14:tracePt t="17569" x="2127250" y="1949450"/>
          <p14:tracePt t="17585" x="2127250" y="1911350"/>
          <p14:tracePt t="17602" x="2101850" y="1873250"/>
          <p14:tracePt t="17619" x="2082800" y="1847850"/>
          <p14:tracePt t="17635" x="2051050" y="1816100"/>
          <p14:tracePt t="17652" x="2000250" y="1790700"/>
          <p14:tracePt t="17669" x="1949450" y="1765300"/>
          <p14:tracePt t="17685" x="1701800" y="1701800"/>
          <p14:tracePt t="17702" x="1568450" y="1701800"/>
          <p14:tracePt t="17719" x="1517650" y="1701800"/>
          <p14:tracePt t="17736" x="1479550" y="1701800"/>
          <p14:tracePt t="17752" x="1441450" y="1733550"/>
          <p14:tracePt t="17769" x="1352550" y="1809750"/>
          <p14:tracePt t="17785" x="1301750" y="1860550"/>
          <p14:tracePt t="17802" x="1212850" y="2000250"/>
          <p14:tracePt t="17819" x="1187450" y="2038350"/>
          <p14:tracePt t="17870" x="1187450" y="2044700"/>
          <p14:tracePt t="17878" x="1187450" y="2051050"/>
          <p14:tracePt t="17886" x="1212850" y="2057400"/>
          <p14:tracePt t="17902" x="1308100" y="2057400"/>
          <p14:tracePt t="17918" x="1397000" y="2051050"/>
          <p14:tracePt t="17926" x="1619250" y="2006600"/>
          <p14:tracePt t="17937" x="1993900" y="1911350"/>
          <p14:tracePt t="17952" x="2266950" y="1828800"/>
          <p14:tracePt t="17969" x="2393950" y="1778000"/>
          <p14:tracePt t="17986" x="2413000" y="1758950"/>
          <p14:tracePt t="18003" x="2419350" y="1752600"/>
          <p14:tracePt t="18019" x="2425700" y="1701800"/>
          <p14:tracePt t="18036" x="2425700" y="1663700"/>
          <p14:tracePt t="18053" x="2425700" y="1638300"/>
          <p14:tracePt t="18118" x="2406650" y="1638300"/>
          <p14:tracePt t="18119" x="2381250" y="1638300"/>
          <p14:tracePt t="18136" x="2330450" y="1638300"/>
          <p14:tracePt t="18142" x="2178050" y="1657350"/>
          <p14:tracePt t="18153" x="1905000" y="1739900"/>
          <p14:tracePt t="18174" x="1593850" y="1828800"/>
          <p14:tracePt t="18190" x="1409700" y="1892300"/>
          <p14:tracePt t="18205" x="1377950" y="1905000"/>
          <p14:tracePt t="18219" x="1377950" y="1911350"/>
          <p14:tracePt t="18646" x="1377950" y="1930400"/>
          <p14:tracePt t="18654" x="1403350" y="2000250"/>
          <p14:tracePt t="18655" x="1435100" y="2114550"/>
          <p14:tracePt t="18671" x="1460500" y="2216150"/>
          <p14:tracePt t="18687" x="1460500" y="2254250"/>
          <p14:tracePt t="18704" x="1454150" y="2260600"/>
          <p14:tracePt t="18830" x="1447800" y="2266950"/>
          <p14:tracePt t="18846" x="1441450" y="2273300"/>
          <p14:tracePt t="18854" x="1384300" y="2298700"/>
          <p14:tracePt t="18863" x="1365250" y="2305050"/>
          <p14:tracePt t="18878" x="1295400" y="2336800"/>
          <p14:tracePt t="18894" x="1244600" y="2362200"/>
          <p14:tracePt t="18910" x="1200150" y="2381250"/>
          <p14:tracePt t="18921" x="1143000" y="2406650"/>
          <p14:tracePt t="18937" x="1111250" y="2432050"/>
          <p14:tracePt t="18954" x="1098550" y="2438400"/>
          <p14:tracePt t="19070" x="1092200" y="2438400"/>
          <p14:tracePt t="19080" x="1085850" y="2438400"/>
          <p14:tracePt t="19086" x="1060450" y="2444750"/>
          <p14:tracePt t="19094" x="996950" y="2451100"/>
          <p14:tracePt t="19104" x="965200" y="2457450"/>
          <p14:tracePt t="19121" x="958850" y="2457450"/>
          <p14:tracePt t="19138" x="952500" y="2457450"/>
          <p14:tracePt t="19231" x="946150" y="2457450"/>
          <p14:tracePt t="19247" x="933450" y="2457450"/>
          <p14:tracePt t="19374" x="933450" y="2451100"/>
          <p14:tracePt t="19424" x="933450" y="2444750"/>
          <p14:tracePt t="19439" x="939800" y="2438400"/>
          <p14:tracePt t="19455" x="946150" y="2432050"/>
          <p14:tracePt t="19458" x="952500" y="2432050"/>
          <p14:tracePt t="19473" x="958850" y="2425700"/>
          <p14:tracePt t="19473" x="977900" y="2419350"/>
          <p14:tracePt t="19489" x="1016000" y="2406650"/>
          <p14:tracePt t="19506" x="1066800" y="2406650"/>
          <p14:tracePt t="19523" x="1117600" y="2400300"/>
          <p14:tracePt t="19539" x="1149350" y="2400300"/>
          <p14:tracePt t="19556" x="1168400" y="2400300"/>
          <p14:tracePt t="19573" x="1174750" y="2393950"/>
          <p14:tracePt t="19655" x="1187450" y="2393950"/>
          <p14:tracePt t="19671" x="1193800" y="2393950"/>
          <p14:tracePt t="19679" x="1206500" y="2393950"/>
          <p14:tracePt t="19687" x="1231900" y="2393950"/>
          <p14:tracePt t="19695" x="1263650" y="2393950"/>
          <p14:tracePt t="19711" x="1308100" y="2393950"/>
          <p14:tracePt t="19726" x="1346200" y="2393950"/>
          <p14:tracePt t="19740" x="1377950" y="2393950"/>
          <p14:tracePt t="19756" x="1384300" y="2393950"/>
          <p14:tracePt t="19847" x="1397000" y="2387600"/>
          <p14:tracePt t="20007" x="1403350" y="2387600"/>
          <p14:tracePt t="20015" x="1416050" y="2387600"/>
          <p14:tracePt t="20023" x="1466850" y="2387600"/>
          <p14:tracePt t="20039" x="1492250" y="2387600"/>
          <p14:tracePt t="20046" x="1530350" y="2393950"/>
          <p14:tracePt t="20063" x="1555750" y="2400300"/>
          <p14:tracePt t="20079" x="1562100" y="2406650"/>
          <p14:tracePt t="20090" x="1568450" y="2406650"/>
          <p14:tracePt t="20135" x="1574800" y="2406650"/>
          <p14:tracePt t="20151" x="1581150" y="2406650"/>
          <p14:tracePt t="20159" x="1587500" y="2406650"/>
          <p14:tracePt t="20167" x="1593850" y="2406650"/>
          <p14:tracePt t="20174" x="1606550" y="2406650"/>
          <p14:tracePt t="20174" x="1612900" y="2406650"/>
          <p14:tracePt t="20191" x="1631950" y="2406650"/>
          <p14:tracePt t="20207" x="1651000" y="2406650"/>
          <p14:tracePt t="20224" x="1657350" y="2406650"/>
          <p14:tracePt t="20240" x="1670050" y="2406650"/>
          <p14:tracePt t="20257" x="1676400" y="2406650"/>
          <p14:tracePt t="20303" x="1682750" y="2406650"/>
          <p14:tracePt t="20311" x="1689100" y="2406650"/>
          <p14:tracePt t="20319" x="1695450" y="2406650"/>
          <p14:tracePt t="20335" x="1701800" y="2406650"/>
          <p14:tracePt t="20591" x="1708150" y="2406650"/>
          <p14:tracePt t="20607" x="1733550" y="2406650"/>
          <p14:tracePt t="20618" x="1752600" y="2406650"/>
          <p14:tracePt t="20625" x="1765300" y="2406650"/>
          <p14:tracePt t="20935" x="1771650" y="2406650"/>
          <p14:tracePt t="20943" x="1784350" y="2400300"/>
          <p14:tracePt t="20959" x="1841500" y="2387600"/>
          <p14:tracePt t="20975" x="1911350" y="2374900"/>
          <p14:tracePt t="20988" x="1943100" y="2374900"/>
          <p14:tracePt t="20992" x="1981200" y="2362200"/>
          <p14:tracePt t="21009" x="2000250" y="2362200"/>
          <p14:tracePt t="21025" x="2006600" y="2362200"/>
          <p14:tracePt t="21042" x="2012950" y="2362200"/>
          <p14:tracePt t="21087" x="2019300" y="2355850"/>
          <p14:tracePt t="21103" x="2038350" y="2355850"/>
          <p14:tracePt t="21111" x="2063750" y="2355850"/>
          <p14:tracePt t="21119" x="2082800" y="2349500"/>
          <p14:tracePt t="21127" x="2133600" y="2343150"/>
          <p14:tracePt t="21143" x="2159000" y="2343150"/>
          <p14:tracePt t="21143" x="2171700" y="2343150"/>
          <p14:tracePt t="21159" x="2184400" y="2343150"/>
          <p14:tracePt t="21175" x="2216150" y="2343150"/>
          <p14:tracePt t="21192" x="2266950" y="2343150"/>
          <p14:tracePt t="21209" x="2336800" y="2330450"/>
          <p14:tracePt t="21226" x="2406650" y="2330450"/>
          <p14:tracePt t="21242" x="2470150" y="2330450"/>
          <p14:tracePt t="21259" x="2508250" y="2330450"/>
          <p14:tracePt t="21276" x="2552700" y="2330450"/>
          <p14:tracePt t="21292" x="2603500" y="2330450"/>
          <p14:tracePt t="21309" x="2641600" y="2330450"/>
          <p14:tracePt t="21326" x="2667000" y="2330450"/>
          <p14:tracePt t="21455" x="2673350" y="2330450"/>
          <p14:tracePt t="21463" x="2686050" y="2330450"/>
          <p14:tracePt t="21485" x="2698750" y="2330450"/>
          <p14:tracePt t="21487" x="2711450" y="2330450"/>
          <p14:tracePt t="21495" x="2724150" y="2330450"/>
          <p14:tracePt t="21511" x="2730500" y="2330450"/>
          <p14:tracePt t="21727" x="2743200" y="2330450"/>
          <p14:tracePt t="21735" x="2762250" y="2349500"/>
          <p14:tracePt t="21752" x="2774950" y="2355850"/>
          <p14:tracePt t="21759" x="2787650" y="2355850"/>
          <p14:tracePt t="22175" x="2800350" y="2355850"/>
          <p14:tracePt t="22187" x="2813050" y="2355850"/>
          <p14:tracePt t="22191" x="2825750" y="2368550"/>
          <p14:tracePt t="22199" x="2863850" y="2374900"/>
          <p14:tracePt t="22211" x="2870200" y="2374900"/>
          <p14:tracePt t="22343" x="2870200" y="2381250"/>
          <p14:tracePt t="22343" x="2857500" y="2387600"/>
          <p14:tracePt t="22361" x="2851150" y="2393950"/>
          <p14:tracePt t="22361" x="2819400" y="2400300"/>
          <p14:tracePt t="22377" x="2806700" y="2406650"/>
          <p14:tracePt t="22394" x="2794000" y="2406650"/>
          <p14:tracePt t="22411" x="2787650" y="2406650"/>
          <p14:tracePt t="22431" x="2774950" y="2406650"/>
          <p14:tracePt t="22445" x="2768600" y="2406650"/>
          <p14:tracePt t="22461" x="2749550" y="2406650"/>
          <p14:tracePt t="22495" x="2736850" y="2406650"/>
          <p14:tracePt t="22616" x="2730500" y="2406650"/>
          <p14:tracePt t="22631" x="2730500" y="2400300"/>
          <p14:tracePt t="22647" x="2743200" y="2387600"/>
          <p14:tracePt t="22671" x="2762250" y="2387600"/>
          <p14:tracePt t="22679" x="2768600" y="2381250"/>
          <p14:tracePt t="22775" x="2774950" y="2368550"/>
          <p14:tracePt t="22783" x="2781300" y="2362200"/>
          <p14:tracePt t="22927" x="2781300" y="2355850"/>
          <p14:tracePt t="22935" x="2800350" y="2349500"/>
          <p14:tracePt t="22943" x="2819400" y="2343150"/>
          <p14:tracePt t="22951" x="2908300" y="2330450"/>
          <p14:tracePt t="22967" x="2940050" y="2324100"/>
          <p14:tracePt t="22978" x="2984500" y="2324100"/>
          <p14:tracePt t="22995" x="2990850" y="2324100"/>
          <p14:tracePt t="23079" x="3003550" y="2324100"/>
          <p14:tracePt t="23087" x="3009900" y="2324100"/>
          <p14:tracePt t="23215" x="3016250" y="2324100"/>
          <p14:tracePt t="23223" x="3022600" y="2324100"/>
          <p14:tracePt t="23231" x="3028950" y="2324100"/>
          <p14:tracePt t="23239" x="3041650" y="2324100"/>
          <p14:tracePt t="23246" x="3067050" y="2324100"/>
          <p14:tracePt t="23262" x="3136900" y="2317750"/>
          <p14:tracePt t="23279" x="3200400" y="2317750"/>
          <p14:tracePt t="23296" x="3219450" y="2317750"/>
          <p14:tracePt t="23312" x="3232150" y="2317750"/>
          <p14:tracePt t="23407" x="3238500" y="2317750"/>
          <p14:tracePt t="23535" x="3244850" y="2317750"/>
          <p14:tracePt t="23543" x="3251200" y="2317750"/>
          <p14:tracePt t="23551" x="3257550" y="2317750"/>
          <p14:tracePt t="23559" x="3263900" y="2317750"/>
          <p14:tracePt t="23567" x="3282950" y="2317750"/>
          <p14:tracePt t="23579" x="3340100" y="2317750"/>
          <p14:tracePt t="23599" x="3409950" y="2311400"/>
          <p14:tracePt t="23613" x="3517900" y="2311400"/>
          <p14:tracePt t="23629" x="3619500" y="2311400"/>
          <p14:tracePt t="23646" x="3670300" y="2311400"/>
          <p14:tracePt t="23727" x="3676650" y="2305050"/>
          <p14:tracePt t="23735" x="3689350" y="2292350"/>
          <p14:tracePt t="23743" x="3695700" y="2292350"/>
          <p14:tracePt t="23751" x="3708400" y="2279650"/>
          <p14:tracePt t="23767" x="3714750" y="2273300"/>
          <p14:tracePt t="23783" x="3721100" y="2235200"/>
          <p14:tracePt t="23796" x="3721100" y="2209800"/>
          <p14:tracePt t="23895" x="3721100" y="2203450"/>
          <p14:tracePt t="23903" x="3708400" y="2197100"/>
          <p14:tracePt t="23911" x="3670300" y="2184400"/>
          <p14:tracePt t="23919" x="3600450" y="2171700"/>
          <p14:tracePt t="23935" x="3530600" y="2159000"/>
          <p14:tracePt t="23951" x="3498850" y="2152650"/>
          <p14:tracePt t="23967" x="3479800" y="2152650"/>
          <p14:tracePt t="23980" x="3460750" y="2152650"/>
          <p14:tracePt t="23997" x="3422650" y="2152650"/>
          <p14:tracePt t="24013" x="3384550" y="2165350"/>
          <p14:tracePt t="24030" x="3314700" y="2209800"/>
          <p14:tracePt t="24047" x="3244850" y="2279650"/>
          <p14:tracePt t="24064" x="3155950" y="2381250"/>
          <p14:tracePt t="24080" x="3130550" y="2413000"/>
          <p14:tracePt t="24207" x="3155950" y="2419350"/>
          <p14:tracePt t="24215" x="3276600" y="2432050"/>
          <p14:tracePt t="24231" x="3511550" y="2432050"/>
          <p14:tracePt t="24247" x="3644900" y="2432050"/>
          <p14:tracePt t="24248" x="3854450" y="2413000"/>
          <p14:tracePt t="24264" x="4064000" y="2374900"/>
          <p14:tracePt t="24280" x="4178300" y="2343150"/>
          <p14:tracePt t="24297" x="4203700" y="2330450"/>
          <p14:tracePt t="24314" x="4203700" y="2324100"/>
          <p14:tracePt t="24331" x="4203700" y="2305050"/>
          <p14:tracePt t="24347" x="4203700" y="2279650"/>
          <p14:tracePt t="24364" x="4203700" y="2222500"/>
          <p14:tracePt t="24380" x="4203700" y="2171700"/>
          <p14:tracePt t="24397" x="4203700" y="2095500"/>
          <p14:tracePt t="24414" x="4127500" y="2012950"/>
          <p14:tracePt t="24431" x="4057650" y="1974850"/>
          <p14:tracePt t="24447" x="4006850" y="1955800"/>
          <p14:tracePt t="24464" x="3949700" y="1943100"/>
          <p14:tracePt t="24481" x="3898900" y="1930400"/>
          <p14:tracePt t="24498" x="3829050" y="1924050"/>
          <p14:tracePt t="24514" x="3740150" y="1924050"/>
          <p14:tracePt t="24531" x="3606800" y="1924050"/>
          <p14:tracePt t="24547" x="3517900" y="1943100"/>
          <p14:tracePt t="24564" x="3378200" y="1981200"/>
          <p14:tracePt t="24581" x="3270250" y="2012950"/>
          <p14:tracePt t="24598" x="3238500" y="2032000"/>
          <p14:tracePt t="24598" x="3225800" y="2051050"/>
          <p14:tracePt t="24615" x="3200400" y="2076450"/>
          <p14:tracePt t="24631" x="3181350" y="2114550"/>
          <p14:tracePt t="24648" x="3175000" y="2146300"/>
          <p14:tracePt t="24664" x="3175000" y="2184400"/>
          <p14:tracePt t="24681" x="3175000" y="2228850"/>
          <p14:tracePt t="24698" x="3200400" y="2273300"/>
          <p14:tracePt t="24714" x="3238500" y="2324100"/>
          <p14:tracePt t="24731" x="3276600" y="2355850"/>
          <p14:tracePt t="24748" x="3327400" y="2374900"/>
          <p14:tracePt t="24765" x="3422650" y="2413000"/>
          <p14:tracePt t="24781" x="3556000" y="2438400"/>
          <p14:tracePt t="24798" x="3778250" y="2451100"/>
          <p14:tracePt t="24815" x="3898900" y="2432050"/>
          <p14:tracePt t="24831" x="4006850" y="2387600"/>
          <p14:tracePt t="24848" x="4051300" y="2362200"/>
          <p14:tracePt t="24865" x="4076700" y="2343150"/>
          <p14:tracePt t="24882" x="4095750" y="2324100"/>
          <p14:tracePt t="24898" x="4133850" y="2247900"/>
          <p14:tracePt t="24915" x="4159250" y="2146300"/>
          <p14:tracePt t="24931" x="4165600" y="2076450"/>
          <p14:tracePt t="24948" x="4165600" y="2051050"/>
          <p14:tracePt t="24965" x="4159250" y="2032000"/>
          <p14:tracePt t="24982" x="4146550" y="2012950"/>
          <p14:tracePt t="24998" x="4140200" y="2000250"/>
          <p14:tracePt t="25015" x="4127500" y="1974850"/>
          <p14:tracePt t="25032" x="4095750" y="1949450"/>
          <p14:tracePt t="25048" x="4051300" y="1930400"/>
          <p14:tracePt t="25065" x="3994150" y="1917700"/>
          <p14:tracePt t="25082" x="3924300" y="1917700"/>
          <p14:tracePt t="25099" x="3829050" y="1911350"/>
          <p14:tracePt t="25115" x="3740150" y="1911350"/>
          <p14:tracePt t="25132" x="3676650" y="1917700"/>
          <p14:tracePt t="25149" x="3651250" y="1936750"/>
          <p14:tracePt t="25165" x="3613150" y="1968500"/>
          <p14:tracePt t="25182" x="3517900" y="2082800"/>
          <p14:tracePt t="25199" x="3403600" y="2216150"/>
          <p14:tracePt t="25215" x="3371850" y="2273300"/>
          <p14:tracePt t="25232" x="3352800" y="2298700"/>
          <p14:tracePt t="25249" x="3340100" y="2336800"/>
          <p14:tracePt t="25265" x="3340100" y="2362200"/>
          <p14:tracePt t="25282" x="3340100" y="2387600"/>
          <p14:tracePt t="25299" x="3340100" y="2406650"/>
          <p14:tracePt t="25315" x="3346450" y="2413000"/>
          <p14:tracePt t="25332" x="3352800" y="2425700"/>
          <p14:tracePt t="25349" x="3390900" y="2425700"/>
          <p14:tracePt t="25365" x="3492500" y="2438400"/>
          <p14:tracePt t="25382" x="3708400" y="2438400"/>
          <p14:tracePt t="25399" x="3829050" y="2419350"/>
          <p14:tracePt t="25416" x="3962400" y="2393950"/>
          <p14:tracePt t="25432" x="4076700" y="2349500"/>
          <p14:tracePt t="25449" x="4152900" y="2305050"/>
          <p14:tracePt t="25466" x="4184650" y="2266950"/>
          <p14:tracePt t="25482" x="4203700" y="2216150"/>
          <p14:tracePt t="25499" x="4210050" y="2184400"/>
          <p14:tracePt t="25516" x="4210050" y="2165350"/>
          <p14:tracePt t="25532" x="4210050" y="2159000"/>
          <p14:tracePt t="25549" x="4203700" y="2133600"/>
          <p14:tracePt t="25567" x="4203700" y="2120900"/>
          <p14:tracePt t="25567" x="4197350" y="2108200"/>
          <p14:tracePt t="25583" x="4191000" y="2108200"/>
          <p14:tracePt t="25639" x="4184650" y="2101850"/>
          <p14:tracePt t="25654" x="4184650" y="2095500"/>
          <p14:tracePt t="25670" x="4178300" y="2095500"/>
          <p14:tracePt t="25679" x="4171950" y="2095500"/>
          <p14:tracePt t="25686" x="4159250" y="2095500"/>
          <p14:tracePt t="25699" x="4133850" y="2095500"/>
          <p14:tracePt t="25700" x="4044950" y="2095500"/>
          <p14:tracePt t="25716" x="3905250" y="2095500"/>
          <p14:tracePt t="25733" x="3829050" y="2095500"/>
          <p14:tracePt t="25749" x="3784600" y="2101850"/>
          <p14:tracePt t="25766" x="3727450" y="2120900"/>
          <p14:tracePt t="25784" x="3556000" y="2197100"/>
          <p14:tracePt t="25800" x="3225800" y="2336800"/>
          <p14:tracePt t="25816" x="2838450" y="2470150"/>
          <p14:tracePt t="25833" x="2540000" y="2584450"/>
          <p14:tracePt t="25850" x="2387600" y="2616200"/>
          <p14:tracePt t="25867" x="2279650" y="2654300"/>
          <p14:tracePt t="25883" x="2228850" y="2673350"/>
          <p14:tracePt t="25900" x="2127250" y="2717800"/>
          <p14:tracePt t="25916" x="1962150" y="2743200"/>
          <p14:tracePt t="25933" x="1930400" y="2743200"/>
          <p14:tracePt t="25974" x="1924050" y="2743200"/>
          <p14:tracePt t="26054" x="1911350" y="2743200"/>
          <p14:tracePt t="26062" x="1905000" y="2743200"/>
          <p14:tracePt t="26070" x="1885950" y="2743200"/>
          <p14:tracePt t="26078" x="1879600" y="2743200"/>
          <p14:tracePt t="26086" x="1873250" y="2743200"/>
          <p14:tracePt t="26118" x="1860550" y="2736850"/>
          <p14:tracePt t="26126" x="1854200" y="2724150"/>
          <p14:tracePt t="26126" x="1847850" y="2717800"/>
          <p14:tracePt t="26135" x="1847850" y="2711450"/>
          <p14:tracePt t="26150" x="1803400" y="2641600"/>
          <p14:tracePt t="26167" x="1733550" y="2559050"/>
          <p14:tracePt t="26184" x="1663700" y="2501900"/>
          <p14:tracePt t="26200" x="1612900" y="2470150"/>
          <p14:tracePt t="26217" x="1600200" y="2470150"/>
          <p14:tracePt t="26234" x="1581150" y="2463800"/>
          <p14:tracePt t="26250" x="1524000" y="2457450"/>
          <p14:tracePt t="26267" x="1422400" y="2457450"/>
          <p14:tracePt t="26284" x="1212850" y="2457450"/>
          <p14:tracePt t="26300" x="996950" y="2482850"/>
          <p14:tracePt t="26317" x="774700" y="2514600"/>
          <p14:tracePt t="26334" x="457200" y="2552700"/>
          <p14:tracePt t="26351" x="323850" y="2584450"/>
          <p14:tracePt t="26367" x="285750" y="2597150"/>
          <p14:tracePt t="26384" x="273050" y="2603500"/>
          <p14:tracePt t="26401" x="266700" y="2609850"/>
          <p14:tracePt t="26417" x="266700" y="2622550"/>
          <p14:tracePt t="26434" x="266700" y="2635250"/>
          <p14:tracePt t="26451" x="266700" y="2641600"/>
          <p14:tracePt t="26467" x="266700" y="2660650"/>
          <p14:tracePt t="26484" x="279400" y="2692400"/>
          <p14:tracePt t="26501" x="292100" y="2711450"/>
          <p14:tracePt t="26517" x="311150" y="2736850"/>
          <p14:tracePt t="26534" x="342900" y="2755900"/>
          <p14:tracePt t="26551" x="393700" y="2774950"/>
          <p14:tracePt t="26568" x="679450" y="2794000"/>
          <p14:tracePt t="26584" x="914400" y="2794000"/>
          <p14:tracePt t="26601" x="1130300" y="2794000"/>
          <p14:tracePt t="26618" x="1282700" y="2794000"/>
          <p14:tracePt t="26634" x="1416050" y="2787650"/>
          <p14:tracePt t="26651" x="1549400" y="2762250"/>
          <p14:tracePt t="26668" x="1708150" y="2724150"/>
          <p14:tracePt t="26684" x="1873250" y="2698750"/>
          <p14:tracePt t="26701" x="2095500" y="2667000"/>
          <p14:tracePt t="26718" x="2393950" y="2616200"/>
          <p14:tracePt t="26734" x="2520950" y="2590800"/>
          <p14:tracePt t="26751" x="2590800" y="2559050"/>
          <p14:tracePt t="26768" x="2616200" y="2546350"/>
          <p14:tracePt t="26785" x="2647950" y="2540000"/>
          <p14:tracePt t="26801" x="2673350" y="2533650"/>
          <p14:tracePt t="26818" x="2743200" y="2527300"/>
          <p14:tracePt t="26834" x="2844800" y="2501900"/>
          <p14:tracePt t="26851" x="2908300" y="2482850"/>
          <p14:tracePt t="26868" x="2933700" y="2463800"/>
          <p14:tracePt t="26885" x="2946400" y="2451100"/>
          <p14:tracePt t="26901" x="2952750" y="2444750"/>
          <p14:tracePt t="26918" x="2971800" y="2413000"/>
          <p14:tracePt t="26935" x="2971800" y="2374900"/>
          <p14:tracePt t="26952" x="2971800" y="2336800"/>
          <p14:tracePt t="26968" x="2959100" y="2317750"/>
          <p14:tracePt t="26985" x="2908300" y="2298700"/>
          <p14:tracePt t="27002" x="2819400" y="2279650"/>
          <p14:tracePt t="27018" x="2641600" y="2254250"/>
          <p14:tracePt t="27035" x="2444750" y="2241550"/>
          <p14:tracePt t="27052" x="2184400" y="2241550"/>
          <p14:tracePt t="27068" x="1803400" y="2241550"/>
          <p14:tracePt t="27085" x="1447800" y="2241550"/>
          <p14:tracePt t="27102" x="1193800" y="2241550"/>
          <p14:tracePt t="27119" x="1136650" y="2254250"/>
          <p14:tracePt t="27135" x="1117600" y="2260600"/>
          <p14:tracePt t="27152" x="1079500" y="2273300"/>
          <p14:tracePt t="27168" x="1047750" y="2273300"/>
          <p14:tracePt t="27185" x="1009650" y="2279650"/>
          <p14:tracePt t="27202" x="996950" y="2292350"/>
          <p14:tracePt t="27219" x="965200" y="2305050"/>
          <p14:tracePt t="27235" x="914400" y="2330450"/>
          <p14:tracePt t="27252" x="850900" y="2349500"/>
          <p14:tracePt t="27269" x="825500" y="2355850"/>
          <p14:tracePt t="27285" x="787400" y="2374900"/>
          <p14:tracePt t="27302" x="774700" y="2387600"/>
          <p14:tracePt t="27319" x="755650" y="2400300"/>
          <p14:tracePt t="27335" x="742950" y="2413000"/>
          <p14:tracePt t="27352" x="723900" y="2438400"/>
          <p14:tracePt t="27369" x="711200" y="2451100"/>
          <p14:tracePt t="27386" x="704850" y="2463800"/>
          <p14:tracePt t="27402" x="704850" y="2495550"/>
          <p14:tracePt t="27419" x="704850" y="2514600"/>
          <p14:tracePt t="27436" x="704850" y="2527300"/>
          <p14:tracePt t="27478" x="711200" y="2527300"/>
          <p14:tracePt t="27486" x="730250" y="2527300"/>
          <p14:tracePt t="27494" x="762000" y="2527300"/>
          <p14:tracePt t="27502" x="952500" y="2540000"/>
          <p14:tracePt t="27519" x="1041400" y="2552700"/>
          <p14:tracePt t="27536" x="1060450" y="2559050"/>
          <p14:tracePt t="27768" x="0" y="0"/>
        </p14:tracePtLst>
        <p14:tracePtLst>
          <p14:tracePt t="33284" x="2336800" y="3124200"/>
          <p14:tracePt t="33478" x="2336800" y="3136900"/>
          <p14:tracePt t="33614" x="2330450" y="3143250"/>
          <p14:tracePt t="33622" x="2298700" y="3143250"/>
          <p14:tracePt t="33630" x="2152650" y="3105150"/>
          <p14:tracePt t="33646" x="2076450" y="3092450"/>
          <p14:tracePt t="33647" x="1930400" y="3048000"/>
          <p14:tracePt t="33662" x="1803400" y="3022600"/>
          <p14:tracePt t="33679" x="1701800" y="3003550"/>
          <p14:tracePt t="33696" x="1606550" y="2997200"/>
          <p14:tracePt t="33712" x="1511300" y="2990850"/>
          <p14:tracePt t="33729" x="1454150" y="2984500"/>
          <p14:tracePt t="33746" x="1441450" y="2984500"/>
          <p14:tracePt t="33782" x="1435100" y="2984500"/>
          <p14:tracePt t="33796" x="1428750" y="2984500"/>
          <p14:tracePt t="33798" x="1409700" y="2984500"/>
          <p14:tracePt t="33814" x="1384300" y="2984500"/>
          <p14:tracePt t="33829" x="1346200" y="2984500"/>
          <p14:tracePt t="33847" x="1327150" y="2990850"/>
          <p14:tracePt t="33863" x="1289050" y="3009900"/>
          <p14:tracePt t="33880" x="1231900" y="3022600"/>
          <p14:tracePt t="33897" x="1168400" y="3048000"/>
          <p14:tracePt t="33913" x="1130300" y="3060700"/>
          <p14:tracePt t="33930" x="1123950" y="3073400"/>
          <p14:tracePt t="33946" x="1111250" y="3086100"/>
          <p14:tracePt t="33963" x="1104900" y="3086100"/>
          <p14:tracePt t="33980" x="1098550" y="3092450"/>
          <p14:tracePt t="33997" x="1098550" y="3117850"/>
          <p14:tracePt t="34013" x="1085850" y="3143250"/>
          <p14:tracePt t="34030" x="1060450" y="3206750"/>
          <p14:tracePt t="34046" x="1060450" y="3251200"/>
          <p14:tracePt t="34063" x="1054100" y="3289300"/>
          <p14:tracePt t="34080" x="1054100" y="3321050"/>
          <p14:tracePt t="34096" x="1054100" y="3365500"/>
          <p14:tracePt t="34113" x="1060450" y="3397250"/>
          <p14:tracePt t="34130" x="1073150" y="3422650"/>
          <p14:tracePt t="34146" x="1085850" y="3454400"/>
          <p14:tracePt t="34163" x="1111250" y="3473450"/>
          <p14:tracePt t="34180" x="1143000" y="3492500"/>
          <p14:tracePt t="34197" x="1174750" y="3517900"/>
          <p14:tracePt t="34213" x="1282700" y="3562350"/>
          <p14:tracePt t="34230" x="1390650" y="3600450"/>
          <p14:tracePt t="34247" x="1479550" y="3625850"/>
          <p14:tracePt t="34264" x="1593850" y="3651250"/>
          <p14:tracePt t="34280" x="1708150" y="3663950"/>
          <p14:tracePt t="34297" x="1841500" y="3689350"/>
          <p14:tracePt t="34314" x="1993900" y="3714750"/>
          <p14:tracePt t="34330" x="2235200" y="3752850"/>
          <p14:tracePt t="34347" x="2457450" y="3790950"/>
          <p14:tracePt t="34364" x="2597150" y="3797300"/>
          <p14:tracePt t="34380" x="2679700" y="3797300"/>
          <p14:tracePt t="34397" x="2743200" y="3797300"/>
          <p14:tracePt t="34414" x="2844800" y="3797300"/>
          <p14:tracePt t="34430" x="2921000" y="3797300"/>
          <p14:tracePt t="34447" x="3022600" y="3797300"/>
          <p14:tracePt t="34464" x="3136900" y="3765550"/>
          <p14:tracePt t="34480" x="3181350" y="3746500"/>
          <p14:tracePt t="34497" x="3225800" y="3727450"/>
          <p14:tracePt t="34514" x="3276600" y="3689350"/>
          <p14:tracePt t="34531" x="3346450" y="3663950"/>
          <p14:tracePt t="34547" x="3384550" y="3644900"/>
          <p14:tracePt t="34564" x="3397250" y="3632200"/>
          <p14:tracePt t="34581" x="3409950" y="3619500"/>
          <p14:tracePt t="34597" x="3435350" y="3594100"/>
          <p14:tracePt t="34614" x="3467100" y="3581400"/>
          <p14:tracePt t="34631" x="3524250" y="3543300"/>
          <p14:tracePt t="34647" x="3575050" y="3511550"/>
          <p14:tracePt t="34664" x="3619500" y="3479800"/>
          <p14:tracePt t="34681" x="3638550" y="3467100"/>
          <p14:tracePt t="34698" x="3638550" y="3454400"/>
          <p14:tracePt t="34714" x="3638550" y="3441700"/>
          <p14:tracePt t="34731" x="3638550" y="3422650"/>
          <p14:tracePt t="34748" x="3638550" y="3403600"/>
          <p14:tracePt t="34764" x="3638550" y="3378200"/>
          <p14:tracePt t="34781" x="3638550" y="3359150"/>
          <p14:tracePt t="34798" x="3606800" y="3302000"/>
          <p14:tracePt t="34815" x="3549650" y="3257550"/>
          <p14:tracePt t="34831" x="3479800" y="3213100"/>
          <p14:tracePt t="34848" x="3314700" y="3162300"/>
          <p14:tracePt t="34864" x="3168650" y="3117850"/>
          <p14:tracePt t="34881" x="3022600" y="3086100"/>
          <p14:tracePt t="34899" x="2889250" y="3060700"/>
          <p14:tracePt t="34915" x="2736850" y="3041650"/>
          <p14:tracePt t="34931" x="2559050" y="3016250"/>
          <p14:tracePt t="34948" x="2343150" y="3003550"/>
          <p14:tracePt t="34965" x="2139950" y="2984500"/>
          <p14:tracePt t="34981" x="1898650" y="2984500"/>
          <p14:tracePt t="34998" x="1828800" y="2984500"/>
          <p14:tracePt t="35015" x="1809750" y="2984500"/>
          <p14:tracePt t="35031" x="1790700" y="2984500"/>
          <p14:tracePt t="35086" x="1784350" y="2984500"/>
          <p14:tracePt t="35094" x="1778000" y="2990850"/>
          <p14:tracePt t="35102" x="1771650" y="2990850"/>
          <p14:tracePt t="35110" x="1752600" y="2997200"/>
          <p14:tracePt t="35118" x="1695450" y="3009900"/>
          <p14:tracePt t="35134" x="1612900" y="3035300"/>
          <p14:tracePt t="35150" x="1568450" y="3048000"/>
          <p14:tracePt t="35150" x="1555750" y="3060700"/>
          <p14:tracePt t="35166" x="1536700" y="3067050"/>
          <p14:tracePt t="35181" x="1504950" y="3092450"/>
          <p14:tracePt t="35198" x="1479550" y="3111500"/>
          <p14:tracePt t="35215" x="1454150" y="3117850"/>
          <p14:tracePt t="35232" x="1435100" y="3143250"/>
          <p14:tracePt t="35248" x="1428750" y="3143250"/>
          <p14:tracePt t="35265" x="1422400" y="3155950"/>
          <p14:tracePt t="35282" x="1422400" y="3168650"/>
          <p14:tracePt t="35298" x="1416050" y="3181350"/>
          <p14:tracePt t="35315" x="1416050" y="3187700"/>
          <p14:tracePt t="35332" x="1409700" y="3194050"/>
          <p14:tracePt t="35348" x="1403350" y="3206750"/>
          <p14:tracePt t="35365" x="1403350" y="3219450"/>
          <p14:tracePt t="35382" x="1403350" y="3251200"/>
          <p14:tracePt t="35399" x="1403350" y="3270250"/>
          <p14:tracePt t="35416" x="1403350" y="3289300"/>
          <p14:tracePt t="35432" x="1403350" y="3321050"/>
          <p14:tracePt t="35449" x="1403350" y="3327400"/>
          <p14:tracePt t="35502" x="1409700" y="3327400"/>
          <p14:tracePt t="35510" x="1416050" y="3340100"/>
          <p14:tracePt t="35518" x="1428750" y="3352800"/>
          <p14:tracePt t="35526" x="1454150" y="3371850"/>
          <p14:tracePt t="35533" x="1530350" y="3416300"/>
          <p14:tracePt t="35549" x="1619250" y="3467100"/>
          <p14:tracePt t="35566" x="1695450" y="3498850"/>
          <p14:tracePt t="35606" x="1701800" y="3505200"/>
          <p14:tracePt t="35616" x="1708150" y="3505200"/>
          <p14:tracePt t="35616" x="1714500" y="3505200"/>
          <p14:tracePt t="35622" x="1727200" y="3511550"/>
          <p14:tracePt t="35632" x="1778000" y="3511550"/>
          <p14:tracePt t="35650" x="1822450" y="3517900"/>
          <p14:tracePt t="35666" x="1847850" y="3517900"/>
          <p14:tracePt t="35683" x="1866900" y="3517900"/>
          <p14:tracePt t="35699" x="1892300" y="3517900"/>
          <p14:tracePt t="35716" x="1917700" y="3511550"/>
          <p14:tracePt t="35733" x="1949450" y="3505200"/>
          <p14:tracePt t="35749" x="1981200" y="3498850"/>
          <p14:tracePt t="35830" x="1981200" y="3492500"/>
          <p14:tracePt t="35846" x="1987550" y="3492500"/>
          <p14:tracePt t="35854" x="1993900" y="3492500"/>
          <p14:tracePt t="35862" x="2000250" y="3492500"/>
          <p14:tracePt t="35870" x="2006600" y="3492500"/>
          <p14:tracePt t="35886" x="2012950" y="3492500"/>
          <p14:tracePt t="35958" x="2019300" y="3492500"/>
          <p14:tracePt t="35975" x="2025650" y="3492500"/>
          <p14:tracePt t="36094" x="2032000" y="3492500"/>
          <p14:tracePt t="36102" x="2038350" y="3492500"/>
          <p14:tracePt t="36118" x="2057400" y="3492500"/>
          <p14:tracePt t="36126" x="2070100" y="3492500"/>
          <p14:tracePt t="36134" x="2146300" y="3492500"/>
          <p14:tracePt t="36150" x="2406650" y="3492500"/>
          <p14:tracePt t="36167" x="2482850" y="3492500"/>
          <p14:tracePt t="36183" x="2501900" y="3492500"/>
          <p14:tracePt t="36534" x="2495550" y="3486150"/>
          <p14:tracePt t="36590" x="2489200" y="3486150"/>
          <p14:tracePt t="36598" x="2482850" y="3486150"/>
          <p14:tracePt t="36606" x="2476500" y="3486150"/>
          <p14:tracePt t="36662" x="2476500" y="3479800"/>
          <p14:tracePt t="36702" x="2470150" y="3479800"/>
          <p14:tracePt t="36718" x="2463800" y="3479800"/>
          <p14:tracePt t="36774" x="2457450" y="3479800"/>
          <p14:tracePt t="36862" x="2444750" y="3479800"/>
          <p14:tracePt t="36951" x="2438400" y="3479800"/>
          <p14:tracePt t="37015" x="2432050" y="3479800"/>
          <p14:tracePt t="37023" x="2419350" y="3473450"/>
          <p14:tracePt t="37031" x="2413000" y="3473450"/>
          <p14:tracePt t="37039" x="2393950" y="3473450"/>
          <p14:tracePt t="37071" x="2393950" y="3467100"/>
          <p14:tracePt t="37207" x="2381250" y="3467100"/>
          <p14:tracePt t="37215" x="2374900" y="3467100"/>
          <p14:tracePt t="37223" x="2362200" y="3467100"/>
          <p14:tracePt t="37231" x="2349500" y="3467100"/>
          <p14:tracePt t="37239" x="2343150" y="3467100"/>
          <p14:tracePt t="37343" x="2336800" y="3467100"/>
          <p14:tracePt t="37351" x="2330450" y="3467100"/>
          <p14:tracePt t="37367" x="2324100" y="3467100"/>
          <p14:tracePt t="37375" x="2317750" y="3467100"/>
          <p14:tracePt t="37415" x="2311400" y="3467100"/>
          <p14:tracePt t="37439" x="2305050" y="3467100"/>
          <p14:tracePt t="37455" x="2298700" y="3467100"/>
          <p14:tracePt t="37487" x="2292350" y="3467100"/>
          <p14:tracePt t="37495" x="2286000" y="3467100"/>
          <p14:tracePt t="37503" x="2273300" y="3467100"/>
          <p14:tracePt t="37504" x="2260600" y="3467100"/>
          <p14:tracePt t="37671" x="2254250" y="3467100"/>
          <p14:tracePt t="37679" x="2247900" y="3467100"/>
          <p14:tracePt t="37687" x="2209800" y="3467100"/>
          <p14:tracePt t="37697" x="2190750" y="3467100"/>
          <p14:tracePt t="37704" x="2178050" y="3467100"/>
          <p14:tracePt t="38223" x="2184400" y="3467100"/>
          <p14:tracePt t="38236" x="2190750" y="3467100"/>
          <p14:tracePt t="38287" x="2203450" y="3467100"/>
          <p14:tracePt t="38303" x="2209800" y="3467100"/>
          <p14:tracePt t="38343" x="2216150" y="3467100"/>
          <p14:tracePt t="38415" x="2222500" y="3467100"/>
          <p14:tracePt t="38431" x="2228850" y="3467100"/>
          <p14:tracePt t="38479" x="2235200" y="3467100"/>
          <p14:tracePt t="38583" x="2241550" y="3467100"/>
          <p14:tracePt t="38591" x="2247900" y="3467100"/>
          <p14:tracePt t="38655" x="2254250" y="3467100"/>
          <p14:tracePt t="38663" x="2260600" y="3467100"/>
          <p14:tracePt t="38671" x="2266950" y="3467100"/>
          <p14:tracePt t="38687" x="2286000" y="3467100"/>
          <p14:tracePt t="38694" x="2298700" y="3467100"/>
          <p14:tracePt t="38705" x="2336800" y="3473450"/>
          <p14:tracePt t="38722" x="2362200" y="3479800"/>
          <p14:tracePt t="38738" x="2374900" y="3479800"/>
          <p14:tracePt t="38755" x="2381250" y="3479800"/>
          <p14:tracePt t="38772" x="2406650" y="3479800"/>
          <p14:tracePt t="38789" x="2457450" y="3479800"/>
          <p14:tracePt t="38805" x="2470150" y="3486150"/>
          <p14:tracePt t="38822" x="2476500" y="3486150"/>
          <p14:tracePt t="38863" x="2482850" y="3486150"/>
          <p14:tracePt t="38887" x="2489200" y="3486150"/>
          <p14:tracePt t="38895" x="2495550" y="3486150"/>
          <p14:tracePt t="38903" x="2501900" y="3486150"/>
          <p14:tracePt t="38911" x="2552700" y="3492500"/>
          <p14:tracePt t="38927" x="2590800" y="3492500"/>
          <p14:tracePt t="38943" x="2616200" y="3492500"/>
          <p14:tracePt t="38983" x="2622550" y="3492500"/>
          <p14:tracePt t="38991" x="2628900" y="3492500"/>
          <p14:tracePt t="38999" x="2635250" y="3492500"/>
          <p14:tracePt t="39007" x="2667000" y="3492500"/>
          <p14:tracePt t="39023" x="2705100" y="3498850"/>
          <p14:tracePt t="39039" x="2711450" y="3498850"/>
          <p14:tracePt t="39087" x="2717800" y="3498850"/>
          <p14:tracePt t="39095" x="2730500" y="3498850"/>
          <p14:tracePt t="39103" x="2743200" y="3498850"/>
          <p14:tracePt t="39111" x="2774950" y="3498850"/>
          <p14:tracePt t="39127" x="2825750" y="3498850"/>
          <p14:tracePt t="39927" x="2832100" y="3498850"/>
          <p14:tracePt t="39983" x="2838450" y="3498850"/>
          <p14:tracePt t="39991" x="2851150" y="3498850"/>
          <p14:tracePt t="40007" x="2863850" y="3498850"/>
          <p14:tracePt t="40023" x="2870200" y="3498850"/>
          <p14:tracePt t="40175" x="2876550" y="3492500"/>
          <p14:tracePt t="40287" x="2882900" y="3492500"/>
          <p14:tracePt t="40303" x="2889250" y="3492500"/>
          <p14:tracePt t="40317" x="2901950" y="3492500"/>
          <p14:tracePt t="40319" x="2921000" y="3492500"/>
          <p14:tracePt t="40351" x="2927350" y="3492500"/>
          <p14:tracePt t="40407" x="2933700" y="3492500"/>
          <p14:tracePt t="40855" x="2940050" y="3492500"/>
          <p14:tracePt t="41286" x="2946400" y="3492500"/>
          <p14:tracePt t="41359" x="2952750" y="3486150"/>
          <p14:tracePt t="41382" x="2959100" y="3473450"/>
          <p14:tracePt t="41390" x="2965450" y="3473450"/>
          <p14:tracePt t="41398" x="2978150" y="3460750"/>
          <p14:tracePt t="41410" x="2984500" y="3454400"/>
          <p14:tracePt t="41426" x="2997200" y="3441700"/>
          <p14:tracePt t="41443" x="3003550" y="3435350"/>
          <p14:tracePt t="42062" x="3009900" y="3435350"/>
          <p14:tracePt t="42119" x="3009900" y="3441700"/>
          <p14:tracePt t="42126" x="3016250" y="3448050"/>
          <p14:tracePt t="42286" x="3022600" y="3448050"/>
          <p14:tracePt t="42318" x="3028950" y="3454400"/>
          <p14:tracePt t="42334" x="3028950" y="3460750"/>
          <p14:tracePt t="42350" x="3035300" y="3460750"/>
          <p14:tracePt t="42359" x="3041650" y="3467100"/>
          <p14:tracePt t="42598" x="3048000" y="3467100"/>
          <p14:tracePt t="42614" x="3054350" y="3467100"/>
          <p14:tracePt t="42622" x="3060700" y="3467100"/>
          <p14:tracePt t="42654" x="3067050" y="3467100"/>
          <p14:tracePt t="42886" x="3003550" y="3467100"/>
          <p14:tracePt t="42894" x="2730500" y="3479800"/>
          <p14:tracePt t="42904" x="2578100" y="3479800"/>
          <p14:tracePt t="42918" x="2197100" y="3479800"/>
          <p14:tracePt t="42934" x="1778000" y="3422650"/>
          <p14:tracePt t="42945" x="1644650" y="3397250"/>
          <p14:tracePt t="42962" x="1638300" y="3397250"/>
          <p14:tracePt t="43046" x="1631950" y="3397250"/>
          <p14:tracePt t="43054" x="1625600" y="3397250"/>
          <p14:tracePt t="43062" x="1612900" y="3397250"/>
          <p14:tracePt t="43088" x="1606550" y="3397250"/>
          <p14:tracePt t="43095" x="1600200" y="3397250"/>
          <p14:tracePt t="43112" x="1593850" y="3397250"/>
          <p14:tracePt t="43116" x="1587500" y="3397250"/>
          <p14:tracePt t="43129" x="1581150" y="3397250"/>
          <p14:tracePt t="43230" x="1593850" y="3397250"/>
          <p14:tracePt t="43239" x="1619250" y="3397250"/>
          <p14:tracePt t="43246" x="1695450" y="3390900"/>
          <p14:tracePt t="43262" x="1778000" y="3384550"/>
          <p14:tracePt t="43278" x="1835150" y="3378200"/>
          <p14:tracePt t="43294" x="1847850" y="3371850"/>
          <p14:tracePt t="43302" x="1854200" y="3371850"/>
          <p14:tracePt t="43312" x="1860550" y="3365500"/>
          <p14:tracePt t="43329" x="1873250" y="3352800"/>
          <p14:tracePt t="43345" x="1885950" y="3333750"/>
          <p14:tracePt t="43362" x="1892300" y="3308350"/>
          <p14:tracePt t="43379" x="1892300" y="3282950"/>
          <p14:tracePt t="43396" x="1892300" y="3257550"/>
          <p14:tracePt t="43413" x="1892300" y="3238500"/>
          <p14:tracePt t="43429" x="1892300" y="3206750"/>
          <p14:tracePt t="43447" x="1879600" y="3200400"/>
          <p14:tracePt t="43463" x="1835150" y="3162300"/>
          <p14:tracePt t="43479" x="1771650" y="3124200"/>
          <p14:tracePt t="43496" x="1676400" y="3086100"/>
          <p14:tracePt t="43513" x="1562100" y="3054350"/>
          <p14:tracePt t="43530" x="1397000" y="3009900"/>
          <p14:tracePt t="43546" x="1244600" y="2984500"/>
          <p14:tracePt t="43563" x="1098550" y="2965450"/>
          <p14:tracePt t="43580" x="1047750" y="2965450"/>
          <p14:tracePt t="43596" x="1041400" y="2965450"/>
          <p14:tracePt t="43613" x="1028700" y="2965450"/>
          <p14:tracePt t="43630" x="996950" y="2965450"/>
          <p14:tracePt t="43646" x="971550" y="2984500"/>
          <p14:tracePt t="43663" x="958850" y="2990850"/>
          <p14:tracePt t="43680" x="946150" y="3009900"/>
          <p14:tracePt t="43696" x="939800" y="3022600"/>
          <p14:tracePt t="43713" x="933450" y="3041650"/>
          <p14:tracePt t="43730" x="927100" y="3079750"/>
          <p14:tracePt t="43747" x="927100" y="3111500"/>
          <p14:tracePt t="43763" x="927100" y="3168650"/>
          <p14:tracePt t="43780" x="927100" y="3232150"/>
          <p14:tracePt t="43797" x="958850" y="3295650"/>
          <p14:tracePt t="43813" x="1009650" y="3384550"/>
          <p14:tracePt t="43830" x="1079500" y="3473450"/>
          <p14:tracePt t="43847" x="1130300" y="3511550"/>
          <p14:tracePt t="43864" x="1200150" y="3562350"/>
          <p14:tracePt t="43880" x="1301750" y="3613150"/>
          <p14:tracePt t="43897" x="1365250" y="3625850"/>
          <p14:tracePt t="43914" x="1403350" y="3638550"/>
          <p14:tracePt t="43930" x="1422400" y="3638550"/>
          <p14:tracePt t="43947" x="1454150" y="3638550"/>
          <p14:tracePt t="43964" x="1511300" y="3638550"/>
          <p14:tracePt t="43980" x="1574800" y="3619500"/>
          <p14:tracePt t="43997" x="1657350" y="3600450"/>
          <p14:tracePt t="44014" x="1784350" y="3556000"/>
          <p14:tracePt t="44031" x="1841500" y="3530600"/>
          <p14:tracePt t="44047" x="1885950" y="3498850"/>
          <p14:tracePt t="44064" x="1924050" y="3479800"/>
          <p14:tracePt t="44080" x="1955800" y="3448050"/>
          <p14:tracePt t="44097" x="1968500" y="3409950"/>
          <p14:tracePt t="44114" x="2000250" y="3365500"/>
          <p14:tracePt t="44131" x="2000250" y="3340100"/>
          <p14:tracePt t="44147" x="2000250" y="3327400"/>
          <p14:tracePt t="44164" x="2006600" y="3308350"/>
          <p14:tracePt t="44181" x="2006600" y="3289300"/>
          <p14:tracePt t="44197" x="2006600" y="3276600"/>
          <p14:tracePt t="44197" x="2006600" y="3257550"/>
          <p14:tracePt t="44214" x="2006600" y="3251200"/>
          <p14:tracePt t="44231" x="2006600" y="3225800"/>
          <p14:tracePt t="44278" x="2006600" y="3219450"/>
          <p14:tracePt t="44286" x="1993900" y="3213100"/>
          <p14:tracePt t="44294" x="1974850" y="3213100"/>
          <p14:tracePt t="44298" x="1898650" y="3187700"/>
          <p14:tracePt t="44314" x="1771650" y="3162300"/>
          <p14:tracePt t="44331" x="1581150" y="3117850"/>
          <p14:tracePt t="44348" x="1485900" y="3111500"/>
          <p14:tracePt t="44364" x="1416050" y="3111500"/>
          <p14:tracePt t="44381" x="1403350" y="3111500"/>
          <p14:tracePt t="44398" x="1390650" y="3111500"/>
          <p14:tracePt t="44414" x="1371600" y="3111500"/>
          <p14:tracePt t="44431" x="1333500" y="3124200"/>
          <p14:tracePt t="44448" x="1308100" y="3143250"/>
          <p14:tracePt t="44465" x="1282700" y="3162300"/>
          <p14:tracePt t="44481" x="1270000" y="3181350"/>
          <p14:tracePt t="44498" x="1250950" y="3219450"/>
          <p14:tracePt t="44515" x="1238250" y="3238500"/>
          <p14:tracePt t="44531" x="1231900" y="3270250"/>
          <p14:tracePt t="44548" x="1231900" y="3308350"/>
          <p14:tracePt t="44565" x="1231900" y="3352800"/>
          <p14:tracePt t="44581" x="1250950" y="3409950"/>
          <p14:tracePt t="44598" x="1314450" y="3498850"/>
          <p14:tracePt t="44615" x="1365250" y="3530600"/>
          <p14:tracePt t="44631" x="1377950" y="3536950"/>
          <p14:tracePt t="44648" x="1428750" y="3549650"/>
          <p14:tracePt t="44665" x="1492250" y="3562350"/>
          <p14:tracePt t="44681" x="1543050" y="3562350"/>
          <p14:tracePt t="44698" x="1587500" y="3562350"/>
          <p14:tracePt t="44715" x="1625600" y="3549650"/>
          <p14:tracePt t="44732" x="1682750" y="3498850"/>
          <p14:tracePt t="44748" x="1720850" y="3460750"/>
          <p14:tracePt t="44765" x="1758950" y="3416300"/>
          <p14:tracePt t="44782" x="1809750" y="3340100"/>
          <p14:tracePt t="44798" x="1835150" y="3289300"/>
          <p14:tracePt t="44815" x="1866900" y="3213100"/>
          <p14:tracePt t="44832" x="1898650" y="3143250"/>
          <p14:tracePt t="44848" x="1924050" y="3079750"/>
          <p14:tracePt t="44865" x="1936750" y="3028950"/>
          <p14:tracePt t="44882" x="1936750" y="2997200"/>
          <p14:tracePt t="44899" x="1936750" y="2965450"/>
          <p14:tracePt t="44915" x="1936750" y="2952750"/>
          <p14:tracePt t="44932" x="1924050" y="2940050"/>
          <p14:tracePt t="44949" x="1911350" y="2927350"/>
          <p14:tracePt t="44965" x="1866900" y="2908300"/>
          <p14:tracePt t="44982" x="1752600" y="2901950"/>
          <p14:tracePt t="44999" x="1644650" y="2901950"/>
          <p14:tracePt t="45016" x="1479550" y="2946400"/>
          <p14:tracePt t="45033" x="1384300" y="2984500"/>
          <p14:tracePt t="45049" x="1314450" y="3028950"/>
          <p14:tracePt t="45065" x="1270000" y="3060700"/>
          <p14:tracePt t="45082" x="1257300" y="3073400"/>
          <p14:tracePt t="45099" x="1250950" y="3086100"/>
          <p14:tracePt t="45116" x="1238250" y="3124200"/>
          <p14:tracePt t="45132" x="1231900" y="3162300"/>
          <p14:tracePt t="45149" x="1231900" y="3219450"/>
          <p14:tracePt t="45166" x="1231900" y="3282950"/>
          <p14:tracePt t="45182" x="1250950" y="3321050"/>
          <p14:tracePt t="45199" x="1263650" y="3340100"/>
          <p14:tracePt t="45216" x="1308100" y="3371850"/>
          <p14:tracePt t="45232" x="1397000" y="3409950"/>
          <p14:tracePt t="45249" x="1479550" y="3454400"/>
          <p14:tracePt t="45266" x="1587500" y="3486150"/>
          <p14:tracePt t="45282" x="1619250" y="3505200"/>
          <p14:tracePt t="45299" x="1644650" y="3511550"/>
          <p14:tracePt t="45316" x="1657350" y="3517900"/>
          <p14:tracePt t="45657" x="0" y="0"/>
        </p14:tracePtLst>
        <p14:tracePtLst>
          <p14:tracePt t="81901" x="4572000" y="3429000"/>
          <p14:tracePt t="82014" x="4559300" y="3429000"/>
          <p14:tracePt t="82022" x="4546600" y="3441700"/>
          <p14:tracePt t="82030" x="4527550" y="3454400"/>
          <p14:tracePt t="82038" x="4489450" y="3473450"/>
          <p14:tracePt t="82046" x="4445000" y="3492500"/>
          <p14:tracePt t="82061" x="4305300" y="3549650"/>
          <p14:tracePt t="82086" x="4229100" y="3594100"/>
          <p14:tracePt t="82095" x="4210050" y="3606800"/>
          <p14:tracePt t="82118" x="4203700" y="3619500"/>
          <p14:tracePt t="82230" x="4222750" y="3619500"/>
          <p14:tracePt t="82238" x="4298950" y="3619500"/>
          <p14:tracePt t="82246" x="4533900" y="3619500"/>
          <p14:tracePt t="82262" x="4876800" y="3594100"/>
          <p14:tracePt t="82278" x="5105400" y="3594100"/>
          <p14:tracePt t="82294" x="5162550" y="3600450"/>
          <p14:tracePt t="82302" x="5200650" y="3606800"/>
          <p14:tracePt t="82358" x="5207000" y="3606800"/>
          <p14:tracePt t="82371" x="5213350" y="3606800"/>
          <p14:tracePt t="82374" x="5226050" y="3613150"/>
          <p14:tracePt t="82381" x="5378450" y="3638550"/>
          <p14:tracePt t="82398" x="5657850" y="3670300"/>
          <p14:tracePt t="82412" x="5949950" y="3714750"/>
          <p14:tracePt t="82429" x="6134100" y="3740150"/>
          <p14:tracePt t="82445" x="6388100" y="3790950"/>
          <p14:tracePt t="82462" x="6546850" y="3810000"/>
          <p14:tracePt t="82479" x="6718300" y="3822700"/>
          <p14:tracePt t="82495" x="6883400" y="3822700"/>
          <p14:tracePt t="82512" x="7042150" y="3835400"/>
          <p14:tracePt t="82529" x="7258050" y="3854450"/>
          <p14:tracePt t="82545" x="7543800" y="3892550"/>
          <p14:tracePt t="82562" x="8064500" y="3930650"/>
          <p14:tracePt t="82579" x="8642350" y="3930650"/>
          <p14:tracePt t="82595" x="9017000" y="3930650"/>
          <p14:tracePt t="82612" x="9137650" y="3930650"/>
          <p14:tracePt t="82686" x="9137650" y="3924300"/>
          <p14:tracePt t="82695" x="9137650" y="3911600"/>
          <p14:tracePt t="82702" x="9137650" y="3886200"/>
          <p14:tracePt t="82718" x="9137650" y="3860800"/>
          <p14:tracePt t="82734" x="9137650" y="3816350"/>
          <p14:tracePt t="82750" x="9137650" y="3778250"/>
          <p14:tracePt t="82762" x="9137650" y="3759200"/>
          <p14:tracePt t="82779" x="9137650" y="3714750"/>
          <p14:tracePt t="82796" x="9137650" y="3663950"/>
          <p14:tracePt t="82812" x="9137650" y="3613150"/>
          <p14:tracePt t="82829" x="9137650" y="3575050"/>
          <p14:tracePt t="82846" x="9137650" y="3556000"/>
          <p14:tracePt t="82862" x="9137650" y="3517900"/>
          <p14:tracePt t="82879" x="9105900" y="3448050"/>
          <p14:tracePt t="82896" x="9067800" y="3371850"/>
          <p14:tracePt t="82913" x="9036050" y="3308350"/>
          <p14:tracePt t="82929" x="9023350" y="3289300"/>
          <p14:tracePt t="82946" x="9017000" y="3276600"/>
          <p14:tracePt t="82963" x="8991600" y="3244850"/>
          <p14:tracePt t="82979" x="8966200" y="3206750"/>
          <p14:tracePt t="82996" x="8940800" y="3194050"/>
          <p14:tracePt t="83013" x="8902700" y="3168650"/>
          <p14:tracePt t="83030" x="8820150" y="3111500"/>
          <p14:tracePt t="83046" x="8731250" y="3048000"/>
          <p14:tracePt t="83063" x="8604250" y="2978150"/>
          <p14:tracePt t="83080" x="8489950" y="2933700"/>
          <p14:tracePt t="83096" x="8388350" y="2908300"/>
          <p14:tracePt t="83113" x="8261350" y="2889250"/>
          <p14:tracePt t="83130" x="8159750" y="2870200"/>
          <p14:tracePt t="83147" x="8026400" y="2851150"/>
          <p14:tracePt t="83164" x="7854950" y="2844800"/>
          <p14:tracePt t="83180" x="7721600" y="2844800"/>
          <p14:tracePt t="83197" x="7594600" y="2844800"/>
          <p14:tracePt t="83213" x="7321550" y="2844800"/>
          <p14:tracePt t="83230" x="7162800" y="2825750"/>
          <p14:tracePt t="83246" x="7016750" y="2819400"/>
          <p14:tracePt t="83263" x="6959600" y="2806700"/>
          <p14:tracePt t="83280" x="6934200" y="2800350"/>
          <p14:tracePt t="83297" x="6927850" y="2787650"/>
          <p14:tracePt t="83314" x="6915150" y="2781300"/>
          <p14:tracePt t="83330" x="6902450" y="2724150"/>
          <p14:tracePt t="83347" x="6883400" y="2654300"/>
          <p14:tracePt t="83363" x="6858000" y="2597150"/>
          <p14:tracePt t="83380" x="6832600" y="2552700"/>
          <p14:tracePt t="83397" x="6819900" y="2520950"/>
          <p14:tracePt t="83397" x="6807200" y="2508250"/>
          <p14:tracePt t="83414" x="6794500" y="2495550"/>
          <p14:tracePt t="83430" x="6788150" y="2482850"/>
          <p14:tracePt t="83447" x="6781800" y="2470150"/>
          <p14:tracePt t="83463" x="6769100" y="2457450"/>
          <p14:tracePt t="83480" x="6756400" y="2444750"/>
          <p14:tracePt t="83497" x="6756400" y="2400300"/>
          <p14:tracePt t="83514" x="6737350" y="2336800"/>
          <p14:tracePt t="83530" x="6718300" y="2305050"/>
          <p14:tracePt t="83547" x="6718300" y="2292350"/>
          <p14:tracePt t="83670" x="6711950" y="2292350"/>
          <p14:tracePt t="83678" x="6692900" y="2292350"/>
          <p14:tracePt t="83686" x="6642100" y="2317750"/>
          <p14:tracePt t="83694" x="6578600" y="2368550"/>
          <p14:tracePt t="83702" x="6305550" y="2540000"/>
          <p14:tracePt t="83718" x="5962650" y="2736850"/>
          <p14:tracePt t="83734" x="5549900" y="2908300"/>
          <p14:tracePt t="83750" x="5321300" y="2946400"/>
          <p14:tracePt t="83764" x="5264150" y="2952750"/>
          <p14:tracePt t="83781" x="5187950" y="2965450"/>
          <p14:tracePt t="83797" x="5067300" y="2990850"/>
          <p14:tracePt t="83814" x="4991100" y="3003550"/>
          <p14:tracePt t="83831" x="4927600" y="3016250"/>
          <p14:tracePt t="83848" x="4857750" y="3028950"/>
          <p14:tracePt t="83864" x="4813300" y="3048000"/>
          <p14:tracePt t="83881" x="4768850" y="3067050"/>
          <p14:tracePt t="83898" x="4724400" y="3098800"/>
          <p14:tracePt t="83914" x="4686300" y="3130550"/>
          <p14:tracePt t="83931" x="4616450" y="3200400"/>
          <p14:tracePt t="83948" x="4546600" y="3263900"/>
          <p14:tracePt t="83964" x="4527550" y="3308350"/>
          <p14:tracePt t="83981" x="4521200" y="3384550"/>
          <p14:tracePt t="83998" x="4540250" y="3460750"/>
          <p14:tracePt t="84015" x="4591050" y="3511550"/>
          <p14:tracePt t="84031" x="4635500" y="3549650"/>
          <p14:tracePt t="84048" x="4660900" y="3568700"/>
          <p14:tracePt t="84064" x="4679950" y="3587750"/>
          <p14:tracePt t="84081" x="4692650" y="3600450"/>
          <p14:tracePt t="84098" x="4711700" y="3625850"/>
          <p14:tracePt t="84115" x="4737100" y="3644900"/>
          <p14:tracePt t="84132" x="4775200" y="3657600"/>
          <p14:tracePt t="84148" x="4819650" y="3689350"/>
          <p14:tracePt t="84165" x="4857750" y="3721100"/>
          <p14:tracePt t="84181" x="4832350" y="3803650"/>
          <p14:tracePt t="84198" x="4533900" y="3975100"/>
          <p14:tracePt t="84215" x="4025900" y="4216400"/>
          <p14:tracePt t="84231" x="3378200" y="4457700"/>
          <p14:tracePt t="84248" x="2819400" y="4629150"/>
          <p14:tracePt t="84265" x="2641600" y="4692650"/>
          <p14:tracePt t="84282" x="2603500" y="4711700"/>
          <p14:tracePt t="84298" x="2597150" y="4718050"/>
          <p14:tracePt t="84315" x="2590800" y="4762500"/>
          <p14:tracePt t="84332" x="2590800" y="4876800"/>
          <p14:tracePt t="84348" x="2603500" y="5041900"/>
          <p14:tracePt t="84365" x="2590800" y="5283200"/>
          <p14:tracePt t="84382" x="2578100" y="5340350"/>
          <p14:tracePt t="84399" x="2578100" y="5353050"/>
          <p14:tracePt t="84446" x="2578100" y="5372100"/>
          <p14:tracePt t="84457" x="2578100" y="5403850"/>
          <p14:tracePt t="84462" x="2578100" y="5448300"/>
          <p14:tracePt t="84470" x="2571750" y="5549900"/>
          <p14:tracePt t="84482" x="2565400" y="5645150"/>
          <p14:tracePt t="84499" x="2565400" y="5759450"/>
          <p14:tracePt t="84516" x="2565400" y="5886450"/>
          <p14:tracePt t="84532" x="2584450" y="5956300"/>
          <p14:tracePt t="84549" x="2597150" y="5956300"/>
          <p14:tracePt t="84622" x="2603500" y="5956300"/>
          <p14:tracePt t="84702" x="2616200" y="5943600"/>
          <p14:tracePt t="84710" x="2628900" y="5905500"/>
          <p14:tracePt t="84718" x="2641600" y="5880100"/>
          <p14:tracePt t="84726" x="2647950" y="5842000"/>
          <p14:tracePt t="84734" x="2660650" y="5753100"/>
          <p14:tracePt t="84750" x="2660650" y="5581650"/>
          <p14:tracePt t="84750" x="2660650" y="5486400"/>
          <p14:tracePt t="84766" x="2654300" y="5359400"/>
          <p14:tracePt t="84782" x="2654300" y="5289550"/>
          <p14:tracePt t="84800" x="2647950" y="5257800"/>
          <p14:tracePt t="84816" x="2628900" y="5156200"/>
          <p14:tracePt t="84833" x="2609850" y="4895850"/>
          <p14:tracePt t="84850" x="2584450" y="4692650"/>
          <p14:tracePt t="84867" x="2578100" y="4559300"/>
          <p14:tracePt t="84883" x="2578100" y="4483100"/>
          <p14:tracePt t="84900" x="2578100" y="4445000"/>
          <p14:tracePt t="84917" x="2578100" y="4381500"/>
          <p14:tracePt t="84934" x="2578100" y="4368800"/>
          <p14:tracePt t="85022" x="2578100" y="4375150"/>
          <p14:tracePt t="85030" x="2578100" y="4425950"/>
          <p14:tracePt t="85042" x="2584450" y="4495800"/>
          <p14:tracePt t="85043" x="2603500" y="4559300"/>
          <p14:tracePt t="85049" x="2603500" y="4889500"/>
          <p14:tracePt t="85066" x="2622550" y="5105400"/>
          <p14:tracePt t="85083" x="2660650" y="5359400"/>
          <p14:tracePt t="85100" x="2686050" y="5568950"/>
          <p14:tracePt t="85117" x="2705100" y="5715000"/>
          <p14:tracePt t="85133" x="2717800" y="5880100"/>
          <p14:tracePt t="85150" x="2743200" y="5994400"/>
          <p14:tracePt t="85166" x="2762250" y="6045200"/>
          <p14:tracePt t="85183" x="2768600" y="6070600"/>
          <p14:tracePt t="85254" x="2774950" y="6070600"/>
          <p14:tracePt t="85262" x="2806700" y="6057900"/>
          <p14:tracePt t="85270" x="2857500" y="6007100"/>
          <p14:tracePt t="85278" x="2882900" y="5949950"/>
          <p14:tracePt t="85286" x="2914650" y="5842000"/>
          <p14:tracePt t="85301" x="2933700" y="5734050"/>
          <p14:tracePt t="85317" x="2952750" y="5568950"/>
          <p14:tracePt t="85333" x="2952750" y="5232400"/>
          <p14:tracePt t="85350" x="2889250" y="4870450"/>
          <p14:tracePt t="85367" x="2794000" y="4514850"/>
          <p14:tracePt t="85384" x="2768600" y="4438650"/>
          <p14:tracePt t="85401" x="2755900" y="4406900"/>
          <p14:tracePt t="85502" x="2755900" y="4419600"/>
          <p14:tracePt t="85510" x="2755900" y="4483100"/>
          <p14:tracePt t="85518" x="2768600" y="4546600"/>
          <p14:tracePt t="85526" x="2825750" y="4978400"/>
          <p14:tracePt t="85534" x="2882900" y="5314950"/>
          <p14:tracePt t="85558" x="2927350" y="5626100"/>
          <p14:tracePt t="85570" x="2959100" y="5835650"/>
          <p14:tracePt t="85584" x="2997200" y="5981700"/>
          <p14:tracePt t="85600" x="2997200" y="5994400"/>
          <p14:tracePt t="85654" x="2997200" y="5981700"/>
          <p14:tracePt t="85662" x="2997200" y="5949950"/>
          <p14:tracePt t="85670" x="2997200" y="5905500"/>
          <p14:tracePt t="85684" x="2997200" y="5848350"/>
          <p14:tracePt t="85686" x="2997200" y="5676900"/>
          <p14:tracePt t="85702" x="2990850" y="5499100"/>
          <p14:tracePt t="85718" x="2959100" y="5283200"/>
          <p14:tracePt t="85742" x="2933700" y="5168900"/>
          <p14:tracePt t="85751" x="2914650" y="5149850"/>
          <p14:tracePt t="85854" x="2908300" y="5200650"/>
          <p14:tracePt t="85862" x="2908300" y="5264150"/>
          <p14:tracePt t="85870" x="2908300" y="5556250"/>
          <p14:tracePt t="85878" x="2933700" y="5829300"/>
          <p14:tracePt t="85886" x="3022600" y="6057900"/>
          <p14:tracePt t="85902" x="3155950" y="6165850"/>
          <p14:tracePt t="85902" x="3175000" y="6172200"/>
          <p14:tracePt t="85918" x="3219450" y="6172200"/>
          <p14:tracePt t="85934" x="3251200" y="6127750"/>
          <p14:tracePt t="85951" x="3276600" y="6051550"/>
          <p14:tracePt t="85968" x="3289300" y="6007100"/>
          <p14:tracePt t="85984" x="3289300" y="5988050"/>
          <p14:tracePt t="86001" x="3302000" y="5975350"/>
          <p14:tracePt t="86018" x="3302000" y="5969000"/>
          <p14:tracePt t="86034" x="3302000" y="5943600"/>
          <p14:tracePt t="86051" x="3302000" y="5905500"/>
          <p14:tracePt t="86068" x="3302000" y="5886450"/>
          <p14:tracePt t="86084" x="3302000" y="5880100"/>
          <p14:tracePt t="86158" x="3302000" y="5873750"/>
          <p14:tracePt t="86166" x="3302000" y="5854700"/>
          <p14:tracePt t="86174" x="3295650" y="5835650"/>
          <p14:tracePt t="86185" x="3289300" y="5822950"/>
          <p14:tracePt t="86185" x="3289300" y="5816600"/>
          <p14:tracePt t="86254" x="3289300" y="5803900"/>
          <p14:tracePt t="86262" x="3289300" y="5791200"/>
          <p14:tracePt t="86270" x="3295650" y="5778500"/>
          <p14:tracePt t="86278" x="3302000" y="5759450"/>
          <p14:tracePt t="86286" x="3314700" y="5695950"/>
          <p14:tracePt t="86286" x="3314700" y="5683250"/>
          <p14:tracePt t="86302" x="3321050" y="5651500"/>
          <p14:tracePt t="86318" x="3333750" y="5626100"/>
          <p14:tracePt t="86335" x="3333750" y="5556250"/>
          <p14:tracePt t="86352" x="3333750" y="5448300"/>
          <p14:tracePt t="86368" x="3333750" y="5340350"/>
          <p14:tracePt t="86385" x="3333750" y="5283200"/>
          <p14:tracePt t="86402" x="3333750" y="5232400"/>
          <p14:tracePt t="86418" x="3333750" y="5200650"/>
          <p14:tracePt t="86435" x="3333750" y="5111750"/>
          <p14:tracePt t="86452" x="3333750" y="5016500"/>
          <p14:tracePt t="86468" x="3333750" y="4895850"/>
          <p14:tracePt t="86485" x="3333750" y="4775200"/>
          <p14:tracePt t="86502" x="3333750" y="4718050"/>
          <p14:tracePt t="86519" x="3333750" y="4686300"/>
          <p14:tracePt t="86535" x="3333750" y="4673600"/>
          <p14:tracePt t="86552" x="3333750" y="4667250"/>
          <p14:tracePt t="86569" x="3333750" y="4660900"/>
          <p14:tracePt t="86678" x="3333750" y="4673600"/>
          <p14:tracePt t="86686" x="3333750" y="4718050"/>
          <p14:tracePt t="86694" x="3333750" y="4724400"/>
          <p14:tracePt t="86702" x="3333750" y="4749800"/>
          <p14:tracePt t="86726" x="3333750" y="4800600"/>
          <p14:tracePt t="86742" x="3333750" y="4908550"/>
          <p14:tracePt t="86752" x="3333750" y="5105400"/>
          <p14:tracePt t="86769" x="3333750" y="5321300"/>
          <p14:tracePt t="86786" x="3333750" y="5537200"/>
          <p14:tracePt t="86802" x="3333750" y="5727700"/>
          <p14:tracePt t="86819" x="3333750" y="5848350"/>
          <p14:tracePt t="86835" x="3333750" y="5873750"/>
          <p14:tracePt t="86910" x="3340100" y="5829300"/>
          <p14:tracePt t="86918" x="3340100" y="5803900"/>
          <p14:tracePt t="86924" x="3346450" y="5702300"/>
          <p14:tracePt t="86936" x="3365500" y="5524500"/>
          <p14:tracePt t="86953" x="3371850" y="5353050"/>
          <p14:tracePt t="86969" x="3384550" y="5187950"/>
          <p14:tracePt t="86986" x="3384550" y="5003800"/>
          <p14:tracePt t="87003" x="3384550" y="4832350"/>
          <p14:tracePt t="87019" x="3384550" y="4667250"/>
          <p14:tracePt t="87036" x="3384550" y="4578350"/>
          <p14:tracePt t="87053" x="3384550" y="4508500"/>
          <p14:tracePt t="87069" x="3384550" y="4489450"/>
          <p14:tracePt t="87086" x="3384550" y="4483100"/>
          <p14:tracePt t="87174" x="3384550" y="4502150"/>
          <p14:tracePt t="87182" x="3384550" y="4565650"/>
          <p14:tracePt t="87190" x="3403600" y="4635500"/>
          <p14:tracePt t="87197" x="3422650" y="4787900"/>
          <p14:tracePt t="87203" x="3441700" y="5022850"/>
          <p14:tracePt t="87220" x="3460750" y="5194300"/>
          <p14:tracePt t="87236" x="3467100" y="5264150"/>
          <p14:tracePt t="87253" x="3486150" y="5308600"/>
          <p14:tracePt t="87270" x="3486150" y="5314950"/>
          <p14:tracePt t="87358" x="3505200" y="5321300"/>
          <p14:tracePt t="87366" x="3625850" y="5308600"/>
          <p14:tracePt t="87379" x="3746500" y="5270500"/>
          <p14:tracePt t="87380" x="3835400" y="5245100"/>
          <p14:tracePt t="87386" x="3962400" y="5181600"/>
          <p14:tracePt t="87403" x="4038600" y="5137150"/>
          <p14:tracePt t="87420" x="4070350" y="5111750"/>
          <p14:tracePt t="87437" x="4083050" y="5099050"/>
          <p14:tracePt t="87478" x="4089400" y="5092700"/>
          <p14:tracePt t="87488" x="4102100" y="5092700"/>
          <p14:tracePt t="87494" x="4133850" y="5060950"/>
          <p14:tracePt t="87511" x="4165600" y="5022850"/>
          <p14:tracePt t="87521" x="4203700" y="4959350"/>
          <p14:tracePt t="87542" x="4216400" y="4921250"/>
          <p14:tracePt t="87555" x="4222750" y="4883150"/>
          <p14:tracePt t="87571" x="4222750" y="4857750"/>
          <p14:tracePt t="87588" x="4222750" y="4819650"/>
          <p14:tracePt t="87605" x="4222750" y="4762500"/>
          <p14:tracePt t="87621" x="4222750" y="4692650"/>
          <p14:tracePt t="87638" x="4222750" y="4584700"/>
          <p14:tracePt t="87655" x="4222750" y="4514850"/>
          <p14:tracePt t="87671" x="4222750" y="4464050"/>
          <p14:tracePt t="87688" x="4222750" y="4438650"/>
          <p14:tracePt t="87705" x="4222750" y="4413250"/>
          <p14:tracePt t="87722" x="4235450" y="4394200"/>
          <p14:tracePt t="87775" x="4235450" y="4381500"/>
          <p14:tracePt t="87799" x="4235450" y="4362450"/>
          <p14:tracePt t="87806" x="4229100" y="4349750"/>
          <p14:tracePt t="87815" x="4216400" y="4330700"/>
          <p14:tracePt t="87822" x="4197350" y="4311650"/>
          <p14:tracePt t="87822" x="4178300" y="4292600"/>
          <p14:tracePt t="87839" x="4121150" y="4248150"/>
          <p14:tracePt t="87855" x="4051300" y="4222750"/>
          <p14:tracePt t="87872" x="3873500" y="4197350"/>
          <p14:tracePt t="87888" x="3721100" y="4178300"/>
          <p14:tracePt t="87905" x="3511550" y="4159250"/>
          <p14:tracePt t="87922" x="3314700" y="4133850"/>
          <p14:tracePt t="87938" x="3092450" y="4121150"/>
          <p14:tracePt t="87955" x="2914650" y="4121150"/>
          <p14:tracePt t="87972" x="2743200" y="4159250"/>
          <p14:tracePt t="87989" x="2559050" y="4235450"/>
          <p14:tracePt t="88005" x="2393950" y="4330700"/>
          <p14:tracePt t="88022" x="2171700" y="4483100"/>
          <p14:tracePt t="88039" x="2139950" y="4521200"/>
          <p14:tracePt t="88055" x="2070100" y="4616450"/>
          <p14:tracePt t="88072" x="2044700" y="4679950"/>
          <p14:tracePt t="88089" x="2032000" y="4762500"/>
          <p14:tracePt t="88106" x="2025650" y="4838700"/>
          <p14:tracePt t="88122" x="2025650" y="4908550"/>
          <p14:tracePt t="88139" x="2025650" y="5003800"/>
          <p14:tracePt t="88156" x="2051050" y="5099050"/>
          <p14:tracePt t="88172" x="2127250" y="5257800"/>
          <p14:tracePt t="88189" x="2216150" y="5365750"/>
          <p14:tracePt t="88206" x="2292350" y="5448300"/>
          <p14:tracePt t="88222" x="2400300" y="5549900"/>
          <p14:tracePt t="88239" x="2451100" y="5607050"/>
          <p14:tracePt t="88256" x="2501900" y="5651500"/>
          <p14:tracePt t="88273" x="2527300" y="5683250"/>
          <p14:tracePt t="88289" x="2565400" y="5702300"/>
          <p14:tracePt t="88306" x="2616200" y="5708650"/>
          <p14:tracePt t="88323" x="2692400" y="5708650"/>
          <p14:tracePt t="88339" x="2787650" y="5657850"/>
          <p14:tracePt t="88356" x="2857500" y="5594350"/>
          <p14:tracePt t="88373" x="2946400" y="5492750"/>
          <p14:tracePt t="88389" x="3048000" y="5346700"/>
          <p14:tracePt t="88406" x="3092450" y="5181600"/>
          <p14:tracePt t="88423" x="3092450" y="5010150"/>
          <p14:tracePt t="88439" x="3035300" y="4813300"/>
          <p14:tracePt t="88456" x="2927350" y="4565650"/>
          <p14:tracePt t="88473" x="2844800" y="4381500"/>
          <p14:tracePt t="88489" x="2768600" y="4254500"/>
          <p14:tracePt t="88506" x="2717800" y="4184650"/>
          <p14:tracePt t="88523" x="2711450" y="4165600"/>
          <p14:tracePt t="88539" x="2698750" y="4165600"/>
          <p14:tracePt t="88556" x="2679700" y="4159250"/>
          <p14:tracePt t="88573" x="2654300" y="4152900"/>
          <p14:tracePt t="88589" x="2590800" y="4152900"/>
          <p14:tracePt t="88606" x="2419350" y="4273550"/>
          <p14:tracePt t="88622" x="2311400" y="4445000"/>
          <p14:tracePt t="88639" x="2222500" y="4610100"/>
          <p14:tracePt t="88656" x="2197100" y="4775200"/>
          <p14:tracePt t="88672" x="2184400" y="4908550"/>
          <p14:tracePt t="88689" x="2228850" y="5060950"/>
          <p14:tracePt t="88706" x="2298700" y="5232400"/>
          <p14:tracePt t="88722" x="2387600" y="5391150"/>
          <p14:tracePt t="88739" x="2470150" y="5492750"/>
          <p14:tracePt t="88756" x="2514600" y="5518150"/>
          <p14:tracePt t="88772" x="2660650" y="5530850"/>
          <p14:tracePt t="88790" x="2844800" y="5492750"/>
          <p14:tracePt t="88806" x="2990850" y="5435600"/>
          <p14:tracePt t="88823" x="3079750" y="5372100"/>
          <p14:tracePt t="88839" x="3149600" y="5302250"/>
          <p14:tracePt t="88856" x="3206750" y="5175250"/>
          <p14:tracePt t="88872" x="3251200" y="5016500"/>
          <p14:tracePt t="88889" x="3251200" y="4864100"/>
          <p14:tracePt t="88906" x="3194050" y="4686300"/>
          <p14:tracePt t="88923" x="3124200" y="4546600"/>
          <p14:tracePt t="88939" x="3060700" y="4438650"/>
          <p14:tracePt t="88956" x="2997200" y="4381500"/>
          <p14:tracePt t="88973" x="2965450" y="4343400"/>
          <p14:tracePt t="88989" x="2921000" y="4324350"/>
          <p14:tracePt t="89006" x="2813050" y="4311650"/>
          <p14:tracePt t="89023" x="2609850" y="4318000"/>
          <p14:tracePt t="89039" x="2406650" y="4381500"/>
          <p14:tracePt t="89056" x="2228850" y="4476750"/>
          <p14:tracePt t="89073" x="2051050" y="4629150"/>
          <p14:tracePt t="89090" x="1949450" y="4749800"/>
          <p14:tracePt t="89106" x="1898650" y="4845050"/>
          <p14:tracePt t="89123" x="1885950" y="4895850"/>
          <p14:tracePt t="89140" x="1885950" y="4965700"/>
          <p14:tracePt t="89156" x="1943100" y="5099050"/>
          <p14:tracePt t="89174" x="1993900" y="5194300"/>
          <p14:tracePt t="89190" x="2101850" y="5302250"/>
          <p14:tracePt t="89206" x="2273300" y="5410200"/>
          <p14:tracePt t="89223" x="2406650" y="5473700"/>
          <p14:tracePt t="89240" x="2590800" y="5480050"/>
          <p14:tracePt t="89256" x="2794000" y="5480050"/>
          <p14:tracePt t="89273" x="2997200" y="5441950"/>
          <p14:tracePt t="89290" x="3143250" y="5391150"/>
          <p14:tracePt t="89306" x="3251200" y="5314950"/>
          <p14:tracePt t="89323" x="3289300" y="5264150"/>
          <p14:tracePt t="89341" x="3302000" y="5187950"/>
          <p14:tracePt t="89358" x="3289300" y="5029200"/>
          <p14:tracePt t="89358" x="3270250" y="4940300"/>
          <p14:tracePt t="89375" x="3181350" y="4756150"/>
          <p14:tracePt t="89391" x="3079750" y="4610100"/>
          <p14:tracePt t="89408" x="2971800" y="4495800"/>
          <p14:tracePt t="89424" x="2889250" y="4445000"/>
          <p14:tracePt t="89441" x="2730500" y="4387850"/>
          <p14:tracePt t="89458" x="2578100" y="4356100"/>
          <p14:tracePt t="89474" x="2400300" y="4330700"/>
          <p14:tracePt t="89491" x="2260600" y="4330700"/>
          <p14:tracePt t="89508" x="2108200" y="4330700"/>
          <p14:tracePt t="89525" x="1974850" y="4362450"/>
          <p14:tracePt t="89541" x="1885950" y="4419600"/>
          <p14:tracePt t="89558" x="1841500" y="4552950"/>
          <p14:tracePt t="89575" x="1816100" y="4692650"/>
          <p14:tracePt t="89591" x="1835150" y="4838700"/>
          <p14:tracePt t="89608" x="1879600" y="4965700"/>
          <p14:tracePt t="89625" x="1943100" y="5092700"/>
          <p14:tracePt t="89641" x="2019300" y="5194300"/>
          <p14:tracePt t="89658" x="2070100" y="5251450"/>
          <p14:tracePt t="89675" x="2114550" y="5270500"/>
          <p14:tracePt t="89691" x="2292350" y="5289550"/>
          <p14:tracePt t="89708" x="2514600" y="5289550"/>
          <p14:tracePt t="89725" x="2787650" y="5245100"/>
          <p14:tracePt t="89741" x="3086100" y="5162550"/>
          <p14:tracePt t="89759" x="3213100" y="5105400"/>
          <p14:tracePt t="89775" x="3251200" y="5073650"/>
          <p14:tracePt t="89792" x="3257550" y="5054600"/>
          <p14:tracePt t="89808" x="3263900" y="4972050"/>
          <p14:tracePt t="89825" x="3263900" y="4864100"/>
          <p14:tracePt t="89842" x="3232150" y="4762500"/>
          <p14:tracePt t="89858" x="3194050" y="4686300"/>
          <p14:tracePt t="89875" x="3149600" y="4622800"/>
          <p14:tracePt t="89892" x="3117850" y="4572000"/>
          <p14:tracePt t="89909" x="3086100" y="4546600"/>
          <p14:tracePt t="89925" x="3035300" y="4514850"/>
          <p14:tracePt t="89942" x="2927350" y="4489450"/>
          <p14:tracePt t="89959" x="2838450" y="4489450"/>
          <p14:tracePt t="89975" x="2654300" y="4489450"/>
          <p14:tracePt t="89992" x="2501900" y="4514850"/>
          <p14:tracePt t="90009" x="2355850" y="4584700"/>
          <p14:tracePt t="90025" x="2235200" y="4673600"/>
          <p14:tracePt t="90042" x="2152650" y="4749800"/>
          <p14:tracePt t="90059" x="2108200" y="4819650"/>
          <p14:tracePt t="90076" x="2095500" y="4876800"/>
          <p14:tracePt t="90092" x="2089150" y="4965700"/>
          <p14:tracePt t="90109" x="2089150" y="5086350"/>
          <p14:tracePt t="90125" x="2146300" y="5213350"/>
          <p14:tracePt t="90143" x="2197100" y="5270500"/>
          <p14:tracePt t="90159" x="2235200" y="5289550"/>
          <p14:tracePt t="90176" x="2311400" y="5308600"/>
          <p14:tracePt t="90193" x="2419350" y="5308600"/>
          <p14:tracePt t="90209" x="2552700" y="5289550"/>
          <p14:tracePt t="90226" x="2628900" y="5245100"/>
          <p14:tracePt t="90242" x="2717800" y="5181600"/>
          <p14:tracePt t="90259" x="2768600" y="5130800"/>
          <p14:tracePt t="90276" x="2825750" y="5035550"/>
          <p14:tracePt t="90292" x="2844800" y="4953000"/>
          <p14:tracePt t="90309" x="2863850" y="4895850"/>
          <p14:tracePt t="90326" x="2863850" y="4845050"/>
          <p14:tracePt t="90343" x="2863850" y="4832350"/>
          <p14:tracePt t="90359" x="2857500" y="4819650"/>
          <p14:tracePt t="90679" x="2857500" y="4826000"/>
          <p14:tracePt t="90687" x="2844800" y="4851400"/>
          <p14:tracePt t="90695" x="2838450" y="4908550"/>
          <p14:tracePt t="90711" x="2838450" y="4965700"/>
          <p14:tracePt t="90719" x="2832100" y="5067300"/>
          <p14:tracePt t="90728" x="2851150" y="5175250"/>
          <p14:tracePt t="90744" x="2940050" y="5346700"/>
          <p14:tracePt t="90761" x="3048000" y="5518150"/>
          <p14:tracePt t="90777" x="3143250" y="5638800"/>
          <p14:tracePt t="90794" x="3200400" y="5721350"/>
          <p14:tracePt t="90811" x="3251200" y="5778500"/>
          <p14:tracePt t="90827" x="3314700" y="5867400"/>
          <p14:tracePt t="90844" x="3371850" y="5969000"/>
          <p14:tracePt t="90860" x="3422650" y="6045200"/>
          <p14:tracePt t="90877" x="3448050" y="6089650"/>
          <p14:tracePt t="90893" x="3486150" y="6146800"/>
          <p14:tracePt t="90911" x="3511550" y="6172200"/>
          <p14:tracePt t="90928" x="3517900" y="6184900"/>
          <p14:tracePt t="91127" x="3517900" y="6159500"/>
          <p14:tracePt t="91135" x="3517900" y="6146800"/>
          <p14:tracePt t="91143" x="3517900" y="6134100"/>
          <p14:tracePt t="91161" x="3517900" y="6121400"/>
          <p14:tracePt t="91187" x="3517900" y="6115050"/>
          <p14:tracePt t="91188" x="3517900" y="6102350"/>
          <p14:tracePt t="91195" x="3505200" y="6045200"/>
          <p14:tracePt t="91212" x="3505200" y="5937250"/>
          <p14:tracePt t="91228" x="3505200" y="5816600"/>
          <p14:tracePt t="91245" x="3505200" y="5715000"/>
          <p14:tracePt t="91262" x="3505200" y="5594350"/>
          <p14:tracePt t="91278" x="3505200" y="5454650"/>
          <p14:tracePt t="91295" x="3479800" y="5276850"/>
          <p14:tracePt t="91312" x="3454400" y="5124450"/>
          <p14:tracePt t="91328" x="3441700" y="5035550"/>
          <p14:tracePt t="91345" x="3429000" y="4984750"/>
          <p14:tracePt t="91362" x="3429000" y="4927600"/>
          <p14:tracePt t="91378" x="3429000" y="4857750"/>
          <p14:tracePt t="91395" x="3422650" y="4781550"/>
          <p14:tracePt t="91412" x="3422650" y="4724400"/>
          <p14:tracePt t="91429" x="3416300" y="4673600"/>
          <p14:tracePt t="91445" x="3409950" y="4648200"/>
          <p14:tracePt t="91591" x="3397250" y="4667250"/>
          <p14:tracePt t="91599" x="3390900" y="4711700"/>
          <p14:tracePt t="91607" x="3365500" y="4781550"/>
          <p14:tracePt t="91629" x="3340100" y="4914900"/>
          <p14:tracePt t="91645" x="3327400" y="5067300"/>
          <p14:tracePt t="91646" x="3333750" y="5219700"/>
          <p14:tracePt t="91662" x="3333750" y="5359400"/>
          <p14:tracePt t="91679" x="3333750" y="5505450"/>
          <p14:tracePt t="91696" x="3333750" y="5600700"/>
          <p14:tracePt t="91713" x="3340100" y="5683250"/>
          <p14:tracePt t="91729" x="3346450" y="5753100"/>
          <p14:tracePt t="91746" x="3352800" y="5753100"/>
          <p14:tracePt t="91823" x="3352800" y="5740400"/>
          <p14:tracePt t="91831" x="3359150" y="5715000"/>
          <p14:tracePt t="91839" x="3365500" y="5689600"/>
          <p14:tracePt t="91847" x="3378200" y="5619750"/>
          <p14:tracePt t="91863" x="3384550" y="5378450"/>
          <p14:tracePt t="91882" x="3384550" y="5194300"/>
          <p14:tracePt t="91897" x="3384550" y="5003800"/>
          <p14:tracePt t="91912" x="3346450" y="4781550"/>
          <p14:tracePt t="91929" x="3308350" y="4610100"/>
          <p14:tracePt t="91945" x="3282950" y="4476750"/>
          <p14:tracePt t="91962" x="3270250" y="4413250"/>
          <p14:tracePt t="91980" x="3263900" y="4400550"/>
          <p14:tracePt t="91996" x="3263900" y="4394200"/>
          <p14:tracePt t="92111" x="3263900" y="4419600"/>
          <p14:tracePt t="92122" x="3257550" y="4464050"/>
          <p14:tracePt t="92127" x="3257550" y="4533900"/>
          <p14:tracePt t="92135" x="3244850" y="4654550"/>
          <p14:tracePt t="92151" x="3251200" y="4895850"/>
          <p14:tracePt t="92167" x="3276600" y="5092700"/>
          <p14:tracePt t="92180" x="3302000" y="5283200"/>
          <p14:tracePt t="92197" x="3333750" y="5416550"/>
          <p14:tracePt t="92213" x="3346450" y="5524500"/>
          <p14:tracePt t="92230" x="3346450" y="5556250"/>
          <p14:tracePt t="92247" x="3352800" y="5588000"/>
          <p14:tracePt t="92351" x="3359150" y="5581650"/>
          <p14:tracePt t="92360" x="3359150" y="5562600"/>
          <p14:tracePt t="92367" x="3371850" y="5543550"/>
          <p14:tracePt t="92375" x="3371850" y="5524500"/>
          <p14:tracePt t="92383" x="3378200" y="5467350"/>
          <p14:tracePt t="92399" x="3378200" y="5391150"/>
          <p14:tracePt t="92415" x="3378200" y="5194300"/>
          <p14:tracePt t="92431" x="3390900" y="5010150"/>
          <p14:tracePt t="92431" x="3390900" y="4927600"/>
          <p14:tracePt t="92448" x="3397250" y="4775200"/>
          <p14:tracePt t="92464" x="3397250" y="4730750"/>
          <p14:tracePt t="92480" x="3397250" y="4679950"/>
          <p14:tracePt t="92497" x="3397250" y="4635500"/>
          <p14:tracePt t="92514" x="3397250" y="4622800"/>
          <p14:tracePt t="92530" x="3397250" y="4616450"/>
          <p14:tracePt t="92615" x="3397250" y="4629150"/>
          <p14:tracePt t="92623" x="3397250" y="4660900"/>
          <p14:tracePt t="92631" x="3397250" y="4705350"/>
          <p14:tracePt t="92632" x="3384550" y="4813300"/>
          <p14:tracePt t="92647" x="3378200" y="4959350"/>
          <p14:tracePt t="92664" x="3371850" y="5130800"/>
          <p14:tracePt t="92680" x="3333750" y="5257800"/>
          <p14:tracePt t="92703" x="3314700" y="5340350"/>
          <p14:tracePt t="92715" x="3308350" y="5365750"/>
          <p14:tracePt t="92731" x="3295650" y="5422900"/>
          <p14:tracePt t="92748" x="3289300" y="5480050"/>
          <p14:tracePt t="92764" x="3282950" y="5499100"/>
          <p14:tracePt t="92781" x="3282950" y="5505450"/>
          <p14:tracePt t="92797" x="3276600" y="5518150"/>
          <p14:tracePt t="92895" x="3276600" y="5499100"/>
          <p14:tracePt t="92903" x="3276600" y="5461000"/>
          <p14:tracePt t="92911" x="3276600" y="5429250"/>
          <p14:tracePt t="92919" x="3276600" y="5327650"/>
          <p14:tracePt t="92935" x="3270250" y="5162550"/>
          <p14:tracePt t="92951" x="3251200" y="4972050"/>
          <p14:tracePt t="92967" x="3244850" y="4794250"/>
          <p14:tracePt t="92983" x="3225800" y="4610100"/>
          <p14:tracePt t="92998" x="3213100" y="4438650"/>
          <p14:tracePt t="93014" x="3206750" y="4273550"/>
          <p14:tracePt t="93031" x="3206750" y="4241800"/>
          <p14:tracePt t="93048" x="3206750" y="4235450"/>
          <p14:tracePt t="93135" x="3206750" y="4273550"/>
          <p14:tracePt t="93143" x="3225800" y="4318000"/>
          <p14:tracePt t="93151" x="3232150" y="4375150"/>
          <p14:tracePt t="93159" x="3238500" y="4419600"/>
          <p14:tracePt t="93166" x="3244850" y="4521200"/>
          <p14:tracePt t="93181" x="3263900" y="4610100"/>
          <p14:tracePt t="93198" x="3263900" y="4762500"/>
          <p14:tracePt t="93216" x="3263900" y="4883150"/>
          <p14:tracePt t="93232" x="3257550" y="5060950"/>
          <p14:tracePt t="93248" x="3257550" y="5219700"/>
          <p14:tracePt t="93265" x="3251200" y="5365750"/>
          <p14:tracePt t="93281" x="3251200" y="5410200"/>
          <p14:tracePt t="93439" x="3251200" y="5391150"/>
          <p14:tracePt t="93447" x="3251200" y="5365750"/>
          <p14:tracePt t="93455" x="3257550" y="5314950"/>
          <p14:tracePt t="93471" x="3263900" y="5257800"/>
          <p14:tracePt t="93482" x="3263900" y="5181600"/>
          <p14:tracePt t="93515" x="3263900" y="5080000"/>
          <p14:tracePt t="93519" x="3270250" y="4959350"/>
          <p14:tracePt t="93532" x="3289300" y="4826000"/>
          <p14:tracePt t="93549" x="3302000" y="4749800"/>
          <p14:tracePt t="93565" x="3321050" y="4679950"/>
          <p14:tracePt t="93582" x="3327400" y="4622800"/>
          <p14:tracePt t="93599" x="3333750" y="4603750"/>
          <p14:tracePt t="93687" x="3333750" y="4610100"/>
          <p14:tracePt t="93695" x="3333750" y="4635500"/>
          <p14:tracePt t="93703" x="3340100" y="4667250"/>
          <p14:tracePt t="93716" x="3340100" y="4692650"/>
          <p14:tracePt t="93716" x="3340100" y="4768850"/>
          <p14:tracePt t="93732" x="3340100" y="4838700"/>
          <p14:tracePt t="93750" x="3340100" y="4902200"/>
          <p14:tracePt t="93766" x="3340100" y="4978400"/>
          <p14:tracePt t="93782" x="3340100" y="5003800"/>
          <p14:tracePt t="93927" x="3340100" y="5010150"/>
          <p14:tracePt t="94063" x="3340100" y="5003800"/>
          <p14:tracePt t="94075" x="3340100" y="4972050"/>
          <p14:tracePt t="94076" x="3340100" y="4959350"/>
          <p14:tracePt t="94083" x="3340100" y="4902200"/>
          <p14:tracePt t="94100" x="3340100" y="4851400"/>
          <p14:tracePt t="94116" x="3340100" y="4800600"/>
          <p14:tracePt t="94133" x="3340100" y="4775200"/>
          <p14:tracePt t="94150" x="3340100" y="4762500"/>
          <p14:tracePt t="94166" x="3340100" y="4756150"/>
          <p14:tracePt t="96238" x="0" y="0"/>
        </p14:tracePtLst>
        <p14:tracePtLst>
          <p14:tracePt t="117391" x="3829050" y="4565650"/>
          <p14:tracePt t="117623" x="3822700" y="4565650"/>
          <p14:tracePt t="117631" x="3803650" y="4572000"/>
          <p14:tracePt t="117639" x="3797300" y="4572000"/>
          <p14:tracePt t="117679" x="3790950" y="4572000"/>
          <p14:tracePt t="117687" x="3771900" y="4572000"/>
          <p14:tracePt t="117695" x="3759200" y="4572000"/>
          <p14:tracePt t="117703" x="3714750" y="4572000"/>
          <p14:tracePt t="117711" x="3663950" y="4572000"/>
          <p14:tracePt t="117727" x="3543300" y="4572000"/>
          <p14:tracePt t="117743" x="3454400" y="4565650"/>
          <p14:tracePt t="117759" x="3416300" y="4565650"/>
          <p14:tracePt t="117789" x="3409950" y="4565650"/>
          <p14:tracePt t="117806" x="3371850" y="4565650"/>
          <p14:tracePt t="117815" x="3206750" y="4578350"/>
          <p14:tracePt t="117823" x="3028950" y="4584700"/>
          <p14:tracePt t="117847" x="2857500" y="4584700"/>
          <p14:tracePt t="117856" x="2768600" y="4584700"/>
          <p14:tracePt t="117873" x="2717800" y="4572000"/>
          <p14:tracePt t="118031" x="2698750" y="4572000"/>
          <p14:tracePt t="118039" x="2679700" y="4572000"/>
          <p14:tracePt t="118047" x="2641600" y="4578350"/>
          <p14:tracePt t="118055" x="2578100" y="4603750"/>
          <p14:tracePt t="118063" x="2501900" y="4622800"/>
          <p14:tracePt t="118079" x="2444750" y="4654550"/>
          <p14:tracePt t="118095" x="2438400" y="4654550"/>
          <p14:tracePt t="118135" x="2438400" y="4673600"/>
          <p14:tracePt t="118143" x="2438400" y="4679950"/>
          <p14:tracePt t="118151" x="2438400" y="4692650"/>
          <p14:tracePt t="118159" x="2438400" y="4718050"/>
          <p14:tracePt t="118175" x="2438400" y="4743450"/>
          <p14:tracePt t="118191" x="2470150" y="4813300"/>
          <p14:tracePt t="118211" x="2508250" y="4864100"/>
          <p14:tracePt t="118223" x="2565400" y="4921250"/>
          <p14:tracePt t="118240" x="2590800" y="4940300"/>
          <p14:tracePt t="118303" x="2597150" y="4940300"/>
          <p14:tracePt t="118310" x="2622550" y="4933950"/>
          <p14:tracePt t="118319" x="2641600" y="4902200"/>
          <p14:tracePt t="118332" x="2667000" y="4864100"/>
          <p14:tracePt t="118335" x="2692400" y="4838700"/>
          <p14:tracePt t="118343" x="2755900" y="4781550"/>
          <p14:tracePt t="118359" x="2800350" y="4711700"/>
          <p14:tracePt t="118375" x="2819400" y="4648200"/>
          <p14:tracePt t="118375" x="2819400" y="4629150"/>
          <p14:tracePt t="118391" x="2819400" y="4578350"/>
          <p14:tracePt t="118407" x="2819400" y="4533900"/>
          <p14:tracePt t="118424" x="2806700" y="4483100"/>
          <p14:tracePt t="118440" x="2800350" y="4464050"/>
          <p14:tracePt t="118551" x="2781300" y="4464050"/>
          <p14:tracePt t="118558" x="2762250" y="4483100"/>
          <p14:tracePt t="118567" x="2743200" y="4508500"/>
          <p14:tracePt t="118574" x="2705100" y="4584700"/>
          <p14:tracePt t="118591" x="2692400" y="4635500"/>
          <p14:tracePt t="118607" x="2686050" y="4686300"/>
          <p14:tracePt t="118624" x="2686050" y="4737100"/>
          <p14:tracePt t="118641" x="2686050" y="4756150"/>
          <p14:tracePt t="118657" x="2692400" y="4762500"/>
          <p14:tracePt t="118674" x="2698750" y="4768850"/>
          <p14:tracePt t="118823" x="2705100" y="4768850"/>
          <p14:tracePt t="118830" x="2705100" y="4762500"/>
          <p14:tracePt t="118841" x="2698750" y="4749800"/>
          <p14:tracePt t="118842" x="2686050" y="4730750"/>
          <p14:tracePt t="118858" x="2667000" y="4705350"/>
          <p14:tracePt t="118874" x="2628900" y="4692650"/>
          <p14:tracePt t="118891" x="2578100" y="4673600"/>
          <p14:tracePt t="119038" x="2590800" y="4673600"/>
          <p14:tracePt t="119046" x="2603500" y="4673600"/>
          <p14:tracePt t="119054" x="2628900" y="4673600"/>
          <p14:tracePt t="119062" x="2686050" y="4673600"/>
          <p14:tracePt t="119075" x="2787650" y="4673600"/>
          <p14:tracePt t="119094" x="2876550" y="4686300"/>
          <p14:tracePt t="119109" x="2921000" y="4686300"/>
          <p14:tracePt t="119125" x="2933700" y="4686300"/>
          <p14:tracePt t="119166" x="2940050" y="4686300"/>
          <p14:tracePt t="119214" x="2959100" y="4686300"/>
          <p14:tracePt t="119222" x="2978150" y="4679950"/>
          <p14:tracePt t="119230" x="2984500" y="4679950"/>
          <p14:tracePt t="119238" x="2990850" y="4673600"/>
          <p14:tracePt t="119319" x="2984500" y="4673600"/>
          <p14:tracePt t="119342" x="2971800" y="4673600"/>
          <p14:tracePt t="119350" x="2965450" y="4673600"/>
          <p14:tracePt t="119359" x="2946400" y="4673600"/>
          <p14:tracePt t="119382" x="2933700" y="4673600"/>
          <p14:tracePt t="119391" x="2921000" y="4673600"/>
          <p14:tracePt t="119398" x="2908300" y="4673600"/>
          <p14:tracePt t="119415" x="2870200" y="4673600"/>
          <p14:tracePt t="119425" x="2857500" y="4673600"/>
          <p14:tracePt t="119606" x="2882900" y="4673600"/>
          <p14:tracePt t="119614" x="2908300" y="4667250"/>
          <p14:tracePt t="119623" x="2952750" y="4667250"/>
          <p14:tracePt t="119630" x="3054350" y="4648200"/>
          <p14:tracePt t="119643" x="3168650" y="4641850"/>
          <p14:tracePt t="119659" x="3194050" y="4641850"/>
          <p14:tracePt t="119735" x="3175000" y="4641850"/>
          <p14:tracePt t="119743" x="3155950" y="4641850"/>
          <p14:tracePt t="119750" x="3136900" y="4641850"/>
          <p14:tracePt t="119759" x="3060700" y="4667250"/>
          <p14:tracePt t="119768" x="3028950" y="4667250"/>
          <p14:tracePt t="119782" x="2927350" y="4673600"/>
          <p14:tracePt t="119799" x="2838450" y="4679950"/>
          <p14:tracePt t="119814" x="2768600" y="4679950"/>
          <p14:tracePt t="119826" x="2730500" y="4679950"/>
          <p14:tracePt t="119843" x="2717800" y="4679950"/>
          <p14:tracePt t="119950" x="2724150" y="4679950"/>
          <p14:tracePt t="119958" x="2755900" y="4679950"/>
          <p14:tracePt t="119966" x="2838450" y="4654550"/>
          <p14:tracePt t="119983" x="2940050" y="4648200"/>
          <p14:tracePt t="119999" x="3022600" y="4635500"/>
          <p14:tracePt t="120010" x="3054350" y="4629150"/>
          <p14:tracePt t="120110" x="3028950" y="4629150"/>
          <p14:tracePt t="120118" x="3009900" y="4635500"/>
          <p14:tracePt t="120126" x="2933700" y="4641850"/>
          <p14:tracePt t="120142" x="2825750" y="4641850"/>
          <p14:tracePt t="120158" x="2762250" y="4641850"/>
          <p14:tracePt t="120177" x="2590800" y="4641850"/>
          <p14:tracePt t="120177" x="2489200" y="4641850"/>
          <p14:tracePt t="120193" x="2349500" y="4641850"/>
          <p14:tracePt t="120210" x="2324100" y="4635500"/>
          <p14:tracePt t="120294" x="2343150" y="4629150"/>
          <p14:tracePt t="120302" x="2362200" y="4629150"/>
          <p14:tracePt t="120310" x="2438400" y="4622800"/>
          <p14:tracePt t="120326" x="2559050" y="4622800"/>
          <p14:tracePt t="120342" x="2736850" y="4622800"/>
          <p14:tracePt t="120350" x="3003550" y="4622800"/>
          <p14:tracePt t="120360" x="3162300" y="4622800"/>
          <p14:tracePt t="120399" x="3168650" y="4622800"/>
          <p14:tracePt t="120494" x="3155950" y="4622800"/>
          <p14:tracePt t="120502" x="3149600" y="4622800"/>
          <p14:tracePt t="120511" x="3105150" y="4622800"/>
          <p14:tracePt t="120519" x="3079750" y="4629150"/>
          <p14:tracePt t="120534" x="3009900" y="4641850"/>
          <p14:tracePt t="120544" x="2901950" y="4648200"/>
          <p14:tracePt t="120560" x="2781300" y="4648200"/>
          <p14:tracePt t="120577" x="2749550" y="4648200"/>
          <p14:tracePt t="120686" x="2755900" y="4648200"/>
          <p14:tracePt t="120694" x="2825750" y="4648200"/>
          <p14:tracePt t="120703" x="2870200" y="4641850"/>
          <p14:tracePt t="120703" x="2914650" y="4635500"/>
          <p14:tracePt t="120719" x="2971800" y="4629150"/>
          <p14:tracePt t="120727" x="3041650" y="4616450"/>
          <p14:tracePt t="120744" x="3073400" y="4616450"/>
          <p14:tracePt t="120830" x="3054350" y="4616450"/>
          <p14:tracePt t="120839" x="3035300" y="4616450"/>
          <p14:tracePt t="120846" x="3009900" y="4622800"/>
          <p14:tracePt t="120854" x="2971800" y="4629150"/>
          <p14:tracePt t="120862" x="2901950" y="4635500"/>
          <p14:tracePt t="120878" x="2825750" y="4641850"/>
          <p14:tracePt t="120878" x="2787650" y="4648200"/>
          <p14:tracePt t="120895" x="2762250" y="4648200"/>
          <p14:tracePt t="120911" x="2743200" y="4654550"/>
          <p14:tracePt t="120928" x="2736850" y="4654550"/>
          <p14:tracePt t="121038" x="2749550" y="4654550"/>
          <p14:tracePt t="121046" x="2857500" y="4654550"/>
          <p14:tracePt t="121062" x="2901950" y="4641850"/>
          <p14:tracePt t="121078" x="2984500" y="4641850"/>
          <p14:tracePt t="121079" x="2990850" y="4641850"/>
          <p14:tracePt t="121095" x="2997200" y="4641850"/>
          <p14:tracePt t="121174" x="2990850" y="4641850"/>
          <p14:tracePt t="121182" x="2978150" y="4641850"/>
          <p14:tracePt t="121190" x="2952750" y="4641850"/>
          <p14:tracePt t="121198" x="2927350" y="4641850"/>
          <p14:tracePt t="121206" x="2882900" y="4648200"/>
          <p14:tracePt t="121214" x="2774950" y="4648200"/>
          <p14:tracePt t="121230" x="2667000" y="4648200"/>
          <p14:tracePt t="121246" x="2628900" y="4648200"/>
          <p14:tracePt t="121246" x="2616200" y="4648200"/>
          <p14:tracePt t="121263" x="2609850" y="4648200"/>
          <p14:tracePt t="121278" x="2603500" y="4648200"/>
          <p14:tracePt t="121367" x="2609850" y="4648200"/>
          <p14:tracePt t="121374" x="2660650" y="4648200"/>
          <p14:tracePt t="121382" x="2736850" y="4635500"/>
          <p14:tracePt t="121390" x="2838450" y="4616450"/>
          <p14:tracePt t="121398" x="2990850" y="4610100"/>
          <p14:tracePt t="121414" x="3086100" y="4603750"/>
          <p14:tracePt t="121430" x="3092450" y="4597400"/>
          <p14:tracePt t="121486" x="3086100" y="4597400"/>
          <p14:tracePt t="121494" x="3054350" y="4610100"/>
          <p14:tracePt t="121502" x="2965450" y="4622800"/>
          <p14:tracePt t="121518" x="2819400" y="4641850"/>
          <p14:tracePt t="121531" x="2692400" y="4641850"/>
          <p14:tracePt t="121546" x="2603500" y="4641850"/>
          <p14:tracePt t="121562" x="2578100" y="4641850"/>
          <p14:tracePt t="121654" x="2616200" y="4629150"/>
          <p14:tracePt t="121670" x="2679700" y="4616450"/>
          <p14:tracePt t="121678" x="2781300" y="4591050"/>
          <p14:tracePt t="121688" x="2800350" y="4591050"/>
          <p14:tracePt t="121830" x="2794000" y="4591050"/>
          <p14:tracePt t="121838" x="2781300" y="4591050"/>
          <p14:tracePt t="121846" x="2749550" y="4591050"/>
          <p14:tracePt t="121862" x="2705100" y="4603750"/>
          <p14:tracePt t="121878" x="2692400" y="4603750"/>
          <p14:tracePt t="121886" x="2673350" y="4610100"/>
          <p14:tracePt t="121998" x="2673350" y="4616450"/>
          <p14:tracePt t="122006" x="2660650" y="4622800"/>
          <p14:tracePt t="122014" x="2622550" y="4635500"/>
          <p14:tracePt t="122030" x="2622550" y="4641850"/>
          <p14:tracePt t="122190" x="2647950" y="4641850"/>
          <p14:tracePt t="122206" x="2711450" y="4641850"/>
          <p14:tracePt t="122214" x="2825750" y="4641850"/>
          <p14:tracePt t="122230" x="2838450" y="4641850"/>
          <p14:tracePt t="122247" x="2876550" y="4641850"/>
          <p14:tracePt t="122454" x="2870200" y="4641850"/>
          <p14:tracePt t="122462" x="2851150" y="4641850"/>
          <p14:tracePt t="122470" x="2794000" y="4641850"/>
          <p14:tracePt t="122486" x="2711450" y="4641850"/>
          <p14:tracePt t="122502" x="2622550" y="4641850"/>
          <p14:tracePt t="122514" x="2584450" y="4641850"/>
          <p14:tracePt t="122531" x="2578100" y="4641850"/>
          <p14:tracePt t="122678" x="2609850" y="4641850"/>
          <p14:tracePt t="122686" x="2654300" y="4641850"/>
          <p14:tracePt t="122694" x="2705100" y="4641850"/>
          <p14:tracePt t="122702" x="2838450" y="4641850"/>
          <p14:tracePt t="122714" x="2946400" y="4641850"/>
          <p14:tracePt t="122731" x="2971800" y="4641850"/>
          <p14:tracePt t="122747" x="2978150" y="4641850"/>
          <p14:tracePt t="122854" x="2971800" y="4641850"/>
          <p14:tracePt t="122862" x="2965450" y="4641850"/>
          <p14:tracePt t="122870" x="2933700" y="4641850"/>
          <p14:tracePt t="122886" x="2889250" y="4648200"/>
          <p14:tracePt t="122898" x="2851150" y="4648200"/>
          <p14:tracePt t="122914" x="2832100" y="4648200"/>
          <p14:tracePt t="123094" x="2851150" y="4648200"/>
          <p14:tracePt t="123102" x="2876550" y="4648200"/>
          <p14:tracePt t="123110" x="2908300" y="4648200"/>
          <p14:tracePt t="123118" x="2965450" y="4648200"/>
          <p14:tracePt t="123132" x="2978150" y="4648200"/>
          <p14:tracePt t="123222" x="2978150" y="4654550"/>
          <p14:tracePt t="123230" x="2959100" y="4660900"/>
          <p14:tracePt t="123238" x="2876550" y="4667250"/>
          <p14:tracePt t="123248" x="2774950" y="4667250"/>
          <p14:tracePt t="123265" x="2717800" y="4667250"/>
          <p14:tracePt t="123326" x="2711450" y="4667250"/>
          <p14:tracePt t="123341" x="2705100" y="4667250"/>
          <p14:tracePt t="123341" x="2698750" y="4667250"/>
          <p14:tracePt t="123414" x="2686050" y="4667250"/>
          <p14:tracePt t="123422" x="2679700" y="4667250"/>
          <p14:tracePt t="123422" x="2667000" y="4667250"/>
          <p14:tracePt t="123542" x="2673350" y="4667250"/>
          <p14:tracePt t="123550" x="2705100" y="4667250"/>
          <p14:tracePt t="123566" x="2724150" y="4667250"/>
          <p14:tracePt t="123574" x="2781300" y="4667250"/>
          <p14:tracePt t="123583" x="2838450" y="4667250"/>
          <p14:tracePt t="123606" x="2844800" y="4667250"/>
          <p14:tracePt t="123615" x="2851150" y="4667250"/>
          <p14:tracePt t="123774" x="2838450" y="4667250"/>
          <p14:tracePt t="123782" x="2832100" y="4667250"/>
          <p14:tracePt t="123846" x="2819400" y="4667250"/>
          <p14:tracePt t="123854" x="2813050" y="4667250"/>
          <p14:tracePt t="124142" x="2813050" y="4660900"/>
          <p14:tracePt t="124158" x="2813050" y="4654550"/>
          <p14:tracePt t="124166" x="2813050" y="4648200"/>
          <p14:tracePt t="124190" x="2813050" y="4641850"/>
          <p14:tracePt t="124214" x="2813050" y="4635500"/>
          <p14:tracePt t="124225" x="2813050" y="4622800"/>
          <p14:tracePt t="124807" x="2819400" y="4622800"/>
          <p14:tracePt t="124815" x="2825750" y="4622800"/>
          <p14:tracePt t="124832" x="2832100" y="4629150"/>
          <p14:tracePt t="124839" x="2838450" y="4629150"/>
          <p14:tracePt t="125039" x="2844800" y="4635500"/>
          <p14:tracePt t="125055" x="2857500" y="4635500"/>
          <p14:tracePt t="125071" x="2863850" y="4635500"/>
          <p14:tracePt t="125087" x="2876550" y="4641850"/>
          <p14:tracePt t="125095" x="2889250" y="4648200"/>
          <p14:tracePt t="125103" x="2921000" y="4654550"/>
          <p14:tracePt t="125575" x="2927350" y="4654550"/>
          <p14:tracePt t="125583" x="2978150" y="4654550"/>
          <p14:tracePt t="125591" x="3041650" y="4654550"/>
          <p14:tracePt t="125603" x="3117850" y="4654550"/>
          <p14:tracePt t="125604" x="3282950" y="4654550"/>
          <p14:tracePt t="125620" x="3435350" y="4654550"/>
          <p14:tracePt t="125637" x="3498850" y="4654550"/>
          <p14:tracePt t="125653" x="3505200" y="4654550"/>
          <p14:tracePt t="125695" x="3517900" y="4654550"/>
          <p14:tracePt t="125703" x="3575050" y="4648200"/>
          <p14:tracePt t="125712" x="3644900" y="4622800"/>
          <p14:tracePt t="125727" x="3822700" y="4584700"/>
          <p14:tracePt t="125743" x="4006850" y="4533900"/>
          <p14:tracePt t="125753" x="4146550" y="4489450"/>
          <p14:tracePt t="125775" x="4248150" y="4457700"/>
          <p14:tracePt t="125788" x="4381500" y="4425950"/>
          <p14:tracePt t="125803" x="4559300" y="4387850"/>
          <p14:tracePt t="125820" x="4756150" y="4349750"/>
          <p14:tracePt t="125837" x="4997450" y="4324350"/>
          <p14:tracePt t="125854" x="5314950" y="4292600"/>
          <p14:tracePt t="125870" x="5753100" y="4254500"/>
          <p14:tracePt t="125887" x="5905500" y="4235450"/>
          <p14:tracePt t="125904" x="6019800" y="4216400"/>
          <p14:tracePt t="125920" x="6083300" y="4197350"/>
          <p14:tracePt t="125937" x="6121400" y="4191000"/>
          <p14:tracePt t="125954" x="6165850" y="4184650"/>
          <p14:tracePt t="125971" x="6191250" y="4171950"/>
          <p14:tracePt t="125987" x="6254750" y="4159250"/>
          <p14:tracePt t="126004" x="6362700" y="4140200"/>
          <p14:tracePt t="126020" x="6521450" y="4127500"/>
          <p14:tracePt t="126037" x="6680200" y="4114800"/>
          <p14:tracePt t="126054" x="6832600" y="4108450"/>
          <p14:tracePt t="126071" x="6896100" y="4102100"/>
          <p14:tracePt t="126143" x="6902450" y="4095750"/>
          <p14:tracePt t="126159" x="6915150" y="4089400"/>
          <p14:tracePt t="126279" x="6940550" y="4089400"/>
          <p14:tracePt t="126287" x="6997700" y="4070350"/>
          <p14:tracePt t="126303" x="7035800" y="4064000"/>
          <p14:tracePt t="126311" x="7080250" y="4051300"/>
          <p14:tracePt t="126321" x="7112000" y="4044950"/>
          <p14:tracePt t="126359" x="7124700" y="4044950"/>
          <p14:tracePt t="126375" x="7143750" y="4044950"/>
          <p14:tracePt t="126383" x="7169150" y="4038600"/>
          <p14:tracePt t="126391" x="7213600" y="4032250"/>
          <p14:tracePt t="126407" x="7239000" y="4032250"/>
          <p14:tracePt t="126455" x="7245350" y="4032250"/>
          <p14:tracePt t="126495" x="7251700" y="4025900"/>
          <p14:tracePt t="126498" x="7270750" y="4013200"/>
          <p14:tracePt t="126511" x="7283450" y="4006850"/>
          <p14:tracePt t="126519" x="7302500" y="3987800"/>
          <p14:tracePt t="126527" x="7346950" y="3956050"/>
          <p14:tracePt t="126543" x="7385050" y="3924300"/>
          <p14:tracePt t="126555" x="7397750" y="3917950"/>
          <p14:tracePt t="126575" x="7410450" y="3911600"/>
          <p14:tracePt t="126588" x="7442200" y="3898900"/>
          <p14:tracePt t="126605" x="7473950" y="3879850"/>
          <p14:tracePt t="126621" x="7505700" y="3854450"/>
          <p14:tracePt t="126638" x="7550150" y="3822700"/>
          <p14:tracePt t="126655" x="7562850" y="3816350"/>
          <p14:tracePt t="126672" x="7569200" y="3810000"/>
          <p14:tracePt t="126689" x="7575550" y="3803650"/>
          <p14:tracePt t="126759" x="7581900" y="3797300"/>
          <p14:tracePt t="126767" x="7581900" y="3790950"/>
          <p14:tracePt t="126775" x="7588250" y="3790950"/>
          <p14:tracePt t="126788" x="7594600" y="3778250"/>
          <p14:tracePt t="126789" x="7594600" y="3765550"/>
          <p14:tracePt t="126805" x="7594600" y="3759200"/>
          <p14:tracePt t="126822" x="7607300" y="3746500"/>
          <p14:tracePt t="126838" x="7613650" y="3721100"/>
          <p14:tracePt t="126855" x="7620000" y="3695700"/>
          <p14:tracePt t="126872" x="7626350" y="3683000"/>
          <p14:tracePt t="126888" x="7626350" y="3670300"/>
          <p14:tracePt t="126905" x="7626350" y="3663950"/>
          <p14:tracePt t="126922" x="7626350" y="3651250"/>
          <p14:tracePt t="126975" x="7626350" y="3638550"/>
          <p14:tracePt t="126983" x="7626350" y="3632200"/>
          <p14:tracePt t="126991" x="7626350" y="3619500"/>
          <p14:tracePt t="126999" x="7620000" y="3600450"/>
          <p14:tracePt t="127007" x="7607300" y="3562350"/>
          <p14:tracePt t="127031" x="7607300" y="3549650"/>
          <p14:tracePt t="127039" x="7600950" y="3524250"/>
          <p14:tracePt t="127055" x="7588250" y="3511550"/>
          <p14:tracePt t="127072" x="7581900" y="3492500"/>
          <p14:tracePt t="127089" x="7543800" y="3473450"/>
          <p14:tracePt t="127106" x="7512050" y="3441700"/>
          <p14:tracePt t="127122" x="7442200" y="3397250"/>
          <p14:tracePt t="127139" x="7353300" y="3352800"/>
          <p14:tracePt t="127156" x="7258050" y="3302000"/>
          <p14:tracePt t="127172" x="7143750" y="3251200"/>
          <p14:tracePt t="127189" x="6985000" y="3206750"/>
          <p14:tracePt t="127206" x="6819900" y="3155950"/>
          <p14:tracePt t="127222" x="6610350" y="3111500"/>
          <p14:tracePt t="127243" x="6400800" y="3086100"/>
          <p14:tracePt t="127256" x="6254750" y="3067050"/>
          <p14:tracePt t="127272" x="6146800" y="3067050"/>
          <p14:tracePt t="127289" x="6070600" y="3067050"/>
          <p14:tracePt t="127306" x="5988050" y="3086100"/>
          <p14:tracePt t="127323" x="5842000" y="3124200"/>
          <p14:tracePt t="127339" x="5664200" y="3149600"/>
          <p14:tracePt t="127356" x="5416550" y="3187700"/>
          <p14:tracePt t="127372" x="5213350" y="3213100"/>
          <p14:tracePt t="127389" x="5016500" y="3251200"/>
          <p14:tracePt t="127406" x="4857750" y="3302000"/>
          <p14:tracePt t="127422" x="4584700" y="3384550"/>
          <p14:tracePt t="127439" x="4400550" y="3448050"/>
          <p14:tracePt t="127456" x="4235450" y="3505200"/>
          <p14:tracePt t="127473" x="4076700" y="3581400"/>
          <p14:tracePt t="127490" x="3911600" y="3638550"/>
          <p14:tracePt t="127506" x="3740150" y="3708400"/>
          <p14:tracePt t="127523" x="3657600" y="3765550"/>
          <p14:tracePt t="127540" x="3498850" y="3879850"/>
          <p14:tracePt t="127556" x="3352800" y="4019550"/>
          <p14:tracePt t="127573" x="3232150" y="4159250"/>
          <p14:tracePt t="127590" x="3124200" y="4298950"/>
          <p14:tracePt t="127606" x="2984500" y="4489450"/>
          <p14:tracePt t="127623" x="2914650" y="4616450"/>
          <p14:tracePt t="127640" x="2870200" y="4724400"/>
          <p14:tracePt t="127656" x="2800350" y="4819650"/>
          <p14:tracePt t="127673" x="2736850" y="4883150"/>
          <p14:tracePt t="127690" x="2603500" y="4959350"/>
          <p14:tracePt t="127707" x="2444750" y="5041900"/>
          <p14:tracePt t="127723" x="2349500" y="5092700"/>
          <p14:tracePt t="127740" x="2292350" y="5137150"/>
          <p14:tracePt t="127757" x="2260600" y="5149850"/>
          <p14:tracePt t="127773" x="2254250" y="5156200"/>
          <p14:tracePt t="127823" x="2254250" y="5162550"/>
          <p14:tracePt t="127831" x="2254250" y="5168900"/>
          <p14:tracePt t="127839" x="2254250" y="5187950"/>
          <p14:tracePt t="127847" x="2254250" y="5207000"/>
          <p14:tracePt t="127863" x="2254250" y="5219700"/>
          <p14:tracePt t="127873" x="2273300" y="5219700"/>
          <p14:tracePt t="127890" x="2336800" y="5219700"/>
          <p14:tracePt t="127907" x="2597150" y="5111750"/>
          <p14:tracePt t="127924" x="2990850" y="4845050"/>
          <p14:tracePt t="127940" x="3384550" y="4597400"/>
          <p14:tracePt t="127957" x="3714750" y="4406900"/>
          <p14:tracePt t="127974" x="3975100" y="4241800"/>
          <p14:tracePt t="127990" x="4102100" y="4146550"/>
          <p14:tracePt t="128007" x="4152900" y="4102100"/>
          <p14:tracePt t="128024" x="4203700" y="4038600"/>
          <p14:tracePt t="128040" x="4229100" y="4019550"/>
          <p14:tracePt t="128057" x="4254500" y="4006850"/>
          <p14:tracePt t="128191" x="4254500" y="4000500"/>
          <p14:tracePt t="128255" x="4210050" y="4013200"/>
          <p14:tracePt t="128263" x="4184650" y="4038600"/>
          <p14:tracePt t="128271" x="4133850" y="4089400"/>
          <p14:tracePt t="128275" x="3975100" y="4248150"/>
          <p14:tracePt t="128291" x="3790950" y="4432300"/>
          <p14:tracePt t="128311" x="3575050" y="4654550"/>
          <p14:tracePt t="128324" x="3429000" y="4819650"/>
          <p14:tracePt t="128341" x="3352800" y="4914900"/>
          <p14:tracePt t="128358" x="3257550" y="5041900"/>
          <p14:tracePt t="128374" x="3136900" y="5213350"/>
          <p14:tracePt t="128391" x="3092450" y="5270500"/>
          <p14:tracePt t="128408" x="3079750" y="5283200"/>
          <p14:tracePt t="128519" x="3073400" y="5283200"/>
          <p14:tracePt t="128533" x="3035300" y="5251450"/>
          <p14:tracePt t="128543" x="3016250" y="5232400"/>
          <p14:tracePt t="128551" x="3003550" y="5226050"/>
          <p14:tracePt t="128559" x="2984500" y="5207000"/>
          <p14:tracePt t="128575" x="2946400" y="5175250"/>
          <p14:tracePt t="128591" x="2908300" y="5137150"/>
          <p14:tracePt t="128608" x="2895600" y="5073650"/>
          <p14:tracePt t="128625" x="2876550" y="5029200"/>
          <p14:tracePt t="128855" x="2870200" y="5029200"/>
          <p14:tracePt t="128867" x="2851150" y="5048250"/>
          <p14:tracePt t="128875" x="2819400" y="5086350"/>
          <p14:tracePt t="128876" x="2774950" y="5124450"/>
          <p14:tracePt t="128892" x="2762250" y="5143500"/>
          <p14:tracePt t="128909" x="2755900" y="5143500"/>
          <p14:tracePt t="129055" x="2749550" y="5143500"/>
          <p14:tracePt t="129063" x="2743200" y="5137150"/>
          <p14:tracePt t="129271" x="2755900" y="5124450"/>
          <p14:tracePt t="129285" x="2794000" y="5118100"/>
          <p14:tracePt t="129287" x="2851150" y="5099050"/>
          <p14:tracePt t="129293" x="2990850" y="5073650"/>
          <p14:tracePt t="129309" x="3409950" y="5016500"/>
          <p14:tracePt t="129326" x="3651250" y="4972050"/>
          <p14:tracePt t="129343" x="3803650" y="4908550"/>
          <p14:tracePt t="129359" x="3816350" y="4902200"/>
          <p14:tracePt t="129439" x="3822700" y="4889500"/>
          <p14:tracePt t="129455" x="3829050" y="4889500"/>
          <p14:tracePt t="129463" x="3841750" y="4876800"/>
          <p14:tracePt t="129655" x="3841750" y="4870450"/>
          <p14:tracePt t="129663" x="3829050" y="4870450"/>
          <p14:tracePt t="129677" x="3810000" y="4870450"/>
          <p14:tracePt t="129677" x="3689350" y="4914900"/>
          <p14:tracePt t="129693" x="3587750" y="4946650"/>
          <p14:tracePt t="129710" x="3524250" y="4965700"/>
          <p14:tracePt t="129726" x="3517900" y="4965700"/>
          <p14:tracePt t="129903" x="3511550" y="4965700"/>
          <p14:tracePt t="130319" x="3498850" y="4972050"/>
          <p14:tracePt t="130327" x="3479800" y="5073650"/>
          <p14:tracePt t="130343" x="3460750" y="5149850"/>
          <p14:tracePt t="130351" x="3460750" y="5283200"/>
          <p14:tracePt t="130361" x="3460750" y="5314950"/>
          <p14:tracePt t="130383" x="3460750" y="5372100"/>
          <p14:tracePt t="130395" x="3460750" y="5397500"/>
          <p14:tracePt t="130411" x="3460750" y="5429250"/>
          <p14:tracePt t="130428" x="3460750" y="5461000"/>
          <p14:tracePt t="130444" x="3460750" y="5486400"/>
          <p14:tracePt t="130461" x="3460750" y="5530850"/>
          <p14:tracePt t="130478" x="3460750" y="5556250"/>
          <p14:tracePt t="130478" x="3460750" y="5575300"/>
          <p14:tracePt t="130495" x="3460750" y="5594350"/>
          <p14:tracePt t="130511" x="3460750" y="5607050"/>
          <p14:tracePt t="130655" x="3460750" y="5626100"/>
          <p14:tracePt t="130670" x="3460750" y="5645150"/>
          <p14:tracePt t="130679" x="3460750" y="5664200"/>
          <p14:tracePt t="130679" x="3460750" y="5689600"/>
          <p14:tracePt t="130695" x="3467100" y="5727700"/>
          <p14:tracePt t="130712" x="3473450" y="5759450"/>
          <p14:tracePt t="130728" x="3473450" y="5791200"/>
          <p14:tracePt t="130745" x="3473450" y="5810250"/>
          <p14:tracePt t="130847" x="3479800" y="5810250"/>
          <p14:tracePt t="130863" x="3492500" y="5810250"/>
          <p14:tracePt t="130871" x="3498850" y="5810250"/>
          <p14:tracePt t="130879" x="3511550" y="5810250"/>
          <p14:tracePt t="131015" x="3498850" y="5810250"/>
          <p14:tracePt t="131023" x="3479800" y="5803900"/>
          <p14:tracePt t="131031" x="3454400" y="5803900"/>
          <p14:tracePt t="131031" x="3448050" y="5797550"/>
          <p14:tracePt t="131045" x="3416300" y="5784850"/>
          <p14:tracePt t="131062" x="3403600" y="5778500"/>
          <p14:tracePt t="131183" x="3384550" y="5778500"/>
          <p14:tracePt t="131191" x="3371850" y="5784850"/>
          <p14:tracePt t="131199" x="3359150" y="5797550"/>
          <p14:tracePt t="131206" x="3346450" y="5797550"/>
          <p14:tracePt t="131463" x="3346450" y="5803900"/>
          <p14:tracePt t="131479" x="3359150" y="5803900"/>
          <p14:tracePt t="131480" x="3371850" y="5803900"/>
          <p14:tracePt t="131495" x="3378200" y="5803900"/>
          <p14:tracePt t="131503" x="3390900" y="5803900"/>
          <p14:tracePt t="131519" x="3397250" y="5803900"/>
          <p14:tracePt t="131567" x="3403600" y="5803900"/>
          <p14:tracePt t="131575" x="3416300" y="5803900"/>
          <p14:tracePt t="131583" x="3422650" y="5810250"/>
          <p14:tracePt t="131591" x="3429000" y="5810250"/>
          <p14:tracePt t="131647" x="3435350" y="5810250"/>
          <p14:tracePt t="131655" x="3435350" y="5816600"/>
          <p14:tracePt t="131656" x="3441700" y="5816600"/>
          <p14:tracePt t="131775" x="3448050" y="5816600"/>
          <p14:tracePt t="132031" x="3454400" y="5816600"/>
          <p14:tracePt t="132039" x="3460750" y="5810250"/>
          <p14:tracePt t="132047" x="3467100" y="5797550"/>
          <p14:tracePt t="132087" x="3467100" y="5791200"/>
          <p14:tracePt t="132095" x="3473450" y="5784850"/>
          <p14:tracePt t="132106" x="3479800" y="5772150"/>
          <p14:tracePt t="132119" x="3486150" y="5753100"/>
          <p14:tracePt t="132135" x="3492500" y="5746750"/>
          <p14:tracePt t="132295" x="3492500" y="5740400"/>
          <p14:tracePt t="132415" x="3486150" y="5734050"/>
          <p14:tracePt t="132871" x="3486150" y="5721350"/>
          <p14:tracePt t="132886" x="3486150" y="5702300"/>
          <p14:tracePt t="132903" x="3486150" y="5695950"/>
          <p14:tracePt t="132911" x="3486150" y="5683250"/>
          <p14:tracePt t="132932" x="3486150" y="5676900"/>
          <p14:tracePt t="132991" x="3486150" y="5670550"/>
          <p14:tracePt t="132999" x="3486150" y="5664200"/>
          <p14:tracePt t="133015" x="3486150" y="5638800"/>
          <p14:tracePt t="133032" x="3486150" y="5626100"/>
          <p14:tracePt t="133032" x="3486150" y="5600700"/>
          <p14:tracePt t="133049" x="3486150" y="5575300"/>
          <p14:tracePt t="133065" x="3486150" y="5549900"/>
          <p14:tracePt t="133082" x="3486150" y="5537200"/>
          <p14:tracePt t="133099" x="3486150" y="5524500"/>
          <p14:tracePt t="133115" x="3486150" y="5518150"/>
          <p14:tracePt t="133132" x="3486150" y="5499100"/>
          <p14:tracePt t="133149" x="3486150" y="5486400"/>
          <p14:tracePt t="133165" x="3486150" y="5473700"/>
          <p14:tracePt t="133182" x="3486150" y="5435600"/>
          <p14:tracePt t="133199" x="3486150" y="5429250"/>
          <p14:tracePt t="133239" x="3486150" y="5422900"/>
          <p14:tracePt t="133247" x="3486150" y="5410200"/>
          <p14:tracePt t="133255" x="3486150" y="5391150"/>
          <p14:tracePt t="133266" x="3486150" y="5384800"/>
          <p14:tracePt t="133282" x="3486150" y="5378450"/>
          <p14:tracePt t="133327" x="3486150" y="5372100"/>
          <p14:tracePt t="133335" x="3486150" y="5365750"/>
          <p14:tracePt t="133351" x="3486150" y="5359400"/>
          <p14:tracePt t="133359" x="3486150" y="5353050"/>
          <p14:tracePt t="133367" x="3486150" y="5340350"/>
          <p14:tracePt t="133367" x="3486150" y="5327650"/>
          <p14:tracePt t="133383" x="3486150" y="5314950"/>
          <p14:tracePt t="133399" x="3486150" y="5295900"/>
          <p14:tracePt t="133416" x="3486150" y="5283200"/>
          <p14:tracePt t="133455" x="3486150" y="5276850"/>
          <p14:tracePt t="133455" x="3486150" y="5270500"/>
          <p14:tracePt t="133471" x="3486150" y="5264150"/>
          <p14:tracePt t="133479" x="3486150" y="5257800"/>
          <p14:tracePt t="133487" x="3486150" y="5238750"/>
          <p14:tracePt t="133499" x="3479800" y="5207000"/>
          <p14:tracePt t="133519" x="3479800" y="5194300"/>
          <p14:tracePt t="133535" x="3479800" y="5181600"/>
          <p14:tracePt t="133551" x="3479800" y="5168900"/>
          <p14:tracePt t="133566" x="3479800" y="5162550"/>
          <p14:tracePt t="133615" x="3479800" y="5156200"/>
          <p14:tracePt t="133623" x="3479800" y="5143500"/>
          <p14:tracePt t="133631" x="3473450" y="5137150"/>
          <p14:tracePt t="133649" x="3473450" y="5124450"/>
          <p14:tracePt t="133650" x="3473450" y="5111750"/>
          <p14:tracePt t="133666" x="3467100" y="5092700"/>
          <p14:tracePt t="133683" x="3467100" y="5080000"/>
          <p14:tracePt t="133700" x="3460750" y="5054600"/>
          <p14:tracePt t="133716" x="3454400" y="5022850"/>
          <p14:tracePt t="133733" x="3454400" y="5010150"/>
          <p14:tracePt t="133750" x="3448050" y="4997450"/>
          <p14:tracePt t="133766" x="3448050" y="4978400"/>
          <p14:tracePt t="133807" x="3441700" y="4965700"/>
          <p14:tracePt t="133815" x="3441700" y="4959350"/>
          <p14:tracePt t="133823" x="3435350" y="4940300"/>
          <p14:tracePt t="133833" x="3435350" y="4933950"/>
          <p14:tracePt t="133951" x="3429000" y="4933950"/>
          <p14:tracePt t="133959" x="3422650" y="4953000"/>
          <p14:tracePt t="133975" x="3422650" y="4978400"/>
          <p14:tracePt t="133983" x="3422650" y="5003800"/>
          <p14:tracePt t="133999" x="3422650" y="5022850"/>
          <p14:tracePt t="134007" x="3422650" y="5080000"/>
          <p14:tracePt t="134017" x="3422650" y="5137150"/>
          <p14:tracePt t="134034" x="3409950" y="5194300"/>
          <p14:tracePt t="134050" x="3403600" y="5251450"/>
          <p14:tracePt t="134067" x="3403600" y="5321300"/>
          <p14:tracePt t="134084" x="3403600" y="5391150"/>
          <p14:tracePt t="134101" x="3403600" y="5429250"/>
          <p14:tracePt t="134117" x="3403600" y="5461000"/>
          <p14:tracePt t="134134" x="3403600" y="5486400"/>
          <p14:tracePt t="134150" x="3403600" y="5543550"/>
          <p14:tracePt t="134167" x="3403600" y="5556250"/>
          <p14:tracePt t="134184" x="3403600" y="5588000"/>
          <p14:tracePt t="134200" x="3403600" y="5645150"/>
          <p14:tracePt t="134217" x="3403600" y="5702300"/>
          <p14:tracePt t="134234" x="3403600" y="5753100"/>
          <p14:tracePt t="134251" x="3403600" y="5759450"/>
          <p14:tracePt t="135006" x="3384550" y="5759450"/>
          <p14:tracePt t="135015" x="3378200" y="5740400"/>
          <p14:tracePt t="135022" x="3352800" y="5695950"/>
          <p14:tracePt t="135030" x="3346450" y="5676900"/>
          <p14:tracePt t="135038" x="3327400" y="5651500"/>
          <p14:tracePt t="135054" x="3321050" y="5632450"/>
          <p14:tracePt t="135070" x="3308350" y="5607050"/>
          <p14:tracePt t="135086" x="3270250" y="5537200"/>
          <p14:tracePt t="135102" x="3251200" y="5511800"/>
          <p14:tracePt t="135303" x="3251200" y="5492750"/>
          <p14:tracePt t="135318" x="3251200" y="5486400"/>
          <p14:tracePt t="135327" x="3244850" y="5473700"/>
          <p14:tracePt t="135334" x="3244850" y="5467350"/>
          <p14:tracePt t="135342" x="3232150" y="5448300"/>
          <p14:tracePt t="135352" x="3232150" y="5416550"/>
          <p14:tracePt t="135369" x="3225800" y="5391150"/>
          <p14:tracePt t="135386" x="3213100" y="5353050"/>
          <p14:tracePt t="135402" x="3206750" y="5340350"/>
          <p14:tracePt t="135420" x="3206750" y="5321300"/>
          <p14:tracePt t="135436" x="3200400" y="5295900"/>
          <p14:tracePt t="135453" x="3187700" y="5251450"/>
          <p14:tracePt t="135469" x="3187700" y="5232400"/>
          <p14:tracePt t="135486" x="3187700" y="5207000"/>
          <p14:tracePt t="135503" x="3187700" y="5181600"/>
          <p14:tracePt t="135519" x="3194050" y="5149850"/>
          <p14:tracePt t="135536" x="3206750" y="5124450"/>
          <p14:tracePt t="135553" x="3232150" y="5099050"/>
          <p14:tracePt t="135569" x="3263900" y="5073650"/>
          <p14:tracePt t="135586" x="3282950" y="5060950"/>
          <p14:tracePt t="135603" x="3295650" y="5048250"/>
          <p14:tracePt t="135702" x="3295650" y="5041900"/>
          <p14:tracePt t="135710" x="3308350" y="5029200"/>
          <p14:tracePt t="135719" x="3327400" y="5010150"/>
          <p14:tracePt t="135726" x="3378200" y="4959350"/>
          <p14:tracePt t="135736" x="3454400" y="4889500"/>
          <p14:tracePt t="135753" x="3511550" y="4832350"/>
          <p14:tracePt t="135770" x="3562350" y="4781550"/>
          <p14:tracePt t="135786" x="3594100" y="4749800"/>
          <p14:tracePt t="135803" x="3600450" y="4737100"/>
          <p14:tracePt t="135820" x="3625850" y="4724400"/>
          <p14:tracePt t="135837" x="3670300" y="4711700"/>
          <p14:tracePt t="135853" x="3708400" y="4699000"/>
          <p14:tracePt t="135870" x="3822700" y="4679950"/>
          <p14:tracePt t="135887" x="3892550" y="4660900"/>
          <p14:tracePt t="135903" x="3949700" y="4654550"/>
          <p14:tracePt t="135920" x="4006850" y="4641850"/>
          <p14:tracePt t="135937" x="4114800" y="4622800"/>
          <p14:tracePt t="135953" x="4216400" y="4597400"/>
          <p14:tracePt t="135970" x="4267200" y="4578350"/>
          <p14:tracePt t="135987" x="4298950" y="4559300"/>
          <p14:tracePt t="136004" x="4343400" y="4546600"/>
          <p14:tracePt t="136020" x="4425950" y="4508500"/>
          <p14:tracePt t="136037" x="4521200" y="4483100"/>
          <p14:tracePt t="136053" x="4705350" y="4419600"/>
          <p14:tracePt t="136070" x="4800600" y="4387850"/>
          <p14:tracePt t="136087" x="4972050" y="4318000"/>
          <p14:tracePt t="136104" x="5118100" y="4273550"/>
          <p14:tracePt t="136120" x="5238750" y="4235450"/>
          <p14:tracePt t="136137" x="5321300" y="4210050"/>
          <p14:tracePt t="136154" x="5346700" y="4203700"/>
          <p14:tracePt t="136262" x="5327650" y="4203700"/>
          <p14:tracePt t="136271" x="5314950" y="4203700"/>
          <p14:tracePt t="136271" x="5276850" y="4203700"/>
          <p14:tracePt t="136287" x="5226050" y="4203700"/>
          <p14:tracePt t="136294" x="5105400" y="4197350"/>
          <p14:tracePt t="136304" x="5080000" y="4197350"/>
          <p14:tracePt t="136359" x="5073650" y="4197350"/>
          <p14:tracePt t="136366" x="5022850" y="4184650"/>
          <p14:tracePt t="136382" x="4959350" y="4178300"/>
          <p14:tracePt t="136390" x="4832350" y="4159250"/>
          <p14:tracePt t="136396" x="4749800" y="4146550"/>
          <p14:tracePt t="136406" x="4572000" y="4121150"/>
          <p14:tracePt t="136423" x="4451350" y="4114800"/>
          <p14:tracePt t="136438" x="4343400" y="4114800"/>
          <p14:tracePt t="136454" x="4197350" y="4133850"/>
          <p14:tracePt t="136471" x="4127500" y="4140200"/>
          <p14:tracePt t="136488" x="4013200" y="4165600"/>
          <p14:tracePt t="136504" x="3943350" y="4178300"/>
          <p14:tracePt t="136521" x="3822700" y="4203700"/>
          <p14:tracePt t="136538" x="3721100" y="4229100"/>
          <p14:tracePt t="136554" x="3644900" y="4254500"/>
          <p14:tracePt t="136571" x="3575050" y="4286250"/>
          <p14:tracePt t="136588" x="3530600" y="4305300"/>
          <p14:tracePt t="136604" x="3460750" y="4343400"/>
          <p14:tracePt t="136621" x="3378200" y="4381500"/>
          <p14:tracePt t="136638" x="3238500" y="4445000"/>
          <p14:tracePt t="136655" x="3162300" y="4464050"/>
          <p14:tracePt t="136671" x="3130550" y="4476750"/>
          <p14:tracePt t="136688" x="3086100" y="4495800"/>
          <p14:tracePt t="136705" x="3054350" y="4508500"/>
          <p14:tracePt t="136721" x="2997200" y="4527550"/>
          <p14:tracePt t="136738" x="2940050" y="4546600"/>
          <p14:tracePt t="136755" x="2895600" y="4565650"/>
          <p14:tracePt t="136771" x="2876550" y="4578350"/>
          <p14:tracePt t="136788" x="2844800" y="4597400"/>
          <p14:tracePt t="136805" x="2813050" y="4610100"/>
          <p14:tracePt t="136821" x="2736850" y="4648200"/>
          <p14:tracePt t="136821" x="2711450" y="4667250"/>
          <p14:tracePt t="136839" x="2667000" y="4679950"/>
          <p14:tracePt t="136982" x="2667000" y="4686300"/>
          <p14:tracePt t="136990" x="2686050" y="4699000"/>
          <p14:tracePt t="137005" x="2711450" y="4705350"/>
          <p14:tracePt t="137006" x="2819400" y="4743450"/>
          <p14:tracePt t="137022" x="2933700" y="4781550"/>
          <p14:tracePt t="137038" x="2997200" y="4800600"/>
          <p14:tracePt t="137055" x="3022600" y="4800600"/>
          <p14:tracePt t="137072" x="3048000" y="4800600"/>
          <p14:tracePt t="137089" x="3073400" y="4800600"/>
          <p14:tracePt t="137158" x="3079750" y="4800600"/>
          <p14:tracePt t="137166" x="3079750" y="4794250"/>
          <p14:tracePt t="137181" x="3079750" y="4775200"/>
          <p14:tracePt t="137189" x="3079750" y="4749800"/>
          <p14:tracePt t="137189" x="3073400" y="4699000"/>
          <p14:tracePt t="137205" x="3054350" y="4673600"/>
          <p14:tracePt t="137222" x="3028950" y="4629150"/>
          <p14:tracePt t="137239" x="3009900" y="4616450"/>
          <p14:tracePt t="137286" x="3003550" y="4616450"/>
          <p14:tracePt t="137294" x="2990850" y="4616450"/>
          <p14:tracePt t="137302" x="2971800" y="4616450"/>
          <p14:tracePt t="137307" x="2901950" y="4616450"/>
          <p14:tracePt t="137322" x="2800350" y="4641850"/>
          <p14:tracePt t="137342" x="2705100" y="4686300"/>
          <p14:tracePt t="137356" x="2635250" y="4743450"/>
          <p14:tracePt t="137372" x="2603500" y="4794250"/>
          <p14:tracePt t="137389" x="2571750" y="4857750"/>
          <p14:tracePt t="137406" x="2546350" y="4946650"/>
          <p14:tracePt t="137423" x="2540000" y="5022850"/>
          <p14:tracePt t="137439" x="2540000" y="5124450"/>
          <p14:tracePt t="137456" x="2540000" y="5232400"/>
          <p14:tracePt t="137473" x="2540000" y="5308600"/>
          <p14:tracePt t="137489" x="2540000" y="5334000"/>
          <p14:tracePt t="137506" x="2540000" y="5359400"/>
          <p14:tracePt t="137522" x="2540000" y="5397500"/>
          <p14:tracePt t="137539" x="2540000" y="5454650"/>
          <p14:tracePt t="137555" x="2540000" y="5518150"/>
          <p14:tracePt t="137573" x="2540000" y="5600700"/>
          <p14:tracePt t="137589" x="2546350" y="5645150"/>
          <p14:tracePt t="137607" x="2546350" y="5651500"/>
          <p14:tracePt t="137734" x="2552700" y="5651500"/>
          <p14:tracePt t="137742" x="2559050" y="5651500"/>
          <p14:tracePt t="137774" x="2565400" y="5651500"/>
          <p14:tracePt t="137870" x="2571750" y="5651500"/>
          <p14:tracePt t="137899" x="2571750" y="5645150"/>
          <p14:tracePt t="137906" x="2584450" y="5638800"/>
          <p14:tracePt t="137907" x="2603500" y="5600700"/>
          <p14:tracePt t="137923" x="2609850" y="5588000"/>
          <p14:tracePt t="138094" x="2622550" y="5588000"/>
          <p14:tracePt t="138102" x="2641600" y="5588000"/>
          <p14:tracePt t="138110" x="2673350" y="5588000"/>
          <p14:tracePt t="138118" x="2717800" y="5588000"/>
          <p14:tracePt t="138126" x="2774950" y="5575300"/>
          <p14:tracePt t="138142" x="2800350" y="5575300"/>
          <p14:tracePt t="138286" x="2787650" y="5575300"/>
          <p14:tracePt t="138294" x="2774950" y="5575300"/>
          <p14:tracePt t="138302" x="2749550" y="5575300"/>
          <p14:tracePt t="138310" x="2698750" y="5575300"/>
          <p14:tracePt t="138326" x="2654300" y="5575300"/>
          <p14:tracePt t="138341" x="2635250" y="5575300"/>
          <p14:tracePt t="138502" x="2635250" y="5568950"/>
          <p14:tracePt t="138510" x="2647950" y="5556250"/>
          <p14:tracePt t="138518" x="2673350" y="5543550"/>
          <p14:tracePt t="138524" x="2717800" y="5537200"/>
          <p14:tracePt t="138541" x="2730500" y="5530850"/>
          <p14:tracePt t="138558" x="2743200" y="5530850"/>
          <p14:tracePt t="138630" x="2743200" y="5524500"/>
          <p14:tracePt t="138646" x="2743200" y="5505450"/>
          <p14:tracePt t="138654" x="2743200" y="5486400"/>
          <p14:tracePt t="138662" x="2743200" y="5473700"/>
          <p14:tracePt t="138670" x="2743200" y="5448300"/>
          <p14:tracePt t="138678" x="2743200" y="5410200"/>
          <p14:tracePt t="138694" x="2743200" y="5359400"/>
          <p14:tracePt t="138710" x="2730500" y="5295900"/>
          <p14:tracePt t="138724" x="2717800" y="5181600"/>
          <p14:tracePt t="138741" x="2698750" y="5080000"/>
          <p14:tracePt t="138758" x="2679700" y="4997450"/>
          <p14:tracePt t="138775" x="2679700" y="4978400"/>
          <p14:tracePt t="138791" x="2679700" y="4946650"/>
          <p14:tracePt t="138808" x="2667000" y="4927600"/>
          <p14:tracePt t="138966" x="2667000" y="4921250"/>
          <p14:tracePt t="138974" x="2667000" y="4908550"/>
          <p14:tracePt t="138984" x="2667000" y="4902200"/>
          <p14:tracePt t="138992" x="2667000" y="4883150"/>
          <p14:tracePt t="139008" x="2692400" y="4857750"/>
          <p14:tracePt t="139025" x="2698750" y="4845050"/>
          <p14:tracePt t="139042" x="2698750" y="4838700"/>
          <p14:tracePt t="139142" x="2698750" y="4832350"/>
          <p14:tracePt t="139190" x="2705100" y="4832350"/>
          <p14:tracePt t="139222" x="2705100" y="4826000"/>
          <p14:tracePt t="139230" x="2717800" y="4813300"/>
          <p14:tracePt t="139251" x="2717800" y="4806950"/>
          <p14:tracePt t="139294" x="2724150" y="4800600"/>
          <p14:tracePt t="139334" x="2730500" y="4794250"/>
          <p14:tracePt t="139374" x="2736850" y="4794250"/>
          <p14:tracePt t="139382" x="2736850" y="4787900"/>
          <p14:tracePt t="139390" x="2743200" y="4787900"/>
          <p14:tracePt t="139398" x="2768600" y="4781550"/>
          <p14:tracePt t="139409" x="2813050" y="4775200"/>
          <p14:tracePt t="139442" x="2832100" y="4762500"/>
          <p14:tracePt t="139443" x="2857500" y="4756150"/>
          <p14:tracePt t="139459" x="2863850" y="4756150"/>
          <p14:tracePt t="139476" x="2889250" y="4756150"/>
          <p14:tracePt t="139492" x="2908300" y="4749800"/>
          <p14:tracePt t="139509" x="2921000" y="4749800"/>
          <p14:tracePt t="139678" x="2921000" y="4743450"/>
          <p14:tracePt t="139703" x="2914650" y="4743450"/>
          <p14:tracePt t="139710" x="2908300" y="4743450"/>
          <p14:tracePt t="139711" x="2882900" y="4737100"/>
          <p14:tracePt t="139726" x="2838450" y="4724400"/>
          <p14:tracePt t="139743" x="2768600" y="4718050"/>
          <p14:tracePt t="139760" x="2724150" y="4711700"/>
          <p14:tracePt t="139776" x="2711450" y="4711700"/>
          <p14:tracePt t="140030" x="2717800" y="4711700"/>
          <p14:tracePt t="140046" x="2736850" y="4711700"/>
          <p14:tracePt t="140054" x="2755900" y="4705350"/>
          <p14:tracePt t="140062" x="2819400" y="4699000"/>
          <p14:tracePt t="140077" x="2908300" y="4699000"/>
          <p14:tracePt t="140093" x="2978150" y="4699000"/>
          <p14:tracePt t="140246" x="2971800" y="4699000"/>
          <p14:tracePt t="140254" x="2959100" y="4699000"/>
          <p14:tracePt t="140262" x="2940050" y="4699000"/>
          <p14:tracePt t="140270" x="2927350" y="4699000"/>
          <p14:tracePt t="140278" x="2882900" y="4699000"/>
          <p14:tracePt t="140294" x="2851150" y="4699000"/>
          <p14:tracePt t="140382" x="2844800" y="4699000"/>
          <p14:tracePt t="140406" x="2832100" y="4692650"/>
          <p14:tracePt t="140420" x="2819400" y="4692650"/>
          <p14:tracePt t="140422" x="2806700" y="4686300"/>
          <p14:tracePt t="140427" x="2774950" y="4679950"/>
          <p14:tracePt t="140444" x="2768600" y="4673600"/>
          <p14:tracePt t="140574" x="2768600" y="4667250"/>
          <p14:tracePt t="140582" x="2768600" y="4660900"/>
          <p14:tracePt t="140590" x="2774950" y="4660900"/>
          <p14:tracePt t="140598" x="2787650" y="4660900"/>
          <p14:tracePt t="140611" x="2800350" y="4660900"/>
          <p14:tracePt t="140702" x="2806700" y="4660900"/>
          <p14:tracePt t="141254" x="2813050" y="4660900"/>
          <p14:tracePt t="141262" x="2813050" y="4705350"/>
          <p14:tracePt t="141278" x="2774950" y="4794250"/>
          <p14:tracePt t="141294" x="2749550" y="4851400"/>
          <p14:tracePt t="141312" x="2686050" y="4984750"/>
          <p14:tracePt t="141329" x="2635250" y="5124450"/>
          <p14:tracePt t="141329" x="2578100" y="5251450"/>
          <p14:tracePt t="141345" x="2540000" y="5334000"/>
          <p14:tracePt t="141362" x="2527300" y="5359400"/>
          <p14:tracePt t="141486" x="2520950" y="5372100"/>
          <p14:tracePt t="141542" x="2514600" y="5384800"/>
          <p14:tracePt t="141550" x="2508250" y="5397500"/>
          <p14:tracePt t="141558" x="2495550" y="5416550"/>
          <p14:tracePt t="141579" x="2489200" y="5454650"/>
          <p14:tracePt t="141582" x="2482850" y="5473700"/>
          <p14:tracePt t="141678" x="2482850" y="5480050"/>
          <p14:tracePt t="141686" x="2495550" y="5492750"/>
          <p14:tracePt t="141694" x="2501900" y="5505450"/>
          <p14:tracePt t="141718" x="2508250" y="5518150"/>
          <p14:tracePt t="141766" x="2514600" y="5518150"/>
          <p14:tracePt t="141782" x="2520950" y="5518150"/>
          <p14:tracePt t="141790" x="2533650" y="5524500"/>
          <p14:tracePt t="141799" x="2552700" y="5537200"/>
          <p14:tracePt t="141807" x="2578100" y="5543550"/>
          <p14:tracePt t="141815" x="2622550" y="5556250"/>
          <p14:tracePt t="141831" x="2673350" y="5568950"/>
          <p14:tracePt t="141855" x="2705100" y="5568950"/>
          <p14:tracePt t="141871" x="2736850" y="5568950"/>
          <p14:tracePt t="141881" x="2749550" y="5568950"/>
          <p14:tracePt t="142047" x="2736850" y="5568950"/>
          <p14:tracePt t="142063" x="2730500" y="5568950"/>
          <p14:tracePt t="142095" x="2724150" y="5568950"/>
          <p14:tracePt t="142737" x="0" y="0"/>
        </p14:tracePtLst>
        <p14:tracePtLst>
          <p14:tracePt t="147215" x="5010150" y="3429000"/>
          <p14:tracePt t="147223" x="4991100" y="3422650"/>
          <p14:tracePt t="147231" x="4965700" y="3409950"/>
          <p14:tracePt t="147239" x="4946650" y="3403600"/>
          <p14:tracePt t="147295" x="4940300" y="3397250"/>
          <p14:tracePt t="147303" x="4927600" y="3390900"/>
          <p14:tracePt t="147311" x="4876800" y="3371850"/>
          <p14:tracePt t="147319" x="4826000" y="3352800"/>
          <p14:tracePt t="147327" x="4641850" y="3295650"/>
          <p14:tracePt t="147343" x="4438650" y="3232150"/>
          <p14:tracePt t="147359" x="4229100" y="3162300"/>
          <p14:tracePt t="147375" x="3949700" y="3054350"/>
          <p14:tracePt t="147375" x="3765550" y="2990850"/>
          <p14:tracePt t="147391" x="3486150" y="2927350"/>
          <p14:tracePt t="147415" x="3282950" y="2901950"/>
          <p14:tracePt t="147431" x="3181350" y="2882900"/>
          <p14:tracePt t="147447" x="3124200" y="2876550"/>
          <p14:tracePt t="147457" x="2997200" y="2876550"/>
          <p14:tracePt t="147473" x="2825750" y="2870200"/>
          <p14:tracePt t="147507" x="2736850" y="2870200"/>
          <p14:tracePt t="147511" x="2603500" y="2857500"/>
          <p14:tracePt t="147523" x="2514600" y="2857500"/>
          <p14:tracePt t="147540" x="2374900" y="2851150"/>
          <p14:tracePt t="147557" x="2178050" y="2851150"/>
          <p14:tracePt t="147573" x="1790700" y="2844800"/>
          <p14:tracePt t="147590" x="1390650" y="2819400"/>
          <p14:tracePt t="147607" x="1327150" y="2819400"/>
          <p14:tracePt t="147678" x="1301750" y="2819400"/>
          <p14:tracePt t="147687" x="1270000" y="2825750"/>
          <p14:tracePt t="147695" x="1219200" y="2838450"/>
          <p14:tracePt t="147706" x="1143000" y="2851150"/>
          <p14:tracePt t="147706" x="1003300" y="2863850"/>
          <p14:tracePt t="147724" x="889000" y="2876550"/>
          <p14:tracePt t="147740" x="831850" y="2882900"/>
          <p14:tracePt t="147757" x="812800" y="2889250"/>
          <p14:tracePt t="147774" x="660400" y="2889250"/>
          <p14:tracePt t="147792" x="552450" y="2889250"/>
          <p14:tracePt t="147807" x="450850" y="2889250"/>
          <p14:tracePt t="147824" x="400050" y="2889250"/>
          <p14:tracePt t="147840" x="381000" y="2889250"/>
          <p14:tracePt t="147895" x="361950" y="2889250"/>
          <p14:tracePt t="147903" x="304800" y="2889250"/>
          <p14:tracePt t="147911" x="209550" y="2889250"/>
          <p14:tracePt t="147919" x="101600" y="2889250"/>
          <p14:tracePt t="147927" x="0" y="2851150"/>
          <p14:tracePt t="147943" x="0" y="2825750"/>
          <p14:tracePt t="147983" x="0" y="2819400"/>
          <p14:tracePt t="147991" x="38100" y="2794000"/>
          <p14:tracePt t="148007" x="133350" y="2736850"/>
          <p14:tracePt t="148033" x="171450" y="2711450"/>
          <p14:tracePt t="148039" x="228600" y="2679700"/>
          <p14:tracePt t="148047" x="336550" y="2628900"/>
          <p14:tracePt t="148058" x="469900" y="2571750"/>
          <p14:tracePt t="148074" x="660400" y="2533650"/>
          <p14:tracePt t="148091" x="895350" y="2489200"/>
          <p14:tracePt t="148108" x="1168400" y="2444750"/>
          <p14:tracePt t="148124" x="1441450" y="2393950"/>
          <p14:tracePt t="148141" x="1606550" y="2362200"/>
          <p14:tracePt t="148158" x="1663700" y="2355850"/>
          <p14:tracePt t="148174" x="1670050" y="2355850"/>
          <p14:tracePt t="148191" x="1676400" y="2355850"/>
          <p14:tracePt t="148208" x="1739900" y="2343150"/>
          <p14:tracePt t="148224" x="1828800" y="2343150"/>
          <p14:tracePt t="148241" x="2000250" y="2343150"/>
          <p14:tracePt t="148258" x="2152650" y="2355850"/>
          <p14:tracePt t="148275" x="2298700" y="2381250"/>
          <p14:tracePt t="148291" x="2432050" y="2432050"/>
          <p14:tracePt t="148308" x="2584450" y="2495550"/>
          <p14:tracePt t="148325" x="2698750" y="2578100"/>
          <p14:tracePt t="148341" x="2768600" y="2628900"/>
          <p14:tracePt t="148358" x="2813050" y="2692400"/>
          <p14:tracePt t="148375" x="2819400" y="2730500"/>
          <p14:tracePt t="148391" x="2819400" y="2749550"/>
          <p14:tracePt t="148408" x="2819400" y="2787650"/>
          <p14:tracePt t="148425" x="2813050" y="2800350"/>
          <p14:tracePt t="148442" x="2774950" y="2832100"/>
          <p14:tracePt t="148458" x="2736850" y="2870200"/>
          <p14:tracePt t="148475" x="2609850" y="2940050"/>
          <p14:tracePt t="148492" x="2444750" y="3003550"/>
          <p14:tracePt t="148509" x="2209800" y="3060700"/>
          <p14:tracePt t="148525" x="1993900" y="3067050"/>
          <p14:tracePt t="148542" x="1809750" y="3067050"/>
          <p14:tracePt t="148558" x="1663700" y="3022600"/>
          <p14:tracePt t="148575" x="1536700" y="2965450"/>
          <p14:tracePt t="148592" x="1460500" y="2914650"/>
          <p14:tracePt t="148608" x="1422400" y="2889250"/>
          <p14:tracePt t="148625" x="1397000" y="2863850"/>
          <p14:tracePt t="148642" x="1371600" y="2832100"/>
          <p14:tracePt t="148658" x="1358900" y="2819400"/>
          <p14:tracePt t="148759" x="1358900" y="2832100"/>
          <p14:tracePt t="148767" x="1358900" y="2857500"/>
          <p14:tracePt t="148775" x="1390650" y="2927350"/>
          <p14:tracePt t="148776" x="1479550" y="3124200"/>
          <p14:tracePt t="148792" x="1765300" y="3619500"/>
          <p14:tracePt t="148809" x="2120900" y="4267200"/>
          <p14:tracePt t="148825" x="2470150" y="5016500"/>
          <p14:tracePt t="148842" x="2717800" y="5588000"/>
          <p14:tracePt t="148859" x="2927350" y="6089650"/>
          <p14:tracePt t="148876" x="3060700" y="6375400"/>
          <p14:tracePt t="148892" x="3168650" y="6559550"/>
          <p14:tracePt t="148909" x="3206750" y="6635750"/>
          <p14:tracePt t="148925" x="3238500" y="6686550"/>
          <p14:tracePt t="148943" x="3251200" y="6705600"/>
          <p14:tracePt t="148959" x="3270250" y="6724650"/>
          <p14:tracePt t="148976" x="3270250" y="6731000"/>
          <p14:tracePt t="149119" x="3263900" y="6731000"/>
          <p14:tracePt t="149127" x="3200400" y="6648450"/>
          <p14:tracePt t="149143" x="3149600" y="6584950"/>
          <p14:tracePt t="149143" x="3079750" y="6496050"/>
          <p14:tracePt t="149159" x="3003550" y="6388100"/>
          <p14:tracePt t="149176" x="2952750" y="6292850"/>
          <p14:tracePt t="149193" x="2908300" y="6242050"/>
          <p14:tracePt t="149209" x="2889250" y="6203950"/>
          <p14:tracePt t="149226" x="2851150" y="6146800"/>
          <p14:tracePt t="149243" x="2762250" y="6026150"/>
          <p14:tracePt t="149259" x="2647950" y="5873750"/>
          <p14:tracePt t="149276" x="2565400" y="5765800"/>
          <p14:tracePt t="149293" x="2540000" y="5734050"/>
          <p14:tracePt t="149310" x="2527300" y="5721350"/>
          <p14:tracePt t="149326" x="2495550" y="5676900"/>
          <p14:tracePt t="149343" x="2470150" y="5645150"/>
          <p14:tracePt t="149360" x="2470150" y="5638800"/>
          <p14:tracePt t="149407" x="2451100" y="5619750"/>
          <p14:tracePt t="149419" x="2444750" y="5600700"/>
          <p14:tracePt t="149423" x="2425700" y="5575300"/>
          <p14:tracePt t="149431" x="2393950" y="5518150"/>
          <p14:tracePt t="149443" x="2381250" y="5499100"/>
          <p14:tracePt t="149591" x="2387600" y="5499100"/>
          <p14:tracePt t="149599" x="2400300" y="5499100"/>
          <p14:tracePt t="149615" x="2432050" y="5499100"/>
          <p14:tracePt t="149623" x="2438400" y="5505450"/>
          <p14:tracePt t="149630" x="2463800" y="5511800"/>
          <p14:tracePt t="149646" x="2501900" y="5530850"/>
          <p14:tracePt t="149662" x="2527300" y="5537200"/>
          <p14:tracePt t="149677" x="2540000" y="5537200"/>
          <p14:tracePt t="149694" x="2552700" y="5543550"/>
          <p14:tracePt t="149710" x="2616200" y="5556250"/>
          <p14:tracePt t="149727" x="2673350" y="5562600"/>
          <p14:tracePt t="149744" x="2730500" y="5568950"/>
          <p14:tracePt t="149760" x="2787650" y="5568950"/>
          <p14:tracePt t="149777" x="2832100" y="5568950"/>
          <p14:tracePt t="149794" x="2863850" y="5568950"/>
          <p14:tracePt t="149810" x="2876550" y="5568950"/>
          <p14:tracePt t="149927" x="2870200" y="5568950"/>
          <p14:tracePt t="149935" x="2844800" y="5562600"/>
          <p14:tracePt t="149942" x="2825750" y="5556250"/>
          <p14:tracePt t="149947" x="2794000" y="5549900"/>
          <p14:tracePt t="149960" x="2755900" y="5537200"/>
          <p14:tracePt t="149977" x="2711450" y="5530850"/>
          <p14:tracePt t="149994" x="2692400" y="5518150"/>
          <p14:tracePt t="150011" x="2686050" y="5518150"/>
          <p14:tracePt t="150127" x="2679700" y="5518150"/>
          <p14:tracePt t="150247" x="2686050" y="5518150"/>
          <p14:tracePt t="150255" x="2705100" y="5518150"/>
          <p14:tracePt t="150262" x="2717800" y="5518150"/>
          <p14:tracePt t="150271" x="2743200" y="5518150"/>
          <p14:tracePt t="150278" x="2806700" y="5518150"/>
          <p14:tracePt t="150278" x="2844800" y="5518150"/>
          <p14:tracePt t="150295" x="2940050" y="5518150"/>
          <p14:tracePt t="150311" x="2997200" y="5518150"/>
          <p14:tracePt t="150328" x="3009900" y="5518150"/>
          <p14:tracePt t="150345" x="3016250" y="5518150"/>
          <p14:tracePt t="150383" x="3022600" y="5518150"/>
          <p14:tracePt t="150390" x="3028950" y="5518150"/>
          <p14:tracePt t="150415" x="3041650" y="5518150"/>
          <p14:tracePt t="150415" x="3054350" y="5518150"/>
          <p14:tracePt t="150430" x="3079750" y="5518150"/>
          <p14:tracePt t="150446" x="3086100" y="5518150"/>
          <p14:tracePt t="150527" x="3079750" y="5518150"/>
          <p14:tracePt t="150535" x="3073400" y="5518150"/>
          <p14:tracePt t="150542" x="3054350" y="5518150"/>
          <p14:tracePt t="150551" x="3003550" y="5518150"/>
          <p14:tracePt t="150567" x="2940050" y="5518150"/>
          <p14:tracePt t="150578" x="2838450" y="5518150"/>
          <p14:tracePt t="150595" x="2686050" y="5518150"/>
          <p14:tracePt t="150612" x="2603500" y="5518150"/>
          <p14:tracePt t="150628" x="2590800" y="5518150"/>
          <p14:tracePt t="150645" x="2584450" y="5518150"/>
          <p14:tracePt t="150814" x="2597150" y="5518150"/>
          <p14:tracePt t="150823" x="2616200" y="5518150"/>
          <p14:tracePt t="150831" x="2647950" y="5518150"/>
          <p14:tracePt t="150839" x="2673350" y="5518150"/>
          <p14:tracePt t="150845" x="2724150" y="5518150"/>
          <p14:tracePt t="150862" x="2806700" y="5518150"/>
          <p14:tracePt t="150879" x="2857500" y="5518150"/>
          <p14:tracePt t="150895" x="2882900" y="5518150"/>
          <p14:tracePt t="150912" x="2889250" y="5518150"/>
          <p14:tracePt t="150999" x="2895600" y="5511800"/>
          <p14:tracePt t="151014" x="2895600" y="5505450"/>
          <p14:tracePt t="151030" x="2895600" y="5499100"/>
          <p14:tracePt t="151054" x="2895600" y="5492750"/>
          <p14:tracePt t="151062" x="2889250" y="5480050"/>
          <p14:tracePt t="151078" x="2876550" y="5422900"/>
          <p14:tracePt t="151105" x="2876550" y="5378450"/>
          <p14:tracePt t="151106" x="2876550" y="5308600"/>
          <p14:tracePt t="151113" x="2876550" y="5219700"/>
          <p14:tracePt t="151129" x="2882900" y="5143500"/>
          <p14:tracePt t="151146" x="2895600" y="5041900"/>
          <p14:tracePt t="151162" x="2895600" y="4953000"/>
          <p14:tracePt t="151179" x="2895600" y="4902200"/>
          <p14:tracePt t="151196" x="2895600" y="4864100"/>
          <p14:tracePt t="151213" x="2889250" y="4845050"/>
          <p14:tracePt t="151229" x="2851150" y="4787900"/>
          <p14:tracePt t="151247" x="2838450" y="4775200"/>
          <p14:tracePt t="151263" x="2825750" y="4749800"/>
          <p14:tracePt t="151302" x="2819400" y="4749800"/>
          <p14:tracePt t="151446" x="2819400" y="4737100"/>
          <p14:tracePt t="151454" x="2813050" y="4730750"/>
          <p14:tracePt t="151469" x="2806700" y="4724400"/>
          <p14:tracePt t="151486" x="2800350" y="4718050"/>
          <p14:tracePt t="151494" x="2794000" y="4711700"/>
          <p14:tracePt t="151513" x="2787650" y="4705350"/>
          <p14:tracePt t="151518" x="2781300" y="4692650"/>
          <p14:tracePt t="151726" x="2800350" y="4686300"/>
          <p14:tracePt t="151734" x="2813050" y="4686300"/>
          <p14:tracePt t="151751" x="2819400" y="4686300"/>
          <p14:tracePt t="151764" x="2832100" y="4686300"/>
          <p14:tracePt t="151766" x="2857500" y="4686300"/>
          <p14:tracePt t="151782" x="2882900" y="4686300"/>
          <p14:tracePt t="151798" x="2908300" y="4679950"/>
          <p14:tracePt t="151814" x="2914650" y="4679950"/>
          <p14:tracePt t="151950" x="2901950" y="4673600"/>
          <p14:tracePt t="151958" x="2889250" y="4673600"/>
          <p14:tracePt t="151966" x="2870200" y="4667250"/>
          <p14:tracePt t="151974" x="2838450" y="4654550"/>
          <p14:tracePt t="151982" x="2800350" y="4641850"/>
          <p14:tracePt t="151998" x="2768600" y="4635500"/>
          <p14:tracePt t="152014" x="2755900" y="4629150"/>
          <p14:tracePt t="152206" x="2768600" y="4629150"/>
          <p14:tracePt t="152214" x="2813050" y="4635500"/>
          <p14:tracePt t="152230" x="2844800" y="4641850"/>
          <p14:tracePt t="152246" x="2857500" y="4641850"/>
          <p14:tracePt t="152270" x="2863850" y="4641850"/>
          <p14:tracePt t="152302" x="2870200" y="4641850"/>
          <p14:tracePt t="152310" x="2870200" y="4648200"/>
          <p14:tracePt t="152326" x="2876550" y="4648200"/>
          <p14:tracePt t="152340" x="2882900" y="4654550"/>
          <p14:tracePt t="152350" x="2895600" y="4654550"/>
          <p14:tracePt t="152358" x="2908300" y="4654550"/>
          <p14:tracePt t="152470" x="2895600" y="4654550"/>
          <p14:tracePt t="152478" x="2876550" y="4654550"/>
          <p14:tracePt t="152494" x="2863850" y="4654550"/>
          <p14:tracePt t="152502" x="2838450" y="4654550"/>
          <p14:tracePt t="152510" x="2806700" y="4654550"/>
          <p14:tracePt t="152531" x="2768600" y="4654550"/>
          <p14:tracePt t="152534" x="2736850" y="4654550"/>
          <p14:tracePt t="152548" x="2698750" y="4654550"/>
          <p14:tracePt t="152565" x="2692400" y="4654550"/>
          <p14:tracePt t="152582" x="2673350" y="4654550"/>
          <p14:tracePt t="152686" x="2679700" y="4654550"/>
          <p14:tracePt t="152694" x="2692400" y="4654550"/>
          <p14:tracePt t="152702" x="2724150" y="4654550"/>
          <p14:tracePt t="152710" x="2762250" y="4654550"/>
          <p14:tracePt t="152718" x="2838450" y="4654550"/>
          <p14:tracePt t="152731" x="2940050" y="4673600"/>
          <p14:tracePt t="152748" x="3073400" y="4692650"/>
          <p14:tracePt t="152765" x="3136900" y="4692650"/>
          <p14:tracePt t="152870" x="3136900" y="4699000"/>
          <p14:tracePt t="152878" x="3130550" y="4699000"/>
          <p14:tracePt t="152887" x="3111500" y="4699000"/>
          <p14:tracePt t="152899" x="3086100" y="4705350"/>
          <p14:tracePt t="152900" x="3048000" y="4705350"/>
          <p14:tracePt t="152915" x="3016250" y="4705350"/>
          <p14:tracePt t="152932" x="3003550" y="4705350"/>
          <p14:tracePt t="152949" x="2997200" y="4705350"/>
          <p14:tracePt t="152983" x="2990850" y="4705350"/>
          <p14:tracePt t="153110" x="2984500" y="4705350"/>
          <p14:tracePt t="153150" x="2990850" y="4705350"/>
          <p14:tracePt t="153166" x="3016250" y="4705350"/>
          <p14:tracePt t="153169" x="3073400" y="4705350"/>
          <p14:tracePt t="153183" x="3092450" y="4705350"/>
          <p14:tracePt t="153278" x="3073400" y="4705350"/>
          <p14:tracePt t="153286" x="3048000" y="4705350"/>
          <p14:tracePt t="153294" x="3009900" y="4705350"/>
          <p14:tracePt t="153302" x="2895600" y="4705350"/>
          <p14:tracePt t="153318" x="2806700" y="4705350"/>
          <p14:tracePt t="153334" x="2749550" y="4705350"/>
          <p14:tracePt t="153350" x="2743200" y="4705350"/>
          <p14:tracePt t="153535" x="2749550" y="4705350"/>
          <p14:tracePt t="153542" x="2755900" y="4705350"/>
          <p14:tracePt t="154053" x="0" y="0"/>
        </p14:tracePtLst>
        <p14:tracePtLst>
          <p14:tracePt t="159765" x="2374900" y="2101850"/>
          <p14:tracePt t="160103" x="2381250" y="2108200"/>
          <p14:tracePt t="160111" x="2286000" y="2120900"/>
          <p14:tracePt t="160127" x="2216150" y="2120900"/>
          <p14:tracePt t="160135" x="2171700" y="2133600"/>
          <p14:tracePt t="160145" x="2146300" y="2133600"/>
          <p14:tracePt t="160162" x="2127250" y="2139950"/>
          <p14:tracePt t="160178" x="2108200" y="2146300"/>
          <p14:tracePt t="160195" x="2063750" y="2152650"/>
          <p14:tracePt t="160212" x="1993900" y="2165350"/>
          <p14:tracePt t="160229" x="1898650" y="2171700"/>
          <p14:tracePt t="160245" x="1771650" y="2197100"/>
          <p14:tracePt t="160262" x="1657350" y="2216150"/>
          <p14:tracePt t="160278" x="1511300" y="2254250"/>
          <p14:tracePt t="160295" x="1428750" y="2279650"/>
          <p14:tracePt t="160312" x="1314450" y="2298700"/>
          <p14:tracePt t="160328" x="1257300" y="2324100"/>
          <p14:tracePt t="160345" x="1181100" y="2362200"/>
          <p14:tracePt t="160362" x="1143000" y="2393950"/>
          <p14:tracePt t="160379" x="1117600" y="2425700"/>
          <p14:tracePt t="160395" x="1092200" y="2495550"/>
          <p14:tracePt t="160412" x="1054100" y="2578100"/>
          <p14:tracePt t="160429" x="1041400" y="2641600"/>
          <p14:tracePt t="160445" x="1035050" y="2711450"/>
          <p14:tracePt t="160462" x="1060450" y="2857500"/>
          <p14:tracePt t="160479" x="1123950" y="2978150"/>
          <p14:tracePt t="160496" x="1206500" y="3067050"/>
          <p14:tracePt t="160512" x="1301750" y="3124200"/>
          <p14:tracePt t="160529" x="1441450" y="3155950"/>
          <p14:tracePt t="160546" x="1606550" y="3162300"/>
          <p14:tracePt t="160562" x="1949450" y="3149600"/>
          <p14:tracePt t="160579" x="2178050" y="3079750"/>
          <p14:tracePt t="160596" x="2298700" y="3022600"/>
          <p14:tracePt t="160612" x="2343150" y="2984500"/>
          <p14:tracePt t="160629" x="2368550" y="2952750"/>
          <p14:tracePt t="160646" x="2393950" y="2889250"/>
          <p14:tracePt t="160663" x="2419350" y="2819400"/>
          <p14:tracePt t="160680" x="2419350" y="2800350"/>
          <p14:tracePt t="160696" x="2419350" y="2774950"/>
          <p14:tracePt t="160713" x="2419350" y="2743200"/>
          <p14:tracePt t="160729" x="2413000" y="2705100"/>
          <p14:tracePt t="160746" x="2381250" y="2654300"/>
          <p14:tracePt t="160763" x="2349500" y="2628900"/>
          <p14:tracePt t="160779" x="2305050" y="2578100"/>
          <p14:tracePt t="160796" x="2247900" y="2546350"/>
          <p14:tracePt t="160813" x="2152650" y="2501900"/>
          <p14:tracePt t="160829" x="1974850" y="2444750"/>
          <p14:tracePt t="160846" x="1606550" y="2393950"/>
          <p14:tracePt t="160863" x="1409700" y="2368550"/>
          <p14:tracePt t="160880" x="1282700" y="2349500"/>
          <p14:tracePt t="160896" x="1162050" y="2349500"/>
          <p14:tracePt t="160913" x="990600" y="2349500"/>
          <p14:tracePt t="160930" x="819150" y="2362200"/>
          <p14:tracePt t="160946" x="635000" y="2381250"/>
          <p14:tracePt t="160963" x="533400" y="2393950"/>
          <p14:tracePt t="160980" x="495300" y="2413000"/>
          <p14:tracePt t="160996" x="457200" y="2425700"/>
          <p14:tracePt t="161013" x="425450" y="2457450"/>
          <p14:tracePt t="161030" x="381000" y="2489200"/>
          <p14:tracePt t="161030" x="355600" y="2501900"/>
          <p14:tracePt t="161047" x="317500" y="2540000"/>
          <p14:tracePt t="161063" x="311150" y="2540000"/>
          <p14:tracePt t="161080" x="311150" y="2546350"/>
          <p14:tracePt t="161096" x="311150" y="2578100"/>
          <p14:tracePt t="161113" x="342900" y="2641600"/>
          <p14:tracePt t="161131" x="393700" y="2698750"/>
          <p14:tracePt t="161146" x="450850" y="2743200"/>
          <p14:tracePt t="161163" x="571500" y="2787650"/>
          <p14:tracePt t="161181" x="812800" y="2851150"/>
          <p14:tracePt t="161197" x="1244600" y="2940050"/>
          <p14:tracePt t="161214" x="1689100" y="3003550"/>
          <p14:tracePt t="161230" x="2044700" y="3016250"/>
          <p14:tracePt t="161247" x="2146300" y="2990850"/>
          <p14:tracePt t="161264" x="2178050" y="2959100"/>
          <p14:tracePt t="161280" x="2235200" y="2908300"/>
          <p14:tracePt t="161297" x="2273300" y="2844800"/>
          <p14:tracePt t="161313" x="2317750" y="2749550"/>
          <p14:tracePt t="161330" x="2330450" y="2711450"/>
          <p14:tracePt t="161347" x="2330450" y="2679700"/>
          <p14:tracePt t="161364" x="2330450" y="2654300"/>
          <p14:tracePt t="161380" x="2330450" y="2622550"/>
          <p14:tracePt t="161397" x="2330450" y="2597150"/>
          <p14:tracePt t="161414" x="2330450" y="2578100"/>
          <p14:tracePt t="161430" x="2330450" y="2546350"/>
          <p14:tracePt t="161447" x="2330450" y="2520950"/>
          <p14:tracePt t="161464" x="2324100" y="2501900"/>
          <p14:tracePt t="161480" x="2317750" y="2476500"/>
          <p14:tracePt t="161497" x="2317750" y="2470150"/>
          <p14:tracePt t="161599" x="2311400" y="2457450"/>
          <p14:tracePt t="161607" x="2298700" y="2451100"/>
          <p14:tracePt t="161615" x="2228850" y="2432050"/>
          <p14:tracePt t="161623" x="2159000" y="2413000"/>
          <p14:tracePt t="161631" x="2025650" y="2381250"/>
          <p14:tracePt t="161655" x="1549400" y="2317750"/>
          <p14:tracePt t="161670" x="1327150" y="2279650"/>
          <p14:tracePt t="161681" x="1187450" y="2266950"/>
          <p14:tracePt t="161697" x="1143000" y="2266950"/>
          <p14:tracePt t="161735" x="1123950" y="2266950"/>
          <p14:tracePt t="161748" x="1098550" y="2266950"/>
          <p14:tracePt t="161751" x="965200" y="2305050"/>
          <p14:tracePt t="161764" x="749300" y="2349500"/>
          <p14:tracePt t="161781" x="628650" y="2393950"/>
          <p14:tracePt t="161797" x="546100" y="2425700"/>
          <p14:tracePt t="161814" x="520700" y="2451100"/>
          <p14:tracePt t="161831" x="508000" y="2457450"/>
          <p14:tracePt t="161848" x="501650" y="2470150"/>
          <p14:tracePt t="161864" x="488950" y="2482850"/>
          <p14:tracePt t="161881" x="482600" y="2501900"/>
          <p14:tracePt t="161898" x="476250" y="2533650"/>
          <p14:tracePt t="161914" x="482600" y="2584450"/>
          <p14:tracePt t="161931" x="520700" y="2628900"/>
          <p14:tracePt t="161948" x="609600" y="2743200"/>
          <p14:tracePt t="161965" x="781050" y="2863850"/>
          <p14:tracePt t="161981" x="914400" y="2940050"/>
          <p14:tracePt t="161998" x="1016000" y="3009900"/>
          <p14:tracePt t="162015" x="1079500" y="3035300"/>
          <p14:tracePt t="162032" x="1174750" y="3067050"/>
          <p14:tracePt t="162048" x="1346200" y="3073400"/>
          <p14:tracePt t="162065" x="1549400" y="3086100"/>
          <p14:tracePt t="162081" x="1727200" y="3086100"/>
          <p14:tracePt t="162099" x="1854200" y="3086100"/>
          <p14:tracePt t="162115" x="1955800" y="3073400"/>
          <p14:tracePt t="162131" x="2032000" y="3041650"/>
          <p14:tracePt t="162148" x="2159000" y="2984500"/>
          <p14:tracePt t="162165" x="2343150" y="2901950"/>
          <p14:tracePt t="162182" x="2514600" y="2813050"/>
          <p14:tracePt t="162199" x="2565400" y="2768600"/>
          <p14:tracePt t="162215" x="2590800" y="2743200"/>
          <p14:tracePt t="162232" x="2622550" y="2711450"/>
          <p14:tracePt t="162249" x="2647950" y="2686050"/>
          <p14:tracePt t="162265" x="2660650" y="2667000"/>
          <p14:tracePt t="162282" x="2660650" y="2641600"/>
          <p14:tracePt t="162299" x="2660650" y="2616200"/>
          <p14:tracePt t="162316" x="2660650" y="2590800"/>
          <p14:tracePt t="162333" x="2660650" y="2565400"/>
          <p14:tracePt t="162350" x="2660650" y="2540000"/>
          <p14:tracePt t="162366" x="2628900" y="2495550"/>
          <p14:tracePt t="162383" x="2584450" y="2451100"/>
          <p14:tracePt t="162399" x="2533650" y="2413000"/>
          <p14:tracePt t="162416" x="2438400" y="2381250"/>
          <p14:tracePt t="162433" x="2387600" y="2368550"/>
          <p14:tracePt t="162449" x="2222500" y="2343150"/>
          <p14:tracePt t="162466" x="2038350" y="2330450"/>
          <p14:tracePt t="162482" x="1860550" y="2311400"/>
          <p14:tracePt t="162499" x="1676400" y="2292350"/>
          <p14:tracePt t="162515" x="1568450" y="2292350"/>
          <p14:tracePt t="162532" x="1460500" y="2292350"/>
          <p14:tracePt t="162549" x="1346200" y="2292350"/>
          <p14:tracePt t="162566" x="1225550" y="2298700"/>
          <p14:tracePt t="162582" x="1117600" y="2317750"/>
          <p14:tracePt t="162599" x="1041400" y="2330450"/>
          <p14:tracePt t="162616" x="1003300" y="2349500"/>
          <p14:tracePt t="162632" x="977900" y="2362200"/>
          <p14:tracePt t="162649" x="933450" y="2381250"/>
          <p14:tracePt t="162666" x="882650" y="2400300"/>
          <p14:tracePt t="162682" x="819150" y="2419350"/>
          <p14:tracePt t="162700" x="793750" y="2425700"/>
          <p14:tracePt t="162717" x="781050" y="2432050"/>
          <p14:tracePt t="162750" x="774700" y="2438400"/>
          <p14:tracePt t="162752" x="768350" y="2438400"/>
          <p14:tracePt t="162766" x="762000" y="2444750"/>
          <p14:tracePt t="162807" x="762000" y="2451100"/>
          <p14:tracePt t="162815" x="755650" y="2457450"/>
          <p14:tracePt t="162823" x="749300" y="2463800"/>
          <p14:tracePt t="162839" x="742950" y="2489200"/>
          <p14:tracePt t="162849" x="742950" y="2527300"/>
          <p14:tracePt t="162866" x="742950" y="2565400"/>
          <p14:tracePt t="162883" x="742950" y="2603500"/>
          <p14:tracePt t="162899" x="742950" y="2628900"/>
          <p14:tracePt t="162916" x="742950" y="2660650"/>
          <p14:tracePt t="162932" x="749300" y="2686050"/>
          <p14:tracePt t="162949" x="768350" y="2730500"/>
          <p14:tracePt t="162966" x="787400" y="2768600"/>
          <p14:tracePt t="162983" x="800100" y="2781300"/>
          <p14:tracePt t="163000" x="806450" y="2794000"/>
          <p14:tracePt t="163016" x="819150" y="2806700"/>
          <p14:tracePt t="163033" x="825500" y="2819400"/>
          <p14:tracePt t="163050" x="857250" y="2844800"/>
          <p14:tracePt t="163066" x="901700" y="2870200"/>
          <p14:tracePt t="163083" x="958850" y="2901950"/>
          <p14:tracePt t="163100" x="1003300" y="2921000"/>
          <p14:tracePt t="163117" x="1041400" y="2940050"/>
          <p14:tracePt t="163133" x="1104900" y="2965450"/>
          <p14:tracePt t="163150" x="1270000" y="2997200"/>
          <p14:tracePt t="163167" x="1416050" y="3016250"/>
          <p14:tracePt t="163183" x="1568450" y="3022600"/>
          <p14:tracePt t="163200" x="1689100" y="3022600"/>
          <p14:tracePt t="163217" x="1758950" y="3022600"/>
          <p14:tracePt t="163233" x="1784350" y="3022600"/>
          <p14:tracePt t="163250" x="1803400" y="3022600"/>
          <p14:tracePt t="163267" x="1860550" y="3009900"/>
          <p14:tracePt t="163283" x="1955800" y="2978150"/>
          <p14:tracePt t="163300" x="2051050" y="2940050"/>
          <p14:tracePt t="163317" x="2133600" y="2908300"/>
          <p14:tracePt t="163334" x="2190750" y="2882900"/>
          <p14:tracePt t="163350" x="2247900" y="2844800"/>
          <p14:tracePt t="163367" x="2273300" y="2819400"/>
          <p14:tracePt t="163384" x="2298700" y="2794000"/>
          <p14:tracePt t="163400" x="2311400" y="2781300"/>
          <p14:tracePt t="163417" x="2324100" y="2768600"/>
          <p14:tracePt t="163434" x="2330450" y="2755900"/>
          <p14:tracePt t="163450" x="2336800" y="2730500"/>
          <p14:tracePt t="163467" x="2349500" y="2692400"/>
          <p14:tracePt t="163484" x="2349500" y="2667000"/>
          <p14:tracePt t="163500" x="2349500" y="2647950"/>
          <p14:tracePt t="163543" x="2349500" y="2641600"/>
          <p14:tracePt t="163551" x="2349500" y="2635250"/>
          <p14:tracePt t="163567" x="2336800" y="2622550"/>
          <p14:tracePt t="163576" x="2324100" y="2616200"/>
          <p14:tracePt t="163584" x="2279650" y="2590800"/>
          <p14:tracePt t="163601" x="2184400" y="2552700"/>
          <p14:tracePt t="163617" x="2057400" y="2508250"/>
          <p14:tracePt t="163634" x="1943100" y="2451100"/>
          <p14:tracePt t="163651" x="1892300" y="2432050"/>
          <p14:tracePt t="163668" x="1854200" y="2419350"/>
          <p14:tracePt t="163684" x="1828800" y="2406650"/>
          <p14:tracePt t="163701" x="1765300" y="2387600"/>
          <p14:tracePt t="163717" x="1708150" y="2368550"/>
          <p14:tracePt t="163735" x="1676400" y="2368550"/>
          <p14:tracePt t="163752" x="1625600" y="2368550"/>
          <p14:tracePt t="163768" x="1549400" y="2368550"/>
          <p14:tracePt t="163784" x="1428750" y="2368550"/>
          <p14:tracePt t="163801" x="1308100" y="2387600"/>
          <p14:tracePt t="163818" x="1250950" y="2387600"/>
          <p14:tracePt t="163834" x="1231900" y="2393950"/>
          <p14:tracePt t="163851" x="1219200" y="2393950"/>
          <p14:tracePt t="163868" x="1168400" y="2425700"/>
          <p14:tracePt t="163884" x="1104900" y="2444750"/>
          <p14:tracePt t="163901" x="1022350" y="2482850"/>
          <p14:tracePt t="163918" x="965200" y="2508250"/>
          <p14:tracePt t="163918" x="952500" y="2514600"/>
          <p14:tracePt t="163935" x="927100" y="2533650"/>
          <p14:tracePt t="163951" x="914400" y="2546350"/>
          <p14:tracePt t="163968" x="901700" y="2552700"/>
          <p14:tracePt t="163985" x="895350" y="2559050"/>
          <p14:tracePt t="164001" x="882650" y="2578100"/>
          <p14:tracePt t="164018" x="869950" y="2603500"/>
          <p14:tracePt t="164035" x="863600" y="2609850"/>
          <p14:tracePt t="164051" x="863600" y="2616200"/>
          <p14:tracePt t="164087" x="863600" y="2622550"/>
          <p14:tracePt t="164095" x="863600" y="2628900"/>
          <p14:tracePt t="164103" x="863600" y="2660650"/>
          <p14:tracePt t="164118" x="863600" y="2698750"/>
          <p14:tracePt t="164135" x="863600" y="2736850"/>
          <p14:tracePt t="164151" x="869950" y="2781300"/>
          <p14:tracePt t="164168" x="901700" y="2832100"/>
          <p14:tracePt t="164185" x="965200" y="2901950"/>
          <p14:tracePt t="164202" x="1041400" y="2978150"/>
          <p14:tracePt t="164218" x="1143000" y="3048000"/>
          <p14:tracePt t="164235" x="1276350" y="3098800"/>
          <p14:tracePt t="164252" x="1492250" y="3143250"/>
          <p14:tracePt t="164268" x="1727200" y="3155950"/>
          <p14:tracePt t="164285" x="1943100" y="3155950"/>
          <p14:tracePt t="164302" x="2095500" y="3136900"/>
          <p14:tracePt t="164319" x="2228850" y="3086100"/>
          <p14:tracePt t="164335" x="2292350" y="3054350"/>
          <p14:tracePt t="164352" x="2368550" y="3016250"/>
          <p14:tracePt t="164369" x="2451100" y="2965450"/>
          <p14:tracePt t="164385" x="2501900" y="2933700"/>
          <p14:tracePt t="164402" x="2501900" y="2927350"/>
          <p14:tracePt t="164419" x="2508250" y="2927350"/>
          <p14:tracePt t="164435" x="2514600" y="2914650"/>
          <p14:tracePt t="164452" x="2514600" y="2908300"/>
          <p14:tracePt t="164469" x="2514600" y="2889250"/>
          <p14:tracePt t="164485" x="2514600" y="2870200"/>
          <p14:tracePt t="164502" x="2514600" y="2832100"/>
          <p14:tracePt t="164519" x="2514600" y="2794000"/>
          <p14:tracePt t="164535" x="2508250" y="2768600"/>
          <p14:tracePt t="164552" x="2501900" y="2743200"/>
          <p14:tracePt t="164569" x="2470150" y="2711450"/>
          <p14:tracePt t="164586" x="2387600" y="2667000"/>
          <p14:tracePt t="164602" x="2247900" y="2622550"/>
          <p14:tracePt t="164619" x="1981200" y="2565400"/>
          <p14:tracePt t="164636" x="1803400" y="2520950"/>
          <p14:tracePt t="164652" x="1714500" y="2501900"/>
          <p14:tracePt t="164669" x="1612900" y="2476500"/>
          <p14:tracePt t="164686" x="1517650" y="2470150"/>
          <p14:tracePt t="164703" x="1479550" y="2470150"/>
          <p14:tracePt t="164719" x="1460500" y="2470150"/>
          <p14:tracePt t="164736" x="1403350" y="2470150"/>
          <p14:tracePt t="164752" x="1295400" y="2482850"/>
          <p14:tracePt t="164769" x="1149350" y="2495550"/>
          <p14:tracePt t="164786" x="996950" y="2514600"/>
          <p14:tracePt t="164803" x="895350" y="2520950"/>
          <p14:tracePt t="164819" x="844550" y="2527300"/>
          <p14:tracePt t="164836" x="819150" y="2540000"/>
          <p14:tracePt t="164853" x="768350" y="2546350"/>
          <p14:tracePt t="164869" x="711200" y="2552700"/>
          <p14:tracePt t="164886" x="628650" y="2552700"/>
          <p14:tracePt t="164903" x="615950" y="2559050"/>
          <p14:tracePt t="164991" x="609600" y="2571750"/>
          <p14:tracePt t="164999" x="609600" y="2590800"/>
          <p14:tracePt t="165007" x="609600" y="2628900"/>
          <p14:tracePt t="165012" x="609600" y="2660650"/>
          <p14:tracePt t="165020" x="654050" y="2787650"/>
          <p14:tracePt t="165036" x="800100" y="3022600"/>
          <p14:tracePt t="165053" x="901700" y="3162300"/>
          <p14:tracePt t="165070" x="1003300" y="3282950"/>
          <p14:tracePt t="165087" x="1009650" y="3282950"/>
          <p14:tracePt t="165127" x="1016000" y="3282950"/>
          <p14:tracePt t="165135" x="1028700" y="3282950"/>
          <p14:tracePt t="165143" x="1085850" y="3282950"/>
          <p14:tracePt t="165159" x="1143000" y="3282950"/>
          <p14:tracePt t="165175" x="1346200" y="3257550"/>
          <p14:tracePt t="165175" x="1409700" y="3238500"/>
          <p14:tracePt t="165191" x="1466850" y="3232150"/>
          <p14:tracePt t="165203" x="1568450" y="3219450"/>
          <p14:tracePt t="165220" x="1638300" y="3213100"/>
          <p14:tracePt t="165237" x="1670050" y="3213100"/>
          <p14:tracePt t="165253" x="1752600" y="3213100"/>
          <p14:tracePt t="165270" x="1962150" y="3200400"/>
          <p14:tracePt t="165287" x="2089150" y="3175000"/>
          <p14:tracePt t="165303" x="2171700" y="3149600"/>
          <p14:tracePt t="165320" x="2190750" y="3117850"/>
          <p14:tracePt t="165337" x="2222500" y="3098800"/>
          <p14:tracePt t="165354" x="2247900" y="3067050"/>
          <p14:tracePt t="165370" x="2311400" y="3016250"/>
          <p14:tracePt t="165387" x="2400300" y="2978150"/>
          <p14:tracePt t="165404" x="2559050" y="2921000"/>
          <p14:tracePt t="165420" x="2686050" y="2857500"/>
          <p14:tracePt t="165438" x="2743200" y="2825750"/>
          <p14:tracePt t="165454" x="2755900" y="2806700"/>
          <p14:tracePt t="165454" x="2755900" y="2800350"/>
          <p14:tracePt t="165471" x="2755900" y="2794000"/>
          <p14:tracePt t="165487" x="2755900" y="2781300"/>
          <p14:tracePt t="165504" x="2755900" y="2762250"/>
          <p14:tracePt t="165520" x="2717800" y="2724150"/>
          <p14:tracePt t="165537" x="2660650" y="2686050"/>
          <p14:tracePt t="165554" x="2546350" y="2616200"/>
          <p14:tracePt t="165570" x="2349500" y="2559050"/>
          <p14:tracePt t="165587" x="2184400" y="2508250"/>
          <p14:tracePt t="165604" x="2038350" y="2476500"/>
          <p14:tracePt t="165620" x="1924050" y="2457450"/>
          <p14:tracePt t="165638" x="1790700" y="2432050"/>
          <p14:tracePt t="165654" x="1606550" y="2419350"/>
          <p14:tracePt t="165671" x="1441450" y="2406650"/>
          <p14:tracePt t="165687" x="1257300" y="2406650"/>
          <p14:tracePt t="165704" x="1149350" y="2406650"/>
          <p14:tracePt t="165721" x="1104900" y="2406650"/>
          <p14:tracePt t="165738" x="1085850" y="2419350"/>
          <p14:tracePt t="165754" x="1073150" y="2425700"/>
          <p14:tracePt t="165771" x="1028700" y="2451100"/>
          <p14:tracePt t="165787" x="1016000" y="2463800"/>
          <p14:tracePt t="165804" x="996950" y="2476500"/>
          <p14:tracePt t="165821" x="996950" y="2482850"/>
          <p14:tracePt t="165838" x="990600" y="2495550"/>
          <p14:tracePt t="165854" x="990600" y="2520950"/>
          <p14:tracePt t="165871" x="990600" y="2559050"/>
          <p14:tracePt t="165888" x="990600" y="2609850"/>
          <p14:tracePt t="165904" x="996950" y="2647950"/>
          <p14:tracePt t="165922" x="1003300" y="2660650"/>
          <p14:tracePt t="166079" x="1009650" y="2667000"/>
          <p14:tracePt t="166086" x="1022350" y="2686050"/>
          <p14:tracePt t="166089" x="1041400" y="2698750"/>
          <p14:tracePt t="166105" x="1073150" y="2717800"/>
          <p14:tracePt t="166310" x="1085850" y="2724150"/>
          <p14:tracePt t="166319" x="1123950" y="2730500"/>
          <p14:tracePt t="166326" x="1174750" y="2736850"/>
          <p14:tracePt t="166334" x="1257300" y="2755900"/>
          <p14:tracePt t="166342" x="1492250" y="2800350"/>
          <p14:tracePt t="166359" x="1727200" y="2844800"/>
          <p14:tracePt t="166372" x="1885950" y="2882900"/>
          <p14:tracePt t="166389" x="1949450" y="2901950"/>
          <p14:tracePt t="166405" x="1962150" y="2901950"/>
          <p14:tracePt t="166446" x="1974850" y="2908300"/>
          <p14:tracePt t="166455" x="2038350" y="2959100"/>
          <p14:tracePt t="166472" x="2089150" y="2997200"/>
          <p14:tracePt t="166472" x="2190750" y="3098800"/>
          <p14:tracePt t="166489" x="2324100" y="3244850"/>
          <p14:tracePt t="166505" x="2482850" y="3460750"/>
          <p14:tracePt t="166522" x="2641600" y="3676650"/>
          <p14:tracePt t="166539" x="2825750" y="3873500"/>
          <p14:tracePt t="166556" x="2978150" y="4032250"/>
          <p14:tracePt t="166572" x="3067050" y="4146550"/>
          <p14:tracePt t="166589" x="3155950" y="4254500"/>
          <p14:tracePt t="166605" x="3219450" y="4349750"/>
          <p14:tracePt t="166622" x="3314700" y="4540250"/>
          <p14:tracePt t="166639" x="3359150" y="4654550"/>
          <p14:tracePt t="166656" x="3397250" y="4749800"/>
          <p14:tracePt t="166672" x="3429000" y="4832350"/>
          <p14:tracePt t="166689" x="3441700" y="4895850"/>
          <p14:tracePt t="166706" x="3441700" y="4927600"/>
          <p14:tracePt t="166722" x="3441700" y="4959350"/>
          <p14:tracePt t="166739" x="3441700" y="4978400"/>
          <p14:tracePt t="166756" x="3435350" y="4991100"/>
          <p14:tracePt t="166772" x="3416300" y="5010150"/>
          <p14:tracePt t="166789" x="3378200" y="5041900"/>
          <p14:tracePt t="166806" x="3308350" y="5092700"/>
          <p14:tracePt t="166823" x="3251200" y="5143500"/>
          <p14:tracePt t="166839" x="3213100" y="5162550"/>
          <p14:tracePt t="166856" x="3175000" y="5187950"/>
          <p14:tracePt t="166873" x="3136900" y="5219700"/>
          <p14:tracePt t="166889" x="3067050" y="5264150"/>
          <p14:tracePt t="166906" x="3022600" y="5295900"/>
          <p14:tracePt t="166923" x="2984500" y="5327650"/>
          <p14:tracePt t="166939" x="2959100" y="5353050"/>
          <p14:tracePt t="166956" x="2946400" y="5365750"/>
          <p14:tracePt t="166973" x="2921000" y="5397500"/>
          <p14:tracePt t="166990" x="2857500" y="5467350"/>
          <p14:tracePt t="167007" x="2825750" y="5486400"/>
          <p14:tracePt t="167023" x="2806700" y="5518150"/>
          <p14:tracePt t="167040" x="2800350" y="5537200"/>
          <p14:tracePt t="167056" x="2800350" y="5543550"/>
          <p14:tracePt t="167073" x="2787650" y="5568950"/>
          <p14:tracePt t="167090" x="2768600" y="5594350"/>
          <p14:tracePt t="167106" x="2755900" y="5613400"/>
          <p14:tracePt t="167158" x="2749550" y="5613400"/>
          <p14:tracePt t="167182" x="2743200" y="5613400"/>
          <p14:tracePt t="167190" x="2736850" y="5600700"/>
          <p14:tracePt t="167198" x="2736850" y="5568950"/>
          <p14:tracePt t="167206" x="2717800" y="5499100"/>
          <p14:tracePt t="167222" x="2686050" y="5422900"/>
          <p14:tracePt t="167238" x="2679700" y="5403850"/>
          <p14:tracePt t="167257" x="2679700" y="5397500"/>
          <p14:tracePt t="167294" x="2679700" y="5391150"/>
          <p14:tracePt t="167342" x="2679700" y="5384800"/>
          <p14:tracePt t="167350" x="2673350" y="5378450"/>
          <p14:tracePt t="167366" x="2673350" y="5365750"/>
          <p14:tracePt t="167375" x="2667000" y="5340350"/>
          <p14:tracePt t="167375" x="2660650" y="5314950"/>
          <p14:tracePt t="167390" x="2654300" y="5289550"/>
          <p14:tracePt t="167510" x="2654300" y="5283200"/>
          <p14:tracePt t="167526" x="2654300" y="5276850"/>
          <p14:tracePt t="167534" x="2654300" y="5270500"/>
          <p14:tracePt t="167542" x="2654300" y="5194300"/>
          <p14:tracePt t="167557" x="2654300" y="5143500"/>
          <p14:tracePt t="167574" x="2654300" y="5067300"/>
          <p14:tracePt t="167590" x="2654300" y="5048250"/>
          <p14:tracePt t="167607" x="2654300" y="5029200"/>
          <p14:tracePt t="167624" x="2647950" y="5003800"/>
          <p14:tracePt t="167641" x="2647950" y="4984750"/>
          <p14:tracePt t="167657" x="2647950" y="4978400"/>
          <p14:tracePt t="167750" x="2647950" y="4965700"/>
          <p14:tracePt t="167766" x="2647950" y="4953000"/>
          <p14:tracePt t="167775" x="2647950" y="4940300"/>
          <p14:tracePt t="167782" x="2647950" y="4908550"/>
          <p14:tracePt t="167798" x="2647950" y="4895850"/>
          <p14:tracePt t="167814" x="2647950" y="4870450"/>
          <p14:tracePt t="167824" x="2647950" y="4851400"/>
          <p14:tracePt t="167841" x="2647950" y="4832350"/>
          <p14:tracePt t="168087" x="2647950" y="4826000"/>
          <p14:tracePt t="168094" x="2654300" y="4819650"/>
          <p14:tracePt t="168102" x="2667000" y="4806950"/>
          <p14:tracePt t="168118" x="2686050" y="4794250"/>
          <p14:tracePt t="168126" x="2692400" y="4787900"/>
          <p14:tracePt t="168142" x="2698750" y="4787900"/>
          <p14:tracePt t="168238" x="2705100" y="4781550"/>
          <p14:tracePt t="168254" x="2705100" y="4768850"/>
          <p14:tracePt t="168267" x="2711450" y="4762500"/>
          <p14:tracePt t="168268" x="2711450" y="4749800"/>
          <p14:tracePt t="168275" x="2711450" y="4737100"/>
          <p14:tracePt t="168414" x="2711450" y="4730750"/>
          <p14:tracePt t="168422" x="2711450" y="4718050"/>
          <p14:tracePt t="168430" x="2711450" y="4705350"/>
          <p14:tracePt t="168438" x="2711450" y="4692650"/>
          <p14:tracePt t="168458" x="2711450" y="4673600"/>
          <p14:tracePt t="168558" x="2711450" y="4667250"/>
          <p14:tracePt t="168670" x="2717800" y="4667250"/>
          <p14:tracePt t="168678" x="2724150" y="4667250"/>
          <p14:tracePt t="168686" x="2730500" y="4667250"/>
          <p14:tracePt t="168694" x="2736850" y="4667250"/>
          <p14:tracePt t="168725" x="2743200" y="4667250"/>
          <p14:tracePt t="168726" x="2755900" y="4667250"/>
          <p14:tracePt t="168742" x="2794000" y="4667250"/>
          <p14:tracePt t="168759" x="2825750" y="4673600"/>
          <p14:tracePt t="168776" x="2870200" y="4673600"/>
          <p14:tracePt t="168793" x="2901950" y="4679950"/>
          <p14:tracePt t="168846" x="2908300" y="4679950"/>
          <p14:tracePt t="168862" x="2921000" y="4679950"/>
          <p14:tracePt t="168870" x="2921000" y="4686300"/>
          <p14:tracePt t="168878" x="2927350" y="4686300"/>
          <p14:tracePt t="168950" x="2933700" y="4686300"/>
          <p14:tracePt t="169014" x="2940050" y="4686300"/>
          <p14:tracePt t="169022" x="2952750" y="4686300"/>
          <p14:tracePt t="169030" x="2959100" y="4686300"/>
          <p14:tracePt t="169166" x="2952750" y="4686300"/>
          <p14:tracePt t="169174" x="2940050" y="4686300"/>
          <p14:tracePt t="169185" x="2921000" y="4686300"/>
          <p14:tracePt t="169190" x="2901950" y="4686300"/>
          <p14:tracePt t="169198" x="2838450" y="4699000"/>
          <p14:tracePt t="169214" x="2800350" y="4699000"/>
          <p14:tracePt t="169230" x="2794000" y="4699000"/>
          <p14:tracePt t="169254" x="2787650" y="4699000"/>
          <p14:tracePt t="169286" x="2781300" y="4705350"/>
          <p14:tracePt t="169302" x="2774950" y="4705350"/>
          <p14:tracePt t="169310" x="2762250" y="4711700"/>
          <p14:tracePt t="169326" x="2749550" y="4718050"/>
          <p14:tracePt t="169342" x="2736850" y="4724400"/>
          <p14:tracePt t="169347" x="2711450" y="4737100"/>
          <p14:tracePt t="169360" x="2692400" y="4756150"/>
          <p14:tracePt t="169377" x="2673350" y="4762500"/>
          <p14:tracePt t="169566" x="2686050" y="4762500"/>
          <p14:tracePt t="169574" x="2692400" y="4762500"/>
          <p14:tracePt t="169582" x="2705100" y="4762500"/>
          <p14:tracePt t="169590" x="2717800" y="4762500"/>
          <p14:tracePt t="169598" x="2755900" y="4762500"/>
          <p14:tracePt t="169614" x="2806700" y="4762500"/>
          <p14:tracePt t="169627" x="2851150" y="4762500"/>
          <p14:tracePt t="169644" x="2889250" y="4762500"/>
          <p14:tracePt t="169660" x="2927350" y="4775200"/>
          <p14:tracePt t="169677" x="2933700" y="4775200"/>
          <p14:tracePt t="169695" x="2952750" y="4781550"/>
          <p14:tracePt t="169711" x="2959100" y="4781550"/>
          <p14:tracePt t="169774" x="2959100" y="4794250"/>
          <p14:tracePt t="169782" x="2959100" y="4806950"/>
          <p14:tracePt t="169790" x="2946400" y="4826000"/>
          <p14:tracePt t="169798" x="2895600" y="4857750"/>
          <p14:tracePt t="169811" x="2806700" y="4895850"/>
          <p14:tracePt t="169827" x="2717800" y="4933950"/>
          <p14:tracePt t="169844" x="2628900" y="4991100"/>
          <p14:tracePt t="169861" x="2590800" y="5016500"/>
          <p14:tracePt t="169878" x="2559050" y="5041900"/>
          <p14:tracePt t="170118" x="2559050" y="5048250"/>
          <p14:tracePt t="170134" x="2565400" y="5048250"/>
          <p14:tracePt t="170142" x="2571750" y="5048250"/>
          <p14:tracePt t="170150" x="2597150" y="5041900"/>
          <p14:tracePt t="170163" x="2616200" y="5041900"/>
          <p14:tracePt t="170178" x="2673350" y="5041900"/>
          <p14:tracePt t="170195" x="2743200" y="5029200"/>
          <p14:tracePt t="170211" x="2984500" y="5022850"/>
          <p14:tracePt t="170228" x="3168650" y="5022850"/>
          <p14:tracePt t="170245" x="3289300" y="5022850"/>
          <p14:tracePt t="170262" x="3314700" y="5022850"/>
          <p14:tracePt t="170262" x="3321050" y="5022850"/>
          <p14:tracePt t="170422" x="3327400" y="5022850"/>
          <p14:tracePt t="170437" x="3359150" y="5022850"/>
          <p14:tracePt t="170447" x="3378200" y="5022850"/>
          <p14:tracePt t="170447" x="3403600" y="5035550"/>
          <p14:tracePt t="170462" x="3536950" y="5060950"/>
          <p14:tracePt t="170479" x="3581400" y="5060950"/>
          <p14:tracePt t="170574" x="3587750" y="5060950"/>
          <p14:tracePt t="170638" x="3575050" y="5060950"/>
          <p14:tracePt t="170646" x="3517900" y="5073650"/>
          <p14:tracePt t="170654" x="3486150" y="5073650"/>
          <p14:tracePt t="170662" x="3390900" y="5092700"/>
          <p14:tracePt t="170686" x="3289300" y="5105400"/>
          <p14:tracePt t="170702" x="3213100" y="5111750"/>
          <p14:tracePt t="170712" x="3181350" y="5111750"/>
          <p14:tracePt t="170911" x="3187700" y="5111750"/>
          <p14:tracePt t="170918" x="3200400" y="5111750"/>
          <p14:tracePt t="170929" x="3219450" y="5111750"/>
          <p14:tracePt t="170934" x="3257550" y="5111750"/>
          <p14:tracePt t="170950" x="3314700" y="5111750"/>
          <p14:tracePt t="170966" x="3352800" y="5111750"/>
          <p14:tracePt t="171803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Equations!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5029200"/>
          </a:xfrm>
        </p:spPr>
        <p:txBody>
          <a:bodyPr/>
          <a:lstStyle/>
          <a:p>
            <a:r>
              <a:rPr lang="en-US" dirty="0" smtClean="0"/>
              <a:t>N</a:t>
            </a:r>
            <a:r>
              <a:rPr lang="en-US" baseline="-25000" dirty="0" smtClean="0"/>
              <a:t>t</a:t>
            </a:r>
            <a:r>
              <a:rPr lang="en-US" dirty="0" smtClean="0"/>
              <a:t>=N</a:t>
            </a:r>
            <a:r>
              <a:rPr lang="en-US" baseline="-25000" dirty="0" smtClean="0"/>
              <a:t>o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baseline="30000" dirty="0" smtClean="0">
                <a:latin typeface="Symbol" pitchFamily="18" charset="2"/>
              </a:rPr>
              <a:t>l</a:t>
            </a:r>
            <a:r>
              <a:rPr lang="en-US" baseline="30000" dirty="0" smtClean="0">
                <a:latin typeface="Times New Roman" pitchFamily="18" charset="0"/>
              </a:rPr>
              <a:t>t</a:t>
            </a:r>
          </a:p>
          <a:p>
            <a:pPr lvl="1"/>
            <a:r>
              <a:rPr lang="en-US" dirty="0" smtClean="0"/>
              <a:t>N=number of nuclei,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= decay constant, t=time</a:t>
            </a:r>
          </a:p>
          <a:p>
            <a:pPr lvl="2"/>
            <a:r>
              <a:rPr lang="en-US" dirty="0" smtClean="0"/>
              <a:t>Also works for A (activity) or C (counts)</a:t>
            </a:r>
          </a:p>
          <a:p>
            <a:pPr lvl="3"/>
            <a:r>
              <a:rPr lang="en-US" dirty="0" smtClean="0"/>
              <a:t>A</a:t>
            </a:r>
            <a:r>
              <a:rPr lang="en-US" baseline="-25000" dirty="0" smtClean="0"/>
              <a:t>t</a:t>
            </a:r>
            <a:r>
              <a:rPr lang="en-US" dirty="0" smtClean="0"/>
              <a:t>=A</a:t>
            </a:r>
            <a:r>
              <a:rPr lang="en-US" baseline="-25000" dirty="0" smtClean="0"/>
              <a:t>o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baseline="30000" dirty="0" smtClean="0">
                <a:latin typeface="Symbol" pitchFamily="18" charset="2"/>
              </a:rPr>
              <a:t>l</a:t>
            </a:r>
            <a:r>
              <a:rPr lang="en-US" baseline="30000" dirty="0" smtClean="0">
                <a:latin typeface="Times New Roman" pitchFamily="18" charset="0"/>
              </a:rPr>
              <a:t>t</a:t>
            </a:r>
            <a:r>
              <a:rPr lang="en-US" dirty="0" smtClean="0">
                <a:latin typeface="Times New Roman" pitchFamily="18" charset="0"/>
              </a:rPr>
              <a:t>, </a:t>
            </a:r>
            <a:r>
              <a:rPr lang="en-US" dirty="0" smtClean="0"/>
              <a:t>C</a:t>
            </a:r>
            <a:r>
              <a:rPr lang="en-US" baseline="-25000" dirty="0" smtClean="0"/>
              <a:t>t</a:t>
            </a:r>
            <a:r>
              <a:rPr lang="en-US" dirty="0" smtClean="0"/>
              <a:t>=C</a:t>
            </a:r>
            <a:r>
              <a:rPr lang="en-US" baseline="-25000" dirty="0" smtClean="0"/>
              <a:t>o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baseline="30000" dirty="0" err="1" smtClean="0">
                <a:latin typeface="Symbol" pitchFamily="18" charset="2"/>
              </a:rPr>
              <a:t>l</a:t>
            </a:r>
            <a:r>
              <a:rPr lang="en-US" baseline="30000" dirty="0" err="1" smtClean="0">
                <a:latin typeface="Times New Roman" pitchFamily="18" charset="0"/>
              </a:rPr>
              <a:t>t</a:t>
            </a:r>
            <a:endParaRPr lang="en-US" dirty="0" smtClean="0">
              <a:latin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</a:rPr>
              <a:t>A= </a:t>
            </a:r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dirty="0" err="1" smtClean="0">
                <a:latin typeface="Times New Roman" pitchFamily="18" charset="0"/>
              </a:rPr>
              <a:t>N</a:t>
            </a:r>
            <a:endParaRPr lang="en-US" sz="3000" dirty="0" smtClean="0"/>
          </a:p>
          <a:p>
            <a:r>
              <a:rPr lang="en-US" sz="3000" dirty="0" smtClean="0"/>
              <a:t>1/</a:t>
            </a:r>
            <a:r>
              <a:rPr lang="en-US" sz="3000" dirty="0" smtClean="0">
                <a:latin typeface="Symbol" pitchFamily="18" charset="2"/>
              </a:rPr>
              <a:t>l</a:t>
            </a:r>
            <a:r>
              <a:rPr lang="en-US" sz="3000" dirty="0" smtClean="0">
                <a:latin typeface="Times New Roman" pitchFamily="18" charset="0"/>
              </a:rPr>
              <a:t>=1/(ln2/t</a:t>
            </a:r>
            <a:r>
              <a:rPr lang="en-US" sz="3000" baseline="-25000" dirty="0" smtClean="0">
                <a:latin typeface="Times New Roman" pitchFamily="18" charset="0"/>
              </a:rPr>
              <a:t>1/2</a:t>
            </a:r>
            <a:r>
              <a:rPr lang="en-US" sz="3000" dirty="0" smtClean="0">
                <a:latin typeface="Times New Roman" pitchFamily="18" charset="0"/>
              </a:rPr>
              <a:t>)=1.443t</a:t>
            </a:r>
            <a:r>
              <a:rPr lang="en-US" sz="3000" baseline="-25000" dirty="0" smtClean="0">
                <a:latin typeface="Times New Roman" pitchFamily="18" charset="0"/>
              </a:rPr>
              <a:t>1/2</a:t>
            </a:r>
            <a:r>
              <a:rPr lang="en-US" sz="3000" dirty="0" smtClean="0">
                <a:latin typeface="Times New Roman" pitchFamily="18" charset="0"/>
              </a:rPr>
              <a:t>=</a:t>
            </a:r>
            <a:r>
              <a:rPr lang="en-US" sz="3000" dirty="0" smtClean="0">
                <a:latin typeface="Symbol" pitchFamily="18" charset="2"/>
              </a:rPr>
              <a:t>t</a:t>
            </a:r>
          </a:p>
          <a:p>
            <a:endParaRPr lang="en-US" sz="3000" dirty="0">
              <a:latin typeface="Symbol" pitchFamily="18" charset="2"/>
            </a:endParaRPr>
          </a:p>
          <a:p>
            <a:r>
              <a:rPr lang="en-US" sz="3000" dirty="0" smtClean="0"/>
              <a:t>Error</a:t>
            </a:r>
          </a:p>
          <a:p>
            <a:pPr lvl="1"/>
            <a:r>
              <a:rPr lang="en-US" sz="3000" dirty="0" smtClean="0"/>
              <a:t>M is number of counts</a:t>
            </a:r>
          </a:p>
          <a:p>
            <a:pPr lvl="1">
              <a:buFont typeface="Zapf Dingbats" charset="2"/>
              <a:buNone/>
            </a:pPr>
            <a:endParaRPr lang="en-US" dirty="0" smtClean="0">
              <a:latin typeface="Times New Roman" pitchFamily="18" charset="0"/>
            </a:endParaRPr>
          </a:p>
          <a:p>
            <a:pPr lvl="3"/>
            <a:endParaRPr lang="en-US" dirty="0" smtClean="0">
              <a:latin typeface="Times New Roman" pitchFamily="18" charset="0"/>
            </a:endParaRPr>
          </a:p>
          <a:p>
            <a:pPr lvl="3"/>
            <a:endParaRPr lang="en-US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592043"/>
              </p:ext>
            </p:extLst>
          </p:nvPr>
        </p:nvGraphicFramePr>
        <p:xfrm>
          <a:off x="5638800" y="5715000"/>
          <a:ext cx="144331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9" name="Equation" r:id="rId7" imgW="583920" imgH="215640" progId="Equation.3">
                  <p:embed/>
                </p:oleObj>
              </mc:Choice>
              <mc:Fallback>
                <p:oleObj name="Equation" r:id="rId7" imgW="5839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38800" y="5715000"/>
                        <a:ext cx="1443318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4102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39"/>
    </mc:Choice>
    <mc:Fallback xmlns="">
      <p:transition spd="slow" advTm="97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971" x="4264025" y="1903413"/>
          <p14:tracePt t="12979" x="4264025" y="1897063"/>
          <p14:tracePt t="12995" x="4268788" y="1897063"/>
          <p14:tracePt t="13009" x="4279900" y="1892300"/>
          <p14:tracePt t="13026" x="4286250" y="1879600"/>
          <p14:tracePt t="13035" x="4292600" y="1874838"/>
          <p14:tracePt t="13155" x="4292600" y="1868488"/>
          <p14:tracePt t="13171" x="4292600" y="1857375"/>
          <p14:tracePt t="13179" x="4279900" y="1857375"/>
          <p14:tracePt t="13186" x="4251325" y="1846263"/>
          <p14:tracePt t="13192" x="4211638" y="1822450"/>
          <p14:tracePt t="13209" x="4171950" y="1789113"/>
          <p14:tracePt t="13226" x="4103688" y="1749425"/>
          <p14:tracePt t="13226" x="4064000" y="1736725"/>
          <p14:tracePt t="13243" x="3965575" y="1685925"/>
          <p14:tracePt t="13259" x="3892550" y="1639888"/>
          <p14:tracePt t="13276" x="3851275" y="1617663"/>
          <p14:tracePt t="13292" x="3822700" y="1600200"/>
          <p14:tracePt t="13309" x="3800475" y="1582738"/>
          <p14:tracePt t="13326" x="3794125" y="1577975"/>
          <p14:tracePt t="13342" x="3783013" y="1571625"/>
          <p14:tracePt t="13359" x="3765550" y="1560513"/>
          <p14:tracePt t="13377" x="3743325" y="1549400"/>
          <p14:tracePt t="13393" x="3721100" y="1536700"/>
          <p14:tracePt t="13409" x="3703638" y="1520825"/>
          <p14:tracePt t="13426" x="3675063" y="1503363"/>
          <p14:tracePt t="13443" x="3657600" y="1497013"/>
          <p14:tracePt t="13459" x="3629025" y="1479550"/>
          <p14:tracePt t="13476" x="3589338" y="1463675"/>
          <p14:tracePt t="13492" x="3543300" y="1439863"/>
          <p14:tracePt t="13509" x="3492500" y="1417638"/>
          <p14:tracePt t="13526" x="3429000" y="1389063"/>
          <p14:tracePt t="13542" x="3371850" y="1371600"/>
          <p14:tracePt t="13559" x="3314700" y="1349375"/>
          <p14:tracePt t="13576" x="3257550" y="1331913"/>
          <p14:tracePt t="13593" x="3194050" y="1314450"/>
          <p14:tracePt t="13609" x="3132138" y="1303338"/>
          <p14:tracePt t="13626" x="3046413" y="1274763"/>
          <p14:tracePt t="13643" x="3000375" y="1268413"/>
          <p14:tracePt t="13659" x="2954338" y="1263650"/>
          <p14:tracePt t="13676" x="2925763" y="1257300"/>
          <p14:tracePt t="13692" x="2886075" y="1250950"/>
          <p14:tracePt t="13709" x="2851150" y="1246188"/>
          <p14:tracePt t="13726" x="2822575" y="1239838"/>
          <p14:tracePt t="13742" x="2782888" y="1235075"/>
          <p14:tracePt t="13759" x="2760663" y="1228725"/>
          <p14:tracePt t="13776" x="2732088" y="1222375"/>
          <p14:tracePt t="13792" x="2720975" y="1217613"/>
          <p14:tracePt t="13809" x="2703513" y="1206500"/>
          <p14:tracePt t="13826" x="2686050" y="1200150"/>
          <p14:tracePt t="13843" x="2657475" y="1193800"/>
          <p14:tracePt t="13859" x="2635250" y="1182688"/>
          <p14:tracePt t="13876" x="2593975" y="1171575"/>
          <p14:tracePt t="13892" x="2536825" y="1154113"/>
          <p14:tracePt t="13909" x="2457450" y="1131888"/>
          <p14:tracePt t="13926" x="2382838" y="1120775"/>
          <p14:tracePt t="13942" x="2297113" y="1108075"/>
          <p14:tracePt t="13959" x="2228850" y="1103313"/>
          <p14:tracePt t="13977" x="2136775" y="1092200"/>
          <p14:tracePt t="13992" x="2057400" y="1079500"/>
          <p14:tracePt t="14009" x="1965325" y="1079500"/>
          <p14:tracePt t="14026" x="1846263" y="1074738"/>
          <p14:tracePt t="14043" x="1778000" y="1074738"/>
          <p14:tracePt t="14059" x="1697038" y="1074738"/>
          <p14:tracePt t="14076" x="1628775" y="1074738"/>
          <p14:tracePt t="14092" x="1549400" y="1074738"/>
          <p14:tracePt t="14110" x="1468438" y="1074738"/>
          <p14:tracePt t="14126" x="1393825" y="1079500"/>
          <p14:tracePt t="14143" x="1325563" y="1079500"/>
          <p14:tracePt t="14159" x="1263650" y="1085850"/>
          <p14:tracePt t="14176" x="1206500" y="1092200"/>
          <p14:tracePt t="14192" x="1149350" y="1096963"/>
          <p14:tracePt t="14209" x="1079500" y="1120775"/>
          <p14:tracePt t="14226" x="965200" y="1149350"/>
          <p14:tracePt t="14243" x="874713" y="1177925"/>
          <p14:tracePt t="14259" x="800100" y="1193800"/>
          <p14:tracePt t="14276" x="742950" y="1222375"/>
          <p14:tracePt t="14292" x="692150" y="1250950"/>
          <p14:tracePt t="14309" x="650875" y="1274763"/>
          <p14:tracePt t="14326" x="622300" y="1303338"/>
          <p14:tracePt t="14343" x="593725" y="1331913"/>
          <p14:tracePt t="14359" x="577850" y="1354138"/>
          <p14:tracePt t="14376" x="560388" y="1377950"/>
          <p14:tracePt t="14392" x="542925" y="1400175"/>
          <p14:tracePt t="14409" x="531813" y="1422400"/>
          <p14:tracePt t="14426" x="520700" y="1463675"/>
          <p14:tracePt t="14443" x="514350" y="1492250"/>
          <p14:tracePt t="14459" x="508000" y="1514475"/>
          <p14:tracePt t="14476" x="503238" y="1549400"/>
          <p14:tracePt t="14492" x="496888" y="1593850"/>
          <p14:tracePt t="14509" x="492125" y="1635125"/>
          <p14:tracePt t="14526" x="485775" y="1679575"/>
          <p14:tracePt t="14543" x="479425" y="1725613"/>
          <p14:tracePt t="14559" x="479425" y="1771650"/>
          <p14:tracePt t="14577" x="474663" y="1806575"/>
          <p14:tracePt t="14593" x="474663" y="1851025"/>
          <p14:tracePt t="14609" x="474663" y="1903413"/>
          <p14:tracePt t="14626" x="485775" y="1971675"/>
          <p14:tracePt t="14643" x="496888" y="2022475"/>
          <p14:tracePt t="14659" x="503238" y="2068513"/>
          <p14:tracePt t="14676" x="520700" y="2114550"/>
          <p14:tracePt t="14692" x="531813" y="2160588"/>
          <p14:tracePt t="14709" x="549275" y="2200275"/>
          <p14:tracePt t="14726" x="560388" y="2235200"/>
          <p14:tracePt t="14742" x="577850" y="2263775"/>
          <p14:tracePt t="14759" x="588963" y="2292350"/>
          <p14:tracePt t="14776" x="606425" y="2314575"/>
          <p14:tracePt t="14792" x="617538" y="2325688"/>
          <p14:tracePt t="14809" x="622300" y="2332038"/>
          <p14:tracePt t="14826" x="646113" y="2349500"/>
          <p14:tracePt t="14843" x="657225" y="2360613"/>
          <p14:tracePt t="14859" x="679450" y="2371725"/>
          <p14:tracePt t="14876" x="692150" y="2378075"/>
          <p14:tracePt t="14892" x="703263" y="2382838"/>
          <p14:tracePt t="14909" x="725488" y="2389188"/>
          <p14:tracePt t="14926" x="754063" y="2400300"/>
          <p14:tracePt t="14942" x="800100" y="2406650"/>
          <p14:tracePt t="14959" x="874713" y="2422525"/>
          <p14:tracePt t="14976" x="965200" y="2463800"/>
          <p14:tracePt t="14992" x="1063625" y="2492375"/>
          <p14:tracePt t="15009" x="1165225" y="2536825"/>
          <p14:tracePt t="15026" x="1320800" y="2600325"/>
          <p14:tracePt t="15043" x="1417638" y="2640013"/>
          <p14:tracePt t="15059" x="1479550" y="2657475"/>
          <p14:tracePt t="15076" x="1520825" y="2668588"/>
          <p14:tracePt t="15092" x="1536700" y="2679700"/>
          <p14:tracePt t="15109" x="1554163" y="2686050"/>
          <p14:tracePt t="15125" x="1560513" y="2686050"/>
          <p14:tracePt t="15162" x="1571625" y="2692400"/>
          <p14:tracePt t="15178" x="1577975" y="2692400"/>
          <p14:tracePt t="15202" x="1582738" y="2692400"/>
          <p14:tracePt t="15210" x="1593850" y="2692400"/>
          <p14:tracePt t="15234" x="1611313" y="2697163"/>
          <p14:tracePt t="15242" x="1628775" y="2697163"/>
          <p14:tracePt t="15243" x="1657350" y="2708275"/>
          <p14:tracePt t="15259" x="1697038" y="2714625"/>
          <p14:tracePt t="15276" x="1725613" y="2714625"/>
          <p14:tracePt t="15292" x="1754188" y="2714625"/>
          <p14:tracePt t="15309" x="1778000" y="2714625"/>
          <p14:tracePt t="15326" x="1800225" y="2708275"/>
          <p14:tracePt t="15343" x="1822450" y="2692400"/>
          <p14:tracePt t="15359" x="1863725" y="2674938"/>
          <p14:tracePt t="15376" x="1908175" y="2640013"/>
          <p14:tracePt t="15392" x="1954213" y="2589213"/>
          <p14:tracePt t="15409" x="2011363" y="2536825"/>
          <p14:tracePt t="15426" x="2097088" y="2446338"/>
          <p14:tracePt t="15443" x="2154238" y="2378075"/>
          <p14:tracePt t="15459" x="2211388" y="2286000"/>
          <p14:tracePt t="15476" x="2279650" y="2189163"/>
          <p14:tracePt t="15492" x="2332038" y="2092325"/>
          <p14:tracePt t="15509" x="2378075" y="1989138"/>
          <p14:tracePt t="15526" x="2400300" y="1897063"/>
          <p14:tracePt t="15542" x="2400300" y="1806575"/>
          <p14:tracePt t="15559" x="2400300" y="1708150"/>
          <p14:tracePt t="15576" x="2382838" y="1617663"/>
          <p14:tracePt t="15592" x="2365375" y="1531938"/>
          <p14:tracePt t="15609" x="2332038" y="1457325"/>
          <p14:tracePt t="15625" x="2217738" y="1331913"/>
          <p14:tracePt t="15643" x="2103438" y="1263650"/>
          <p14:tracePt t="15659" x="1989138" y="1211263"/>
          <p14:tracePt t="15676" x="1885950" y="1171575"/>
          <p14:tracePt t="15692" x="1789113" y="1143000"/>
          <p14:tracePt t="15709" x="1720850" y="1131888"/>
          <p14:tracePt t="15726" x="1657350" y="1125538"/>
          <p14:tracePt t="15742" x="1617663" y="1125538"/>
          <p14:tracePt t="15760" x="1582738" y="1125538"/>
          <p14:tracePt t="15776" x="1514475" y="1143000"/>
          <p14:tracePt t="15793" x="1422400" y="1154113"/>
          <p14:tracePt t="15809" x="1343025" y="1171575"/>
          <p14:tracePt t="15826" x="1279525" y="1182688"/>
          <p14:tracePt t="15843" x="1263650" y="1189038"/>
          <p14:tracePt t="15859" x="1250950" y="1189038"/>
          <p14:tracePt t="15876" x="1222375" y="1189038"/>
          <p14:tracePt t="15892" x="1200150" y="1189038"/>
          <p14:tracePt t="15909" x="1189038" y="1189038"/>
          <p14:tracePt t="15926" x="1177925" y="1189038"/>
          <p14:tracePt t="15942" x="1160463" y="1189038"/>
          <p14:tracePt t="15959" x="1125538" y="1189038"/>
          <p14:tracePt t="15975" x="1068388" y="1189038"/>
          <p14:tracePt t="15992" x="982663" y="1189038"/>
          <p14:tracePt t="16009" x="908050" y="1189038"/>
          <p14:tracePt t="16009" x="879475" y="1189038"/>
          <p14:tracePt t="16027" x="863600" y="1189038"/>
          <p14:tracePt t="16042" x="817563" y="1200150"/>
          <p14:tracePt t="16059" x="806450" y="1211263"/>
          <p14:tracePt t="16076" x="782638" y="1222375"/>
          <p14:tracePt t="16092" x="765175" y="1235075"/>
          <p14:tracePt t="16109" x="742950" y="1246188"/>
          <p14:tracePt t="16126" x="720725" y="1274763"/>
          <p14:tracePt t="16142" x="685800" y="1308100"/>
          <p14:tracePt t="16159" x="663575" y="1349375"/>
          <p14:tracePt t="16176" x="635000" y="1393825"/>
          <p14:tracePt t="16192" x="617538" y="1435100"/>
          <p14:tracePt t="16209" x="600075" y="1492250"/>
          <p14:tracePt t="16226" x="588963" y="1560513"/>
          <p14:tracePt t="16243" x="588963" y="1611313"/>
          <p14:tracePt t="16259" x="588963" y="1668463"/>
          <p14:tracePt t="16276" x="593725" y="1725613"/>
          <p14:tracePt t="16293" x="617538" y="1771650"/>
          <p14:tracePt t="16309" x="639763" y="1806575"/>
          <p14:tracePt t="16326" x="668338" y="1839913"/>
          <p14:tracePt t="16343" x="696913" y="1879600"/>
          <p14:tracePt t="16359" x="731838" y="1920875"/>
          <p14:tracePt t="16376" x="765175" y="1971675"/>
          <p14:tracePt t="16392" x="800100" y="2022475"/>
          <p14:tracePt t="16409" x="835025" y="2085975"/>
          <p14:tracePt t="16426" x="896938" y="2182813"/>
          <p14:tracePt t="16443" x="936625" y="2239963"/>
          <p14:tracePt t="16459" x="977900" y="2303463"/>
          <p14:tracePt t="16476" x="1022350" y="2360613"/>
          <p14:tracePt t="16492" x="1063625" y="2422525"/>
          <p14:tracePt t="16509" x="1114425" y="2486025"/>
          <p14:tracePt t="16527" x="1171575" y="2543175"/>
          <p14:tracePt t="16542" x="1228725" y="2582863"/>
          <p14:tracePt t="16559" x="1292225" y="2622550"/>
          <p14:tracePt t="16576" x="1349375" y="2663825"/>
          <p14:tracePt t="16592" x="1417638" y="2692400"/>
          <p14:tracePt t="16609" x="1492250" y="2732088"/>
          <p14:tracePt t="16626" x="1577975" y="2765425"/>
          <p14:tracePt t="16642" x="1754188" y="2835275"/>
          <p14:tracePt t="16659" x="1903413" y="2874963"/>
          <p14:tracePt t="16676" x="2074863" y="2925763"/>
          <p14:tracePt t="16692" x="2268538" y="2965450"/>
          <p14:tracePt t="16709" x="2463800" y="2989263"/>
          <p14:tracePt t="16726" x="2668588" y="2989263"/>
          <p14:tracePt t="16742" x="2874963" y="2971800"/>
          <p14:tracePt t="16759" x="3097213" y="2914650"/>
          <p14:tracePt t="16776" x="3279775" y="2892425"/>
          <p14:tracePt t="16793" x="3417888" y="2874963"/>
          <p14:tracePt t="16809" x="3532188" y="2846388"/>
          <p14:tracePt t="16826" x="3679825" y="2789238"/>
          <p14:tracePt t="16842" x="3765550" y="2732088"/>
          <p14:tracePt t="16859" x="3857625" y="2663825"/>
          <p14:tracePt t="16876" x="3932238" y="2606675"/>
          <p14:tracePt t="16892" x="4006850" y="2543175"/>
          <p14:tracePt t="16909" x="4057650" y="2479675"/>
          <p14:tracePt t="16926" x="4108450" y="2411413"/>
          <p14:tracePt t="16942" x="4160838" y="2325688"/>
          <p14:tracePt t="16959" x="4194175" y="2211388"/>
          <p14:tracePt t="16976" x="4217988" y="2092325"/>
          <p14:tracePt t="16992" x="4229100" y="1954213"/>
          <p14:tracePt t="17009" x="4217988" y="1817688"/>
          <p14:tracePt t="17026" x="4160838" y="1606550"/>
          <p14:tracePt t="17043" x="4103688" y="1492250"/>
          <p14:tracePt t="17059" x="4022725" y="1389063"/>
          <p14:tracePt t="17075" x="3932238" y="1279525"/>
          <p14:tracePt t="17092" x="3806825" y="1193800"/>
          <p14:tracePt t="17109" x="3663950" y="1108075"/>
          <p14:tracePt t="17126" x="3508375" y="1035050"/>
          <p14:tracePt t="17142" x="3365500" y="977900"/>
          <p14:tracePt t="17159" x="3235325" y="942975"/>
          <p14:tracePt t="17176" x="3103563" y="908050"/>
          <p14:tracePt t="17192" x="2982913" y="879475"/>
          <p14:tracePt t="17209" x="2863850" y="839788"/>
          <p14:tracePt t="17226" x="2663825" y="811213"/>
          <p14:tracePt t="17242" x="2514600" y="793750"/>
          <p14:tracePt t="17259" x="2378075" y="793750"/>
          <p14:tracePt t="17276" x="2251075" y="793750"/>
          <p14:tracePt t="17292" x="2114550" y="793750"/>
          <p14:tracePt t="17309" x="1978025" y="806450"/>
          <p14:tracePt t="17325" x="1846263" y="817563"/>
          <p14:tracePt t="17342" x="1743075" y="846138"/>
          <p14:tracePt t="17359" x="1663700" y="874713"/>
          <p14:tracePt t="17376" x="1565275" y="903288"/>
          <p14:tracePt t="17392" x="1492250" y="931863"/>
          <p14:tracePt t="17409" x="1435100" y="949325"/>
          <p14:tracePt t="17426" x="1354138" y="989013"/>
          <p14:tracePt t="17443" x="1296988" y="1011238"/>
          <p14:tracePt t="17459" x="1222375" y="1039813"/>
          <p14:tracePt t="17476" x="1165225" y="1063625"/>
          <p14:tracePt t="17492" x="1120775" y="1085850"/>
          <p14:tracePt t="17509" x="1096963" y="1092200"/>
          <p14:tracePt t="17525" x="1092200" y="1096963"/>
          <p14:tracePt t="17542" x="1079500" y="1103313"/>
          <p14:tracePt t="17559" x="1063625" y="1114425"/>
          <p14:tracePt t="17576" x="1046163" y="1131888"/>
          <p14:tracePt t="17592" x="1035050" y="1136650"/>
          <p14:tracePt t="17609" x="1011238" y="1154113"/>
          <p14:tracePt t="17625" x="977900" y="1171575"/>
          <p14:tracePt t="17643" x="954088" y="1189038"/>
          <p14:tracePt t="17659" x="936625" y="1211263"/>
          <p14:tracePt t="17676" x="920750" y="1228725"/>
          <p14:tracePt t="17692" x="908050" y="1246188"/>
          <p14:tracePt t="17709" x="903288" y="1250950"/>
          <p14:tracePt t="17726" x="892175" y="1274763"/>
          <p14:tracePt t="17742" x="892175" y="1292225"/>
          <p14:tracePt t="17759" x="885825" y="1314450"/>
          <p14:tracePt t="17776" x="885825" y="1336675"/>
          <p14:tracePt t="17792" x="885825" y="1365250"/>
          <p14:tracePt t="17809" x="885825" y="1406525"/>
          <p14:tracePt t="17825" x="885825" y="1446213"/>
          <p14:tracePt t="17825" x="892175" y="1457325"/>
          <p14:tracePt t="17843" x="903288" y="1503363"/>
          <p14:tracePt t="17859" x="914400" y="1543050"/>
          <p14:tracePt t="17876" x="931863" y="1589088"/>
          <p14:tracePt t="17892" x="949325" y="1635125"/>
          <p14:tracePt t="17909" x="965200" y="1674813"/>
          <p14:tracePt t="17925" x="989013" y="1708150"/>
          <p14:tracePt t="17942" x="1000125" y="1743075"/>
          <p14:tracePt t="17959" x="1022350" y="1771650"/>
          <p14:tracePt t="17976" x="1050925" y="1800225"/>
          <p14:tracePt t="17992" x="1074738" y="1817688"/>
          <p14:tracePt t="17992" x="1079500" y="1822450"/>
          <p14:tracePt t="18011" x="1092200" y="1822450"/>
          <p14:tracePt t="18025" x="1108075" y="1835150"/>
          <p14:tracePt t="18043" x="1131888" y="1839913"/>
          <p14:tracePt t="18059" x="1171575" y="1846263"/>
          <p14:tracePt t="18076" x="1235075" y="1846263"/>
          <p14:tracePt t="18092" x="1292225" y="1846263"/>
          <p14:tracePt t="18109" x="1365250" y="1851025"/>
          <p14:tracePt t="18125" x="1422400" y="1851025"/>
          <p14:tracePt t="18142" x="1463675" y="1851025"/>
          <p14:tracePt t="18159" x="1485900" y="1851025"/>
          <p14:tracePt t="18176" x="1520825" y="1846263"/>
          <p14:tracePt t="18192" x="1543050" y="1839913"/>
          <p14:tracePt t="18209" x="1565275" y="1835150"/>
          <p14:tracePt t="18225" x="1593850" y="1828800"/>
          <p14:tracePt t="18243" x="1606550" y="1822450"/>
          <p14:tracePt t="18259" x="1617663" y="1811338"/>
          <p14:tracePt t="18298" x="1622425" y="1811338"/>
          <p14:tracePt t="18451" x="1622425" y="1800225"/>
          <p14:tracePt t="18458" x="1622425" y="1782763"/>
          <p14:tracePt t="18468" x="1622425" y="1771650"/>
          <p14:tracePt t="18475" x="1617663" y="1754188"/>
          <p14:tracePt t="18492" x="1611313" y="1731963"/>
          <p14:tracePt t="18509" x="1589088" y="1708150"/>
          <p14:tracePt t="18525" x="1577975" y="1685925"/>
          <p14:tracePt t="18542" x="1571625" y="1679575"/>
          <p14:tracePt t="18666" x="1565275" y="1679575"/>
          <p14:tracePt t="18682" x="1560513" y="1679575"/>
          <p14:tracePt t="18690" x="1554163" y="1679575"/>
          <p14:tracePt t="18707" x="1543050" y="1679575"/>
          <p14:tracePt t="18707" x="1536700" y="1679575"/>
          <p14:tracePt t="18718" x="1520825" y="1679575"/>
          <p14:tracePt t="18725" x="1485900" y="1674813"/>
          <p14:tracePt t="18742" x="1450975" y="1668463"/>
          <p14:tracePt t="18759" x="1417638" y="1668463"/>
          <p14:tracePt t="18776" x="1393825" y="1668463"/>
          <p14:tracePt t="18792" x="1371600" y="1657350"/>
          <p14:tracePt t="18809" x="1354138" y="1651000"/>
          <p14:tracePt t="18825" x="1349375" y="1646238"/>
          <p14:tracePt t="18842" x="1343025" y="1646238"/>
          <p14:tracePt t="19186" x="1349375" y="1646238"/>
          <p14:tracePt t="19192" x="1360488" y="1646238"/>
          <p14:tracePt t="19209" x="1365250" y="1639888"/>
          <p14:tracePt t="19210" x="1406525" y="1639888"/>
          <p14:tracePt t="19225" x="1446213" y="1639888"/>
          <p14:tracePt t="19242" x="1497013" y="1651000"/>
          <p14:tracePt t="19259" x="1520825" y="1657350"/>
          <p14:tracePt t="19275" x="1536700" y="1663700"/>
          <p14:tracePt t="19293" x="1549400" y="1663700"/>
          <p14:tracePt t="19309" x="1565275" y="1663700"/>
          <p14:tracePt t="19325" x="1577975" y="1668463"/>
          <p14:tracePt t="19342" x="1589088" y="1668463"/>
          <p14:tracePt t="19359" x="1606550" y="1668463"/>
          <p14:tracePt t="19375" x="1611313" y="1668463"/>
          <p14:tracePt t="19426" x="1617663" y="1668463"/>
          <p14:tracePt t="19474" x="1622425" y="1668463"/>
          <p14:tracePt t="19507" x="1622425" y="1663700"/>
          <p14:tracePt t="19524" x="1628775" y="1663700"/>
          <p14:tracePt t="19525" x="1639888" y="1657350"/>
          <p14:tracePt t="19562" x="1646238" y="1657350"/>
          <p14:tracePt t="19618" x="1651000" y="1657350"/>
          <p14:tracePt t="19634" x="1657350" y="1651000"/>
          <p14:tracePt t="19666" x="1663700" y="1651000"/>
          <p14:tracePt t="19778" x="1668463" y="1646238"/>
          <p14:tracePt t="19794" x="1674813" y="1646238"/>
          <p14:tracePt t="19801" x="1679575" y="1646238"/>
          <p14:tracePt t="19827" x="1685925" y="1639888"/>
          <p14:tracePt t="19842" x="1692275" y="1639888"/>
          <p14:tracePt t="19866" x="1703388" y="1639888"/>
          <p14:tracePt t="19885" x="1708150" y="1639888"/>
          <p14:tracePt t="19898" x="1720850" y="1639888"/>
          <p14:tracePt t="19914" x="1725613" y="1639888"/>
          <p14:tracePt t="19925" x="1731963" y="1639888"/>
          <p14:tracePt t="19926" x="1743075" y="1639888"/>
          <p14:tracePt t="19942" x="1754188" y="1639888"/>
          <p14:tracePt t="19959" x="1760538" y="1639888"/>
          <p14:tracePt t="19975" x="1771650" y="1639888"/>
          <p14:tracePt t="19992" x="1778000" y="1639888"/>
          <p14:tracePt t="20090" x="1782763" y="1639888"/>
          <p14:tracePt t="20102" x="1789113" y="1646238"/>
          <p14:tracePt t="20106" x="1793875" y="1657350"/>
          <p14:tracePt t="20125" x="1800225" y="1663700"/>
          <p14:tracePt t="20126" x="1817688" y="1674813"/>
          <p14:tracePt t="20142" x="1822450" y="1692275"/>
          <p14:tracePt t="20159" x="1835150" y="1703388"/>
          <p14:tracePt t="20175" x="1839913" y="1708150"/>
          <p14:tracePt t="20192" x="1839913" y="1714500"/>
          <p14:tracePt t="20250" x="1846263" y="1714500"/>
          <p14:tracePt t="20266" x="1851025" y="1714500"/>
          <p14:tracePt t="20275" x="1857375" y="1714500"/>
          <p14:tracePt t="20322" x="1863725" y="1714500"/>
          <p14:tracePt t="20354" x="1874838" y="1714500"/>
          <p14:tracePt t="20458" x="1874838" y="1708150"/>
          <p14:tracePt t="20474" x="1892300" y="1703388"/>
          <p14:tracePt t="20485" x="1897063" y="1703388"/>
          <p14:tracePt t="20492" x="1925638" y="1685925"/>
          <p14:tracePt t="20509" x="1965325" y="1668463"/>
          <p14:tracePt t="20525" x="2006600" y="1651000"/>
          <p14:tracePt t="20542" x="2035175" y="1635125"/>
          <p14:tracePt t="20559" x="2063750" y="1622425"/>
          <p14:tracePt t="20575" x="2068513" y="1617663"/>
          <p14:tracePt t="20592" x="2074863" y="1611313"/>
          <p14:tracePt t="20626" x="2079625" y="1606550"/>
          <p14:tracePt t="20714" x="2074863" y="1606550"/>
          <p14:tracePt t="20724" x="2068513" y="1606550"/>
          <p14:tracePt t="20738" x="2063750" y="1606550"/>
          <p14:tracePt t="20742" x="2051050" y="1606550"/>
          <p14:tracePt t="20758" x="2046288" y="1606550"/>
          <p14:tracePt t="20776" x="2039938" y="1606550"/>
          <p14:tracePt t="20939" x="2046288" y="1600200"/>
          <p14:tracePt t="20953" x="2051050" y="1593850"/>
          <p14:tracePt t="20954" x="2063750" y="1582738"/>
          <p14:tracePt t="20959" x="2092325" y="1565275"/>
          <p14:tracePt t="20976" x="2114550" y="1543050"/>
          <p14:tracePt t="20993" x="2143125" y="1514475"/>
          <p14:tracePt t="21010" x="2165350" y="1492250"/>
          <p14:tracePt t="21026" x="2200275" y="1457325"/>
          <p14:tracePt t="21043" x="2222500" y="1435100"/>
          <p14:tracePt t="21060" x="2235200" y="1422400"/>
          <p14:tracePt t="21077" x="2239963" y="1417638"/>
          <p14:tracePt t="21093" x="2246313" y="1411288"/>
          <p14:tracePt t="21219" x="2251075" y="1411288"/>
          <p14:tracePt t="21339" x="2257425" y="1417638"/>
          <p14:tracePt t="21347" x="2263775" y="1428750"/>
          <p14:tracePt t="21355" x="2274888" y="1439863"/>
          <p14:tracePt t="21376" x="2286000" y="1450975"/>
          <p14:tracePt t="21377" x="2303463" y="1468438"/>
          <p14:tracePt t="21393" x="2325688" y="1497013"/>
          <p14:tracePt t="21410" x="2336800" y="1520825"/>
          <p14:tracePt t="21426" x="2354263" y="1543050"/>
          <p14:tracePt t="21443" x="2360613" y="1549400"/>
          <p14:tracePt t="22268" x="0" y="0"/>
        </p14:tracePtLst>
        <p14:tracePtLst>
          <p14:tracePt t="25092" x="1828800" y="1606550"/>
          <p14:tracePt t="25140" x="1839913" y="1606550"/>
          <p14:tracePt t="25158" x="1846263" y="1606550"/>
          <p14:tracePt t="25172" x="1851025" y="1606550"/>
          <p14:tracePt t="25180" x="1863725" y="1600200"/>
          <p14:tracePt t="25196" x="1874838" y="1593850"/>
          <p14:tracePt t="25227" x="1892300" y="1593850"/>
          <p14:tracePt t="25228" x="1897063" y="1593850"/>
          <p14:tracePt t="25244" x="1903413" y="1593850"/>
          <p14:tracePt t="25277" x="1908175" y="1589088"/>
          <p14:tracePt t="25293" x="1925638" y="1589088"/>
          <p14:tracePt t="25308" x="1943100" y="1577975"/>
          <p14:tracePt t="25336" x="1954213" y="1577975"/>
          <p14:tracePt t="25348" x="1960563" y="1571625"/>
          <p14:tracePt t="25356" x="1960563" y="1565275"/>
          <p14:tracePt t="25373" x="1965325" y="1565275"/>
          <p14:tracePt t="25500" x="1960563" y="1565275"/>
          <p14:tracePt t="25517" x="1943100" y="1565275"/>
          <p14:tracePt t="25532" x="1931988" y="1571625"/>
          <p14:tracePt t="25548" x="1925638" y="1577975"/>
          <p14:tracePt t="25549" x="1920875" y="1577975"/>
          <p14:tracePt t="25588" x="1914525" y="1582738"/>
          <p14:tracePt t="25772" x="1908175" y="1589088"/>
          <p14:tracePt t="25780" x="1903413" y="1589088"/>
          <p14:tracePt t="25788" x="1892300" y="1589088"/>
          <p14:tracePt t="25788" x="1885950" y="1593850"/>
          <p14:tracePt t="25812" x="1874838" y="1600200"/>
          <p14:tracePt t="25828" x="1863725" y="1606550"/>
          <p14:tracePt t="25828" x="1851025" y="1611313"/>
          <p14:tracePt t="25844" x="1839913" y="1617663"/>
          <p14:tracePt t="25860" x="1822450" y="1617663"/>
          <p14:tracePt t="25877" x="1800225" y="1622425"/>
          <p14:tracePt t="25893" x="1765300" y="1622425"/>
          <p14:tracePt t="25910" x="1731963" y="1622425"/>
          <p14:tracePt t="25927" x="1685925" y="1622425"/>
          <p14:tracePt t="25944" x="1646238" y="1622425"/>
          <p14:tracePt t="25960" x="1606550" y="1622425"/>
          <p14:tracePt t="25977" x="1571625" y="1622425"/>
          <p14:tracePt t="25994" x="1560513" y="1628775"/>
          <p14:tracePt t="26011" x="1554163" y="1628775"/>
          <p14:tracePt t="26027" x="1549400" y="1628775"/>
          <p14:tracePt t="26027" x="1536700" y="1628775"/>
          <p14:tracePt t="26044" x="1531938" y="1628775"/>
          <p14:tracePt t="26060" x="1520825" y="1628775"/>
          <p14:tracePt t="26077" x="1508125" y="1628775"/>
          <p14:tracePt t="26093" x="1497013" y="1628775"/>
          <p14:tracePt t="26110" x="1492250" y="1628775"/>
          <p14:tracePt t="26127" x="1463675" y="1628775"/>
          <p14:tracePt t="26144" x="1446213" y="1628775"/>
          <p14:tracePt t="26160" x="1428750" y="1628775"/>
          <p14:tracePt t="26177" x="1406525" y="1635125"/>
          <p14:tracePt t="26193" x="1400175" y="1639888"/>
          <p14:tracePt t="26210" x="1389063" y="1639888"/>
          <p14:tracePt t="26227" x="1382713" y="1646238"/>
          <p14:tracePt t="26244" x="1377950" y="1646238"/>
          <p14:tracePt t="26260" x="1371600" y="1646238"/>
          <p14:tracePt t="26299" x="1360488" y="1646238"/>
          <p14:tracePt t="26324" x="1354138" y="1646238"/>
          <p14:tracePt t="26324" x="1349375" y="1646238"/>
          <p14:tracePt t="26340" x="1343025" y="1646238"/>
          <p14:tracePt t="26356" x="1336675" y="1646238"/>
          <p14:tracePt t="26372" x="1331913" y="1651000"/>
          <p14:tracePt t="26380" x="1325563" y="1651000"/>
          <p14:tracePt t="27052" x="1336675" y="1651000"/>
          <p14:tracePt t="27057" x="1349375" y="1651000"/>
          <p14:tracePt t="27060" x="1365250" y="1646238"/>
          <p14:tracePt t="27077" x="1389063" y="1635125"/>
          <p14:tracePt t="27093" x="1439863" y="1622425"/>
          <p14:tracePt t="27110" x="1479550" y="1611313"/>
          <p14:tracePt t="27127" x="1536700" y="1611313"/>
          <p14:tracePt t="27143" x="1589088" y="1606550"/>
          <p14:tracePt t="27160" x="1646238" y="1606550"/>
          <p14:tracePt t="27177" x="1743075" y="1606550"/>
          <p14:tracePt t="27194" x="1863725" y="1617663"/>
          <p14:tracePt t="27210" x="2022475" y="1639888"/>
          <p14:tracePt t="27227" x="2228850" y="1668463"/>
          <p14:tracePt t="27243" x="2679700" y="1731963"/>
          <p14:tracePt t="27260" x="3000375" y="1771650"/>
          <p14:tracePt t="27277" x="3275013" y="1800225"/>
          <p14:tracePt t="27294" x="3486150" y="1835150"/>
          <p14:tracePt t="27310" x="3646488" y="1857375"/>
          <p14:tracePt t="27327" x="3778250" y="1897063"/>
          <p14:tracePt t="27343" x="3897313" y="1925638"/>
          <p14:tracePt t="27360" x="3989388" y="1949450"/>
          <p14:tracePt t="27377" x="4064000" y="1971675"/>
          <p14:tracePt t="27394" x="4121150" y="1989138"/>
          <p14:tracePt t="27410" x="4200525" y="2017713"/>
          <p14:tracePt t="27427" x="4365625" y="2085975"/>
          <p14:tracePt t="27444" x="4492625" y="2132013"/>
          <p14:tracePt t="27460" x="4565650" y="2149475"/>
          <p14:tracePt t="27477" x="4583113" y="2154238"/>
          <p14:tracePt t="27548" x="4589463" y="2154238"/>
          <p14:tracePt t="27554" x="4606925" y="2165350"/>
          <p14:tracePt t="27564" x="4646613" y="2171700"/>
          <p14:tracePt t="27564" x="4686300" y="2189163"/>
          <p14:tracePt t="27580" x="4806950" y="2200275"/>
          <p14:tracePt t="27594" x="4914900" y="2206625"/>
          <p14:tracePt t="27610" x="5022850" y="2217738"/>
          <p14:tracePt t="27627" x="5126038" y="2222500"/>
          <p14:tracePt t="27644" x="5194300" y="2228850"/>
          <p14:tracePt t="27796" x="5189538" y="2228850"/>
          <p14:tracePt t="27804" x="5183188" y="2228850"/>
          <p14:tracePt t="27811" x="5178425" y="2228850"/>
          <p14:tracePt t="27818" x="5172075" y="2228850"/>
          <p14:tracePt t="27827" x="5154613" y="2228850"/>
          <p14:tracePt t="27843" x="5149850" y="2235200"/>
          <p14:tracePt t="27860" x="5137150" y="2235200"/>
          <p14:tracePt t="27877" x="5132388" y="2235200"/>
          <p14:tracePt t="27893" x="5121275" y="2235200"/>
          <p14:tracePt t="27910" x="5108575" y="2228850"/>
          <p14:tracePt t="27927" x="5097463" y="2211388"/>
          <p14:tracePt t="27943" x="5080000" y="2206625"/>
          <p14:tracePt t="27960" x="5075238" y="2193925"/>
          <p14:tracePt t="27996" x="5068888" y="2189163"/>
          <p14:tracePt t="28028" x="5064125" y="2182813"/>
          <p14:tracePt t="28044" x="5057775" y="2171700"/>
          <p14:tracePt t="28053" x="5051425" y="2171700"/>
          <p14:tracePt t="28060" x="5051425" y="2165350"/>
          <p14:tracePt t="28148" x="5051425" y="2160588"/>
          <p14:tracePt t="28933" x="5051425" y="2154238"/>
          <p14:tracePt t="28948" x="5057775" y="2154238"/>
          <p14:tracePt t="28956" x="5064125" y="2154238"/>
          <p14:tracePt t="28972" x="5075238" y="2149475"/>
          <p14:tracePt t="28976" x="5092700" y="2143125"/>
          <p14:tracePt t="28993" x="5114925" y="2132013"/>
          <p14:tracePt t="29010" x="5132388" y="2125663"/>
          <p14:tracePt t="29028" x="5154613" y="2120900"/>
          <p14:tracePt t="29236" x="5160963" y="2120900"/>
          <p14:tracePt t="29252" x="5165725" y="2114550"/>
          <p14:tracePt t="29260" x="5172075" y="2114550"/>
          <p14:tracePt t="29292" x="5183188" y="2114550"/>
          <p14:tracePt t="29307" x="5183188" y="2108200"/>
          <p14:tracePt t="29323" x="5189538" y="2108200"/>
          <p14:tracePt t="29348" x="5200650" y="2103438"/>
          <p14:tracePt t="29372" x="5207000" y="2103438"/>
          <p14:tracePt t="29412" x="5211763" y="2103438"/>
          <p14:tracePt t="29420" x="5218113" y="2103438"/>
          <p14:tracePt t="29428" x="5222875" y="2103438"/>
          <p14:tracePt t="29443" x="5229225" y="2103438"/>
          <p14:tracePt t="29446" x="5240338" y="2103438"/>
          <p14:tracePt t="29460" x="5257800" y="2103438"/>
          <p14:tracePt t="29477" x="5275263" y="2103438"/>
          <p14:tracePt t="29493" x="5292725" y="2103438"/>
          <p14:tracePt t="29510" x="5314950" y="2103438"/>
          <p14:tracePt t="29527" x="5332413" y="2103438"/>
          <p14:tracePt t="29543" x="5343525" y="2103438"/>
          <p14:tracePt t="29560" x="5372100" y="2108200"/>
          <p14:tracePt t="29577" x="5418138" y="2120900"/>
          <p14:tracePt t="29593" x="5464175" y="2136775"/>
          <p14:tracePt t="29610" x="5508625" y="2143125"/>
          <p14:tracePt t="29627" x="5549900" y="2154238"/>
          <p14:tracePt t="29644" x="5561013" y="2154238"/>
          <p14:tracePt t="29860" x="5554663" y="2165350"/>
          <p14:tracePt t="29863" x="5543550" y="2171700"/>
          <p14:tracePt t="29877" x="5532438" y="2171700"/>
          <p14:tracePt t="29878" x="5497513" y="2189163"/>
          <p14:tracePt t="29893" x="5457825" y="2211388"/>
          <p14:tracePt t="29910" x="5400675" y="2228850"/>
          <p14:tracePt t="29927" x="5286375" y="2251075"/>
          <p14:tracePt t="29944" x="5080000" y="2268538"/>
          <p14:tracePt t="29960" x="4618038" y="2263775"/>
          <p14:tracePt t="29977" x="4011613" y="2222500"/>
          <p14:tracePt t="29993" x="3451225" y="2193925"/>
          <p14:tracePt t="30010" x="3035300" y="2193925"/>
          <p14:tracePt t="30027" x="2692400" y="2206625"/>
          <p14:tracePt t="30044" x="2554288" y="2206625"/>
          <p14:tracePt t="30060" x="2457450" y="2206625"/>
          <p14:tracePt t="30077" x="2360613" y="2206625"/>
          <p14:tracePt t="30093" x="2279650" y="2206625"/>
          <p14:tracePt t="30110" x="2211388" y="2206625"/>
          <p14:tracePt t="30127" x="2154238" y="2206625"/>
          <p14:tracePt t="30143" x="2085975" y="2222500"/>
          <p14:tracePt t="30177" x="1982788" y="2235200"/>
          <p14:tracePt t="30178" x="1846263" y="2251075"/>
          <p14:tracePt t="30193" x="1714500" y="2268538"/>
          <p14:tracePt t="30210" x="1622425" y="2286000"/>
          <p14:tracePt t="30227" x="1543050" y="2320925"/>
          <p14:tracePt t="30244" x="1514475" y="2336800"/>
          <p14:tracePt t="30363" x="1520825" y="2336800"/>
          <p14:tracePt t="30371" x="1525588" y="2336800"/>
          <p14:tracePt t="30387" x="1536700" y="2336800"/>
          <p14:tracePt t="30391" x="1549400" y="2336800"/>
          <p14:tracePt t="30409" x="1554163" y="2336800"/>
          <p14:tracePt t="30410" x="1571625" y="2336800"/>
          <p14:tracePt t="30426" x="1582738" y="2336800"/>
          <p14:tracePt t="30443" x="1593850" y="2336800"/>
          <p14:tracePt t="30563" x="1600200" y="2336800"/>
          <p14:tracePt t="30992" x="0" y="0"/>
        </p14:tracePtLst>
        <p14:tracePtLst>
          <p14:tracePt t="40827" x="2503488" y="2949575"/>
          <p14:tracePt t="40829" x="2406650" y="2954338"/>
          <p14:tracePt t="40844" x="2332038" y="2954338"/>
          <p14:tracePt t="40844" x="2222500" y="2965450"/>
          <p14:tracePt t="40859" x="2178050" y="2971800"/>
          <p14:tracePt t="40876" x="2136775" y="2978150"/>
          <p14:tracePt t="40893" x="2103438" y="2978150"/>
          <p14:tracePt t="40909" x="2074863" y="2978150"/>
          <p14:tracePt t="40926" x="2068513" y="2978150"/>
          <p14:tracePt t="40963" x="2057400" y="2982913"/>
          <p14:tracePt t="40977" x="2046288" y="2982913"/>
          <p14:tracePt t="40980" x="2039938" y="2982913"/>
          <p14:tracePt t="40992" x="2000250" y="2989263"/>
          <p14:tracePt t="41009" x="1914525" y="3011488"/>
          <p14:tracePt t="41026" x="1793875" y="3035300"/>
          <p14:tracePt t="41043" x="1651000" y="3079750"/>
          <p14:tracePt t="41059" x="1571625" y="3125788"/>
          <p14:tracePt t="41076" x="1485900" y="3189288"/>
          <p14:tracePt t="41093" x="1354138" y="3297238"/>
          <p14:tracePt t="41109" x="1206500" y="3446463"/>
          <p14:tracePt t="41126" x="1050925" y="3578225"/>
          <p14:tracePt t="41143" x="903288" y="3692525"/>
          <p14:tracePt t="41160" x="793750" y="3789363"/>
          <p14:tracePt t="41176" x="714375" y="3851275"/>
          <p14:tracePt t="41193" x="650875" y="3914775"/>
          <p14:tracePt t="41193" x="635000" y="3932238"/>
          <p14:tracePt t="41211" x="611188" y="3960813"/>
          <p14:tracePt t="41226" x="565150" y="4000500"/>
          <p14:tracePt t="41244" x="525463" y="4051300"/>
          <p14:tracePt t="41260" x="520700" y="4068763"/>
          <p14:tracePt t="41278" x="520700" y="4079875"/>
          <p14:tracePt t="41294" x="520700" y="4092575"/>
          <p14:tracePt t="41310" x="520700" y="4103688"/>
          <p14:tracePt t="41327" x="520700" y="4114800"/>
          <p14:tracePt t="41344" x="531813" y="4143375"/>
          <p14:tracePt t="41360" x="549275" y="4165600"/>
          <p14:tracePt t="41377" x="577850" y="4194175"/>
          <p14:tracePt t="41393" x="611188" y="4217988"/>
          <p14:tracePt t="41411" x="663575" y="4240213"/>
          <p14:tracePt t="41427" x="720725" y="4268788"/>
          <p14:tracePt t="41427" x="742950" y="4279900"/>
          <p14:tracePt t="41444" x="811213" y="4303713"/>
          <p14:tracePt t="41460" x="885825" y="4325938"/>
          <p14:tracePt t="41477" x="965200" y="4332288"/>
          <p14:tracePt t="41494" x="1057275" y="4337050"/>
          <p14:tracePt t="41511" x="1125538" y="4343400"/>
          <p14:tracePt t="41527" x="1217613" y="4354513"/>
          <p14:tracePt t="41544" x="1303338" y="4354513"/>
          <p14:tracePt t="41560" x="1389063" y="4360863"/>
          <p14:tracePt t="41577" x="1457325" y="4360863"/>
          <p14:tracePt t="41593" x="1514475" y="4360863"/>
          <p14:tracePt t="41610" x="1565275" y="4360863"/>
          <p14:tracePt t="41627" x="1651000" y="4354513"/>
          <p14:tracePt t="41644" x="1714500" y="4349750"/>
          <p14:tracePt t="41660" x="1782763" y="4332288"/>
          <p14:tracePt t="41677" x="1857375" y="4321175"/>
          <p14:tracePt t="41694" x="1925638" y="4303713"/>
          <p14:tracePt t="41711" x="1960563" y="4286250"/>
          <p14:tracePt t="41727" x="1965325" y="4275138"/>
          <p14:tracePt t="41744" x="1978025" y="4264025"/>
          <p14:tracePt t="41760" x="1982788" y="4246563"/>
          <p14:tracePt t="41777" x="1993900" y="4229100"/>
          <p14:tracePt t="41794" x="2006600" y="4200525"/>
          <p14:tracePt t="41810" x="2011363" y="4178300"/>
          <p14:tracePt t="41827" x="2028825" y="4143375"/>
          <p14:tracePt t="41844" x="2039938" y="4114800"/>
          <p14:tracePt t="41860" x="2051050" y="4079875"/>
          <p14:tracePt t="41878" x="2063750" y="4046538"/>
          <p14:tracePt t="41894" x="2085975" y="4006850"/>
          <p14:tracePt t="41911" x="2103438" y="3954463"/>
          <p14:tracePt t="41927" x="2125663" y="3908425"/>
          <p14:tracePt t="41944" x="2143125" y="3868738"/>
          <p14:tracePt t="41960" x="2160588" y="3829050"/>
          <p14:tracePt t="41977" x="2165350" y="3794125"/>
          <p14:tracePt t="41993" x="2171700" y="3754438"/>
          <p14:tracePt t="42011" x="2171700" y="3732213"/>
          <p14:tracePt t="42026" x="2171700" y="3703638"/>
          <p14:tracePt t="42044" x="2171700" y="3686175"/>
          <p14:tracePt t="42060" x="2165350" y="3675063"/>
          <p14:tracePt t="42077" x="2143125" y="3657600"/>
          <p14:tracePt t="42093" x="2103438" y="3635375"/>
          <p14:tracePt t="42110" x="2035175" y="3611563"/>
          <p14:tracePt t="42127" x="1960563" y="3582988"/>
          <p14:tracePt t="42144" x="1885950" y="3560763"/>
          <p14:tracePt t="42160" x="1817688" y="3549650"/>
          <p14:tracePt t="42177" x="1754188" y="3543300"/>
          <p14:tracePt t="42194" x="1685925" y="3543300"/>
          <p14:tracePt t="42211" x="1582738" y="3543300"/>
          <p14:tracePt t="42227" x="1417638" y="3554413"/>
          <p14:tracePt t="42244" x="1279525" y="3565525"/>
          <p14:tracePt t="42260" x="1120775" y="3589338"/>
          <p14:tracePt t="42277" x="982663" y="3611563"/>
          <p14:tracePt t="42294" x="885825" y="3635375"/>
          <p14:tracePt t="42310" x="839788" y="3657600"/>
          <p14:tracePt t="42327" x="811213" y="3675063"/>
          <p14:tracePt t="42344" x="800100" y="3697288"/>
          <p14:tracePt t="42360" x="782638" y="3714750"/>
          <p14:tracePt t="42377" x="760413" y="3749675"/>
          <p14:tracePt t="42393" x="749300" y="3771900"/>
          <p14:tracePt t="42410" x="742950" y="3794125"/>
          <p14:tracePt t="42427" x="736600" y="3835400"/>
          <p14:tracePt t="42444" x="736600" y="3875088"/>
          <p14:tracePt t="42460" x="736600" y="3903663"/>
          <p14:tracePt t="42477" x="742950" y="3937000"/>
          <p14:tracePt t="42493" x="765175" y="3983038"/>
          <p14:tracePt t="42510" x="788988" y="4022725"/>
          <p14:tracePt t="42527" x="817563" y="4068763"/>
          <p14:tracePt t="42544" x="863600" y="4108450"/>
          <p14:tracePt t="42560" x="920750" y="4149725"/>
          <p14:tracePt t="42577" x="989013" y="4183063"/>
          <p14:tracePt t="42593" x="1079500" y="4206875"/>
          <p14:tracePt t="42610" x="1211263" y="4229100"/>
          <p14:tracePt t="42628" x="1303338" y="4235450"/>
          <p14:tracePt t="42644" x="1382713" y="4235450"/>
          <p14:tracePt t="42660" x="1468438" y="4235450"/>
          <p14:tracePt t="42677" x="1543050" y="4222750"/>
          <p14:tracePt t="42693" x="1593850" y="4217988"/>
          <p14:tracePt t="42710" x="1635125" y="4206875"/>
          <p14:tracePt t="42727" x="1668463" y="4194175"/>
          <p14:tracePt t="42744" x="1692275" y="4189413"/>
          <p14:tracePt t="42760" x="1720850" y="4171950"/>
          <p14:tracePt t="42777" x="1736725" y="4160838"/>
          <p14:tracePt t="42793" x="1743075" y="4154488"/>
          <p14:tracePt t="42810" x="1749425" y="4149725"/>
          <p14:tracePt t="42827" x="1749425" y="4143375"/>
          <p14:tracePt t="42844" x="1754188" y="4137025"/>
          <p14:tracePt t="42892" x="1754188" y="4132263"/>
          <p14:tracePt t="42972" x="1754188" y="4125913"/>
          <p14:tracePt t="42996" x="1754188" y="4114800"/>
          <p14:tracePt t="43012" x="1754188" y="4108450"/>
          <p14:tracePt t="43028" x="1754188" y="4103688"/>
          <p14:tracePt t="43028" x="1754188" y="4097338"/>
          <p14:tracePt t="43052" x="1754188" y="4092575"/>
          <p14:tracePt t="43059" x="1749425" y="4086225"/>
          <p14:tracePt t="43077" x="1743075" y="4086225"/>
          <p14:tracePt t="43093" x="1736725" y="4079875"/>
          <p14:tracePt t="43094" x="1725613" y="4079875"/>
          <p14:tracePt t="43110" x="1720850" y="4079875"/>
          <p14:tracePt t="43127" x="1708150" y="4079875"/>
          <p14:tracePt t="43143" x="1697038" y="4079875"/>
          <p14:tracePt t="43160" x="1685925" y="4086225"/>
          <p14:tracePt t="43196" x="1679575" y="4086225"/>
          <p14:tracePt t="43196" x="1674813" y="4086225"/>
          <p14:tracePt t="43210" x="1674813" y="4092575"/>
          <p14:tracePt t="43252" x="1663700" y="4097338"/>
          <p14:tracePt t="43315" x="1651000" y="4097338"/>
          <p14:tracePt t="43356" x="1651000" y="4103688"/>
          <p14:tracePt t="43612" x="1657350" y="4103688"/>
          <p14:tracePt t="43636" x="1663700" y="4103688"/>
          <p14:tracePt t="43654" x="1668463" y="4103688"/>
          <p14:tracePt t="43668" x="1674813" y="4097338"/>
          <p14:tracePt t="43684" x="1685925" y="4097338"/>
          <p14:tracePt t="43708" x="1692275" y="4092575"/>
          <p14:tracePt t="43732" x="1697038" y="4092575"/>
          <p14:tracePt t="43748" x="1703388" y="4092575"/>
          <p14:tracePt t="43780" x="1714500" y="4086225"/>
          <p14:tracePt t="43804" x="1720850" y="4079875"/>
          <p14:tracePt t="43812" x="1725613" y="4079875"/>
          <p14:tracePt t="43836" x="1731963" y="4075113"/>
          <p14:tracePt t="43853" x="1736725" y="4075113"/>
          <p14:tracePt t="43868" x="1749425" y="4075113"/>
          <p14:tracePt t="43887" x="1760538" y="4068763"/>
          <p14:tracePt t="43900" x="1771650" y="4064000"/>
          <p14:tracePt t="43920" x="1778000" y="4064000"/>
          <p14:tracePt t="43932" x="1782763" y="4057650"/>
          <p14:tracePt t="43943" x="1789113" y="4057650"/>
          <p14:tracePt t="43950" x="1793875" y="4051300"/>
          <p14:tracePt t="43960" x="1806575" y="4046538"/>
          <p14:tracePt t="43977" x="1817688" y="4046538"/>
          <p14:tracePt t="43993" x="1828800" y="4046538"/>
          <p14:tracePt t="44010" x="1851025" y="4046538"/>
          <p14:tracePt t="44027" x="1868488" y="4046538"/>
          <p14:tracePt t="44043" x="1879600" y="4051300"/>
          <p14:tracePt t="44060" x="1885950" y="4051300"/>
          <p14:tracePt t="44476" x="1892300" y="4051300"/>
          <p14:tracePt t="44827" x="0" y="0"/>
        </p14:tracePtLst>
        <p14:tracePtLst>
          <p14:tracePt t="56875" x="2868613" y="3200400"/>
          <p14:tracePt t="56877" x="2874963" y="3178175"/>
          <p14:tracePt t="56892" x="2886075" y="3143250"/>
          <p14:tracePt t="56894" x="2903538" y="3103563"/>
          <p14:tracePt t="56910" x="2914650" y="3068638"/>
          <p14:tracePt t="56926" x="2921000" y="3051175"/>
          <p14:tracePt t="56943" x="2925763" y="3040063"/>
          <p14:tracePt t="56987" x="2925763" y="3035300"/>
          <p14:tracePt t="57019" x="2925763" y="3028950"/>
          <p14:tracePt t="57036" x="2925763" y="3022600"/>
          <p14:tracePt t="57043" x="2925763" y="3011488"/>
          <p14:tracePt t="57051" x="2921000" y="3000375"/>
          <p14:tracePt t="57075" x="2921000" y="2994025"/>
          <p14:tracePt t="57083" x="2921000" y="2989263"/>
          <p14:tracePt t="57099" x="2908300" y="2989263"/>
          <p14:tracePt t="57115" x="2897188" y="2989263"/>
          <p14:tracePt t="57131" x="2886075" y="2989263"/>
          <p14:tracePt t="57143" x="2863850" y="2989263"/>
          <p14:tracePt t="57159" x="2846388" y="2989263"/>
          <p14:tracePt t="57176" x="2822575" y="3000375"/>
          <p14:tracePt t="57192" x="2806700" y="3011488"/>
          <p14:tracePt t="57209" x="2771775" y="3035300"/>
          <p14:tracePt t="57226" x="2679700" y="3108325"/>
          <p14:tracePt t="57243" x="2578100" y="3182938"/>
          <p14:tracePt t="57259" x="2492375" y="3240088"/>
          <p14:tracePt t="57276" x="2406650" y="3292475"/>
          <p14:tracePt t="57293" x="2320925" y="3336925"/>
          <p14:tracePt t="57310" x="2251075" y="3378200"/>
          <p14:tracePt t="57326" x="2165350" y="3417888"/>
          <p14:tracePt t="57343" x="2057400" y="3475038"/>
          <p14:tracePt t="57359" x="1965325" y="3508375"/>
          <p14:tracePt t="57376" x="1879600" y="3543300"/>
          <p14:tracePt t="57393" x="1811338" y="3571875"/>
          <p14:tracePt t="57410" x="1760538" y="3600450"/>
          <p14:tracePt t="57426" x="1651000" y="3657600"/>
          <p14:tracePt t="57443" x="1554163" y="3703638"/>
          <p14:tracePt t="57459" x="1463675" y="3754438"/>
          <p14:tracePt t="57476" x="1382713" y="3806825"/>
          <p14:tracePt t="57492" x="1320800" y="3851275"/>
          <p14:tracePt t="57509" x="1285875" y="3886200"/>
          <p14:tracePt t="57526" x="1257300" y="3921125"/>
          <p14:tracePt t="57543" x="1228725" y="3965575"/>
          <p14:tracePt t="57559" x="1189038" y="4022725"/>
          <p14:tracePt t="57576" x="1160463" y="4075113"/>
          <p14:tracePt t="57592" x="1136650" y="4121150"/>
          <p14:tracePt t="57609" x="1114425" y="4171950"/>
          <p14:tracePt t="57626" x="1108075" y="4217988"/>
          <p14:tracePt t="57643" x="1108075" y="4246563"/>
          <p14:tracePt t="57659" x="1108075" y="4279900"/>
          <p14:tracePt t="57676" x="1108075" y="4308475"/>
          <p14:tracePt t="57692" x="1120775" y="4343400"/>
          <p14:tracePt t="57709" x="1136650" y="4389438"/>
          <p14:tracePt t="57726" x="1165225" y="4440238"/>
          <p14:tracePt t="57743" x="1189038" y="4479925"/>
          <p14:tracePt t="57759" x="1211263" y="4521200"/>
          <p14:tracePt t="57776" x="1239838" y="4560888"/>
          <p14:tracePt t="57793" x="1268413" y="4600575"/>
          <p14:tracePt t="57809" x="1296988" y="4635500"/>
          <p14:tracePt t="57826" x="1336675" y="4686300"/>
          <p14:tracePt t="57843" x="1371600" y="4708525"/>
          <p14:tracePt t="57859" x="1411288" y="4737100"/>
          <p14:tracePt t="57876" x="1463675" y="4765675"/>
          <p14:tracePt t="57892" x="1531938" y="4794250"/>
          <p14:tracePt t="57909" x="1622425" y="4822825"/>
          <p14:tracePt t="57926" x="1749425" y="4857750"/>
          <p14:tracePt t="57943" x="1874838" y="4897438"/>
          <p14:tracePt t="57960" x="2035175" y="4937125"/>
          <p14:tracePt t="57977" x="2206625" y="4972050"/>
          <p14:tracePt t="57993" x="2371725" y="4994275"/>
          <p14:tracePt t="58009" x="2628900" y="5018088"/>
          <p14:tracePt t="58027" x="2794000" y="5022850"/>
          <p14:tracePt t="58043" x="2965450" y="5040313"/>
          <p14:tracePt t="58059" x="3154363" y="5057775"/>
          <p14:tracePt t="58076" x="3349625" y="5064125"/>
          <p14:tracePt t="58093" x="3571875" y="5064125"/>
          <p14:tracePt t="58109" x="3857625" y="5051425"/>
          <p14:tracePt t="58126" x="4229100" y="5018088"/>
          <p14:tracePt t="58142" x="4657725" y="4994275"/>
          <p14:tracePt t="58159" x="5086350" y="4960938"/>
          <p14:tracePt t="58176" x="5497513" y="4926013"/>
          <p14:tracePt t="58193" x="5851525" y="4892675"/>
          <p14:tracePt t="58209" x="6080125" y="4851400"/>
          <p14:tracePt t="58226" x="6286500" y="4783138"/>
          <p14:tracePt t="58243" x="6354763" y="4743450"/>
          <p14:tracePt t="58259" x="6378575" y="4714875"/>
          <p14:tracePt t="58276" x="6394450" y="4692650"/>
          <p14:tracePt t="58293" x="6400800" y="4675188"/>
          <p14:tracePt t="58309" x="6411913" y="4646613"/>
          <p14:tracePt t="58326" x="6418263" y="4622800"/>
          <p14:tracePt t="58343" x="6429375" y="4589463"/>
          <p14:tracePt t="58359" x="6435725" y="4565650"/>
          <p14:tracePt t="58376" x="6435725" y="4549775"/>
          <p14:tracePt t="58393" x="6435725" y="4521200"/>
          <p14:tracePt t="58409" x="6423025" y="4486275"/>
          <p14:tracePt t="58426" x="6407150" y="4457700"/>
          <p14:tracePt t="58426" x="6394450" y="4440238"/>
          <p14:tracePt t="58443" x="6365875" y="4406900"/>
          <p14:tracePt t="58459" x="6332538" y="4371975"/>
          <p14:tracePt t="58476" x="6269038" y="4325938"/>
          <p14:tracePt t="58493" x="6178550" y="4275138"/>
          <p14:tracePt t="58509" x="6040438" y="4229100"/>
          <p14:tracePt t="58526" x="5886450" y="4189413"/>
          <p14:tracePt t="58542" x="5726113" y="4154488"/>
          <p14:tracePt t="58559" x="5561013" y="4132263"/>
          <p14:tracePt t="58576" x="5383213" y="4108450"/>
          <p14:tracePt t="58593" x="5211763" y="4068763"/>
          <p14:tracePt t="58609" x="5051425" y="4035425"/>
          <p14:tracePt t="58626" x="4857750" y="4011613"/>
          <p14:tracePt t="58643" x="4725988" y="3994150"/>
          <p14:tracePt t="58659" x="4578350" y="3983038"/>
          <p14:tracePt t="58676" x="4411663" y="3971925"/>
          <p14:tracePt t="58693" x="4246563" y="3965575"/>
          <p14:tracePt t="58709" x="4079875" y="3965575"/>
          <p14:tracePt t="58727" x="3921125" y="3965575"/>
          <p14:tracePt t="58744" x="3754438" y="3960813"/>
          <p14:tracePt t="58760" x="3578225" y="3960813"/>
          <p14:tracePt t="58777" x="3382963" y="3965575"/>
          <p14:tracePt t="58794" x="3189288" y="3978275"/>
          <p14:tracePt t="58810" x="2982913" y="3983038"/>
          <p14:tracePt t="58827" x="2663825" y="3994150"/>
          <p14:tracePt t="58844" x="2451100" y="4000500"/>
          <p14:tracePt t="58860" x="2257425" y="4017963"/>
          <p14:tracePt t="58877" x="2074863" y="4035425"/>
          <p14:tracePt t="58894" x="1943100" y="4046538"/>
          <p14:tracePt t="58910" x="1828800" y="4079875"/>
          <p14:tracePt t="58927" x="1720850" y="4103688"/>
          <p14:tracePt t="58943" x="1582738" y="4108450"/>
          <p14:tracePt t="58961" x="1417638" y="4125913"/>
          <p14:tracePt t="58977" x="1257300" y="4137025"/>
          <p14:tracePt t="58994" x="1131888" y="4160838"/>
          <p14:tracePt t="59010" x="1011238" y="4183063"/>
          <p14:tracePt t="59027" x="868363" y="4211638"/>
          <p14:tracePt t="59044" x="806450" y="4222750"/>
          <p14:tracePt t="59060" x="765175" y="4235450"/>
          <p14:tracePt t="59077" x="736600" y="4240213"/>
          <p14:tracePt t="59093" x="725488" y="4246563"/>
          <p14:tracePt t="59110" x="720725" y="4251325"/>
          <p14:tracePt t="59127" x="696913" y="4264025"/>
          <p14:tracePt t="59143" x="679450" y="4275138"/>
          <p14:tracePt t="59160" x="657225" y="4308475"/>
          <p14:tracePt t="59177" x="646113" y="4349750"/>
          <p14:tracePt t="59194" x="646113" y="4371975"/>
          <p14:tracePt t="59210" x="646113" y="4406900"/>
          <p14:tracePt t="59227" x="650875" y="4429125"/>
          <p14:tracePt t="59243" x="679450" y="4475163"/>
          <p14:tracePt t="59260" x="703263" y="4514850"/>
          <p14:tracePt t="59277" x="736600" y="4554538"/>
          <p14:tracePt t="59293" x="771525" y="4600575"/>
          <p14:tracePt t="59310" x="817563" y="4640263"/>
          <p14:tracePt t="59327" x="863600" y="4686300"/>
          <p14:tracePt t="59343" x="908050" y="4725988"/>
          <p14:tracePt t="59360" x="977900" y="4760913"/>
          <p14:tracePt t="59377" x="1063625" y="4800600"/>
          <p14:tracePt t="59394" x="1177925" y="4846638"/>
          <p14:tracePt t="59410" x="1308100" y="4875213"/>
          <p14:tracePt t="59427" x="1536700" y="4914900"/>
          <p14:tracePt t="59444" x="1703388" y="4937125"/>
          <p14:tracePt t="59460" x="1868488" y="4954588"/>
          <p14:tracePt t="59477" x="2039938" y="4972050"/>
          <p14:tracePt t="59493" x="2206625" y="4978400"/>
          <p14:tracePt t="59510" x="2393950" y="4989513"/>
          <p14:tracePt t="59527" x="2571750" y="4994275"/>
          <p14:tracePt t="59543" x="2765425" y="4994275"/>
          <p14:tracePt t="59560" x="2971800" y="4983163"/>
          <p14:tracePt t="59577" x="3171825" y="4978400"/>
          <p14:tracePt t="59593" x="3360738" y="4978400"/>
          <p14:tracePt t="59610" x="3532188" y="4972050"/>
          <p14:tracePt t="59627" x="3697288" y="4972050"/>
          <p14:tracePt t="59643" x="3978275" y="4972050"/>
          <p14:tracePt t="59660" x="4165600" y="4954588"/>
          <p14:tracePt t="59677" x="4360863" y="4943475"/>
          <p14:tracePt t="59694" x="4543425" y="4921250"/>
          <p14:tracePt t="59711" x="4749800" y="4903788"/>
          <p14:tracePt t="59727" x="4943475" y="4879975"/>
          <p14:tracePt t="59744" x="5137150" y="4857750"/>
          <p14:tracePt t="59760" x="5297488" y="4840288"/>
          <p14:tracePt t="59777" x="5446713" y="4800600"/>
          <p14:tracePt t="59793" x="5565775" y="4772025"/>
          <p14:tracePt t="59810" x="5664200" y="4743450"/>
          <p14:tracePt t="59827" x="5732463" y="4697413"/>
          <p14:tracePt t="59844" x="5749925" y="4679950"/>
          <p14:tracePt t="59860" x="5761038" y="4657725"/>
          <p14:tracePt t="59877" x="5772150" y="4646613"/>
          <p14:tracePt t="59893" x="5778500" y="4629150"/>
          <p14:tracePt t="59910" x="5789613" y="4611688"/>
          <p14:tracePt t="59927" x="5794375" y="4600575"/>
          <p14:tracePt t="59944" x="5800725" y="4578350"/>
          <p14:tracePt t="59961" x="5800725" y="4560888"/>
          <p14:tracePt t="59977" x="5800725" y="4525963"/>
          <p14:tracePt t="59993" x="5800725" y="4492625"/>
          <p14:tracePt t="60010" x="5783263" y="4446588"/>
          <p14:tracePt t="60027" x="5726113" y="4360863"/>
          <p14:tracePt t="60044" x="5668963" y="4303713"/>
          <p14:tracePt t="60060" x="5572125" y="4246563"/>
          <p14:tracePt t="60077" x="5435600" y="4189413"/>
          <p14:tracePt t="60093" x="5280025" y="4149725"/>
          <p14:tracePt t="60110" x="5092700" y="4108450"/>
          <p14:tracePt t="60127" x="4868863" y="4075113"/>
          <p14:tracePt t="60144" x="4664075" y="4051300"/>
          <p14:tracePt t="60160" x="4468813" y="4035425"/>
          <p14:tracePt t="60177" x="4292600" y="4017963"/>
          <p14:tracePt t="60193" x="4149725" y="4017963"/>
          <p14:tracePt t="60210" x="3994150" y="4017963"/>
          <p14:tracePt t="60227" x="3817938" y="4022725"/>
          <p14:tracePt t="60227" x="3708400" y="4029075"/>
          <p14:tracePt t="60244" x="3497263" y="4040188"/>
          <p14:tracePt t="60260" x="3286125" y="4040188"/>
          <p14:tracePt t="60277" x="3068638" y="4046538"/>
          <p14:tracePt t="60293" x="2879725" y="4046538"/>
          <p14:tracePt t="60310" x="2692400" y="4057650"/>
          <p14:tracePt t="60327" x="2474913" y="4064000"/>
          <p14:tracePt t="60344" x="2171700" y="4075113"/>
          <p14:tracePt t="60360" x="1839913" y="4092575"/>
          <p14:tracePt t="60377" x="1543050" y="4125913"/>
          <p14:tracePt t="60393" x="1336675" y="4165600"/>
          <p14:tracePt t="60410" x="1149350" y="4217988"/>
          <p14:tracePt t="60427" x="885825" y="4286250"/>
          <p14:tracePt t="60444" x="754063" y="4325938"/>
          <p14:tracePt t="60460" x="650875" y="4354513"/>
          <p14:tracePt t="60477" x="577850" y="4378325"/>
          <p14:tracePt t="60493" x="542925" y="4389438"/>
          <p14:tracePt t="60510" x="525463" y="4389438"/>
          <p14:tracePt t="60527" x="520700" y="4389438"/>
          <p14:tracePt t="60926" x="0" y="0"/>
        </p14:tracePtLst>
        <p14:tracePtLst>
          <p14:tracePt t="61988" x="2622550" y="5075238"/>
          <p14:tracePt t="61995" x="2611438" y="5075238"/>
          <p14:tracePt t="62012" x="2600325" y="5075238"/>
          <p14:tracePt t="62019" x="2593975" y="5068888"/>
          <p14:tracePt t="62027" x="2560638" y="5068888"/>
          <p14:tracePt t="62043" x="2503488" y="5057775"/>
          <p14:tracePt t="62067" x="2439988" y="5051425"/>
          <p14:tracePt t="62077" x="2349500" y="5046663"/>
          <p14:tracePt t="62097" x="2239963" y="5029200"/>
          <p14:tracePt t="62115" x="2120900" y="5022850"/>
          <p14:tracePt t="62131" x="2011363" y="5018088"/>
          <p14:tracePt t="62148" x="1931988" y="5018088"/>
          <p14:tracePt t="62163" x="1863725" y="5018088"/>
          <p14:tracePt t="62179" x="1793875" y="5018088"/>
          <p14:tracePt t="62195" x="1720850" y="5018088"/>
          <p14:tracePt t="62211" x="1663700" y="5018088"/>
          <p14:tracePt t="62227" x="1622425" y="5022850"/>
          <p14:tracePt t="62227" x="1606550" y="5022850"/>
          <p14:tracePt t="62251" x="1571625" y="5029200"/>
          <p14:tracePt t="62260" x="1531938" y="5035550"/>
          <p14:tracePt t="62277" x="1497013" y="5040313"/>
          <p14:tracePt t="62293" x="1463675" y="5051425"/>
          <p14:tracePt t="62310" x="1417638" y="5064125"/>
          <p14:tracePt t="62327" x="1371600" y="5080000"/>
          <p14:tracePt t="62343" x="1303338" y="5114925"/>
          <p14:tracePt t="62360" x="1235075" y="5137150"/>
          <p14:tracePt t="62378" x="1189038" y="5160963"/>
          <p14:tracePt t="62393" x="1136650" y="5189538"/>
          <p14:tracePt t="62410" x="1108075" y="5211763"/>
          <p14:tracePt t="62427" x="1057275" y="5246688"/>
          <p14:tracePt t="62444" x="1022350" y="5286375"/>
          <p14:tracePt t="62460" x="989013" y="5326063"/>
          <p14:tracePt t="62477" x="949325" y="5383213"/>
          <p14:tracePt t="62493" x="908050" y="5435600"/>
          <p14:tracePt t="62510" x="885825" y="5486400"/>
          <p14:tracePt t="62527" x="868363" y="5526088"/>
          <p14:tracePt t="62543" x="850900" y="5565775"/>
          <p14:tracePt t="62560" x="846138" y="5594350"/>
          <p14:tracePt t="62577" x="839788" y="5622925"/>
          <p14:tracePt t="62593" x="839788" y="5646738"/>
          <p14:tracePt t="62610" x="839788" y="5668963"/>
          <p14:tracePt t="62627" x="839788" y="5703888"/>
          <p14:tracePt t="62644" x="839788" y="5726113"/>
          <p14:tracePt t="62660" x="839788" y="5749925"/>
          <p14:tracePt t="62677" x="850900" y="5772150"/>
          <p14:tracePt t="62693" x="857250" y="5789613"/>
          <p14:tracePt t="62710" x="868363" y="5811838"/>
          <p14:tracePt t="62727" x="885825" y="5822950"/>
          <p14:tracePt t="62743" x="892175" y="5835650"/>
          <p14:tracePt t="62760" x="908050" y="5851525"/>
          <p14:tracePt t="62777" x="914400" y="5868988"/>
          <p14:tracePt t="62793" x="936625" y="5886450"/>
          <p14:tracePt t="62810" x="954088" y="5908675"/>
          <p14:tracePt t="62826" x="989013" y="5932488"/>
          <p14:tracePt t="62845" x="1022350" y="5961063"/>
          <p14:tracePt t="62860" x="1050925" y="5983288"/>
          <p14:tracePt t="62878" x="1085850" y="6007100"/>
          <p14:tracePt t="62893" x="1120775" y="6029325"/>
          <p14:tracePt t="62911" x="1160463" y="6046788"/>
          <p14:tracePt t="62927" x="1206500" y="6075363"/>
          <p14:tracePt t="62943" x="1263650" y="6097588"/>
          <p14:tracePt t="62960" x="1343025" y="6132513"/>
          <p14:tracePt t="62977" x="1446213" y="6178550"/>
          <p14:tracePt t="62993" x="1549400" y="6218238"/>
          <p14:tracePt t="63011" x="1651000" y="6251575"/>
          <p14:tracePt t="63027" x="1817688" y="6297613"/>
          <p14:tracePt t="63044" x="1920875" y="6326188"/>
          <p14:tracePt t="63060" x="2028825" y="6350000"/>
          <p14:tracePt t="63077" x="2160588" y="6378575"/>
          <p14:tracePt t="63093" x="2292350" y="6389688"/>
          <p14:tracePt t="63110" x="2417763" y="6411913"/>
          <p14:tracePt t="63127" x="2549525" y="6423025"/>
          <p14:tracePt t="63143" x="2657475" y="6440488"/>
          <p14:tracePt t="63160" x="2760663" y="6451600"/>
          <p14:tracePt t="63177" x="2851150" y="6469063"/>
          <p14:tracePt t="63193" x="2949575" y="6480175"/>
          <p14:tracePt t="63210" x="3068638" y="6497638"/>
          <p14:tracePt t="63227" x="3246438" y="6503988"/>
          <p14:tracePt t="63244" x="3365500" y="6515100"/>
          <p14:tracePt t="63260" x="3486150" y="6526213"/>
          <p14:tracePt t="63277" x="3611563" y="6532563"/>
          <p14:tracePt t="63293" x="3765550" y="6532563"/>
          <p14:tracePt t="63310" x="3914775" y="6543675"/>
          <p14:tracePt t="63327" x="4035425" y="6550025"/>
          <p14:tracePt t="63343" x="4143375" y="6550025"/>
          <p14:tracePt t="63360" x="4229100" y="6554788"/>
          <p14:tracePt t="63377" x="4321175" y="6554788"/>
          <p14:tracePt t="63393" x="4429125" y="6554788"/>
          <p14:tracePt t="63410" x="4554538" y="6554788"/>
          <p14:tracePt t="63427" x="4721225" y="6550025"/>
          <p14:tracePt t="63443" x="4978400" y="6532563"/>
          <p14:tracePt t="63460" x="5149850" y="6532563"/>
          <p14:tracePt t="63476" x="5326063" y="6543675"/>
          <p14:tracePt t="63493" x="5480050" y="6543675"/>
          <p14:tracePt t="63510" x="5640388" y="6532563"/>
          <p14:tracePt t="63527" x="5789613" y="6515100"/>
          <p14:tracePt t="63543" x="5926138" y="6503988"/>
          <p14:tracePt t="63560" x="6064250" y="6492875"/>
          <p14:tracePt t="63577" x="6218238" y="6475413"/>
          <p14:tracePt t="63593" x="6365875" y="6464300"/>
          <p14:tracePt t="63610" x="6515100" y="6440488"/>
          <p14:tracePt t="63627" x="6737350" y="6383338"/>
          <p14:tracePt t="63643" x="6904038" y="6361113"/>
          <p14:tracePt t="63660" x="7080250" y="6337300"/>
          <p14:tracePt t="63677" x="7264400" y="6308725"/>
          <p14:tracePt t="63693" x="7446963" y="6264275"/>
          <p14:tracePt t="63710" x="7583488" y="6218238"/>
          <p14:tracePt t="63727" x="7680325" y="6154738"/>
          <p14:tracePt t="63743" x="7743825" y="6108700"/>
          <p14:tracePt t="63760" x="7783513" y="6057900"/>
          <p14:tracePt t="63776" x="7807325" y="6000750"/>
          <p14:tracePt t="63793" x="7812088" y="5949950"/>
          <p14:tracePt t="63810" x="7812088" y="5897563"/>
          <p14:tracePt t="63827" x="7794625" y="5840413"/>
          <p14:tracePt t="63843" x="7754938" y="5783263"/>
          <p14:tracePt t="63860" x="7726363" y="5749925"/>
          <p14:tracePt t="63876" x="7680325" y="5708650"/>
          <p14:tracePt t="63893" x="7607300" y="5657850"/>
          <p14:tracePt t="63910" x="7469188" y="5594350"/>
          <p14:tracePt t="63926" x="7297738" y="5532438"/>
          <p14:tracePt t="63943" x="7132638" y="5475288"/>
          <p14:tracePt t="63960" x="6989763" y="5440363"/>
          <p14:tracePt t="63977" x="6869113" y="5411788"/>
          <p14:tracePt t="63993" x="6754813" y="5383213"/>
          <p14:tracePt t="64010" x="6657975" y="5360988"/>
          <p14:tracePt t="64010" x="6594475" y="5349875"/>
          <p14:tracePt t="64028" x="6469063" y="5337175"/>
          <p14:tracePt t="64043" x="6326188" y="5321300"/>
          <p14:tracePt t="64061" x="6200775" y="5314950"/>
          <p14:tracePt t="64077" x="6092825" y="5314950"/>
          <p14:tracePt t="64093" x="5994400" y="5314950"/>
          <p14:tracePt t="64110" x="5886450" y="5314950"/>
          <p14:tracePt t="64127" x="5765800" y="5332413"/>
          <p14:tracePt t="64143" x="5640388" y="5332413"/>
          <p14:tracePt t="64160" x="5475288" y="5326063"/>
          <p14:tracePt t="64176" x="5297488" y="5321300"/>
          <p14:tracePt t="64193" x="5103813" y="5303838"/>
          <p14:tracePt t="64210" x="4926013" y="5297488"/>
          <p14:tracePt t="64227" x="4679950" y="5268913"/>
          <p14:tracePt t="64244" x="4514850" y="5246688"/>
          <p14:tracePt t="64260" x="4321175" y="5207000"/>
          <p14:tracePt t="64277" x="4092575" y="5160963"/>
          <p14:tracePt t="64293" x="3897313" y="5149850"/>
          <p14:tracePt t="64310" x="3721100" y="5121275"/>
          <p14:tracePt t="64327" x="3554413" y="5097463"/>
          <p14:tracePt t="64343" x="3378200" y="5075238"/>
          <p14:tracePt t="64360" x="3217863" y="5051425"/>
          <p14:tracePt t="64377" x="3063875" y="5035550"/>
          <p14:tracePt t="64393" x="2914650" y="5029200"/>
          <p14:tracePt t="64410" x="2789238" y="5018088"/>
          <p14:tracePt t="64427" x="2640013" y="5018088"/>
          <p14:tracePt t="64443" x="2389188" y="5040313"/>
          <p14:tracePt t="64460" x="2182813" y="5046663"/>
          <p14:tracePt t="64477" x="1982788" y="5046663"/>
          <p14:tracePt t="64493" x="1778000" y="5046663"/>
          <p14:tracePt t="64510" x="1571625" y="5051425"/>
          <p14:tracePt t="64527" x="1360488" y="5064125"/>
          <p14:tracePt t="64543" x="1154113" y="5080000"/>
          <p14:tracePt t="64560" x="1000125" y="5080000"/>
          <p14:tracePt t="64577" x="908050" y="5086350"/>
          <p14:tracePt t="64593" x="857250" y="5092700"/>
          <p14:tracePt t="64610" x="806450" y="5097463"/>
          <p14:tracePt t="64627" x="708025" y="5114925"/>
          <p14:tracePt t="64644" x="674688" y="5126038"/>
          <p14:tracePt t="64660" x="639763" y="5143500"/>
          <p14:tracePt t="64677" x="611188" y="5178425"/>
          <p14:tracePt t="64693" x="582613" y="5218113"/>
          <p14:tracePt t="64710" x="565150" y="5264150"/>
          <p14:tracePt t="64727" x="560388" y="5314950"/>
          <p14:tracePt t="64743" x="560388" y="5378450"/>
          <p14:tracePt t="64760" x="560388" y="5440363"/>
          <p14:tracePt t="64777" x="560388" y="5508625"/>
          <p14:tracePt t="64793" x="565150" y="5589588"/>
          <p14:tracePt t="64810" x="588963" y="5675313"/>
          <p14:tracePt t="64810" x="593725" y="5697538"/>
          <p14:tracePt t="64828" x="600075" y="5726113"/>
          <p14:tracePt t="64843" x="628650" y="5783263"/>
          <p14:tracePt t="64860" x="646113" y="5822950"/>
          <p14:tracePt t="64877" x="679450" y="5875338"/>
          <p14:tracePt t="64893" x="736600" y="5937250"/>
          <p14:tracePt t="64910" x="806450" y="6018213"/>
          <p14:tracePt t="64927" x="868363" y="6086475"/>
          <p14:tracePt t="64943" x="920750" y="6132513"/>
          <p14:tracePt t="64960" x="971550" y="6178550"/>
          <p14:tracePt t="64977" x="1011238" y="6207125"/>
          <p14:tracePt t="64993" x="1057275" y="6240463"/>
          <p14:tracePt t="65011" x="1085850" y="6264275"/>
          <p14:tracePt t="65026" x="1125538" y="6292850"/>
          <p14:tracePt t="65045" x="1136650" y="6303963"/>
          <p14:tracePt t="65060" x="1160463" y="6321425"/>
          <p14:tracePt t="65077" x="1177925" y="6326188"/>
          <p14:tracePt t="65093" x="1200150" y="6332538"/>
          <p14:tracePt t="65110" x="1217613" y="6337300"/>
          <p14:tracePt t="65126" x="1257300" y="6337300"/>
          <p14:tracePt t="65143" x="1314450" y="6350000"/>
          <p14:tracePt t="65160" x="1400175" y="6361113"/>
          <p14:tracePt t="65177" x="1508125" y="6378575"/>
          <p14:tracePt t="65193" x="1577975" y="6383338"/>
          <p14:tracePt t="65210" x="1611313" y="6383338"/>
          <p14:tracePt t="65226" x="1622425" y="6383338"/>
          <p14:tracePt t="65395" x="1635125" y="6383338"/>
          <p14:tracePt t="65404" x="1651000" y="6383338"/>
          <p14:tracePt t="65412" x="1692275" y="6383338"/>
          <p14:tracePt t="65412" x="1754188" y="6383338"/>
          <p14:tracePt t="65426" x="2028825" y="6407150"/>
          <p14:tracePt t="65444" x="2228850" y="6423025"/>
          <p14:tracePt t="65460" x="2422525" y="6418263"/>
          <p14:tracePt t="65477" x="2571750" y="6394450"/>
          <p14:tracePt t="65493" x="2635250" y="6389688"/>
          <p14:tracePt t="65510" x="2651125" y="6389688"/>
          <p14:tracePt t="65526" x="2657475" y="6389688"/>
          <p14:tracePt t="65675" x="2657475" y="6383338"/>
          <p14:tracePt t="65691" x="2646363" y="6383338"/>
          <p14:tracePt t="65715" x="2640013" y="6378575"/>
          <p14:tracePt t="65723" x="2635250" y="6378575"/>
          <p14:tracePt t="65731" x="2617788" y="6372225"/>
          <p14:tracePt t="65743" x="2593975" y="6361113"/>
          <p14:tracePt t="65760" x="2565400" y="6343650"/>
          <p14:tracePt t="65777" x="2525713" y="6326188"/>
          <p14:tracePt t="65794" x="2497138" y="6315075"/>
          <p14:tracePt t="65810" x="2486025" y="6308725"/>
          <p14:tracePt t="65826" x="2463800" y="6292850"/>
          <p14:tracePt t="65843" x="2439988" y="6280150"/>
          <p14:tracePt t="65860" x="2411413" y="6275388"/>
          <p14:tracePt t="65877" x="2371725" y="6264275"/>
          <p14:tracePt t="65893" x="2325688" y="6257925"/>
          <p14:tracePt t="65910" x="2239963" y="6251575"/>
          <p14:tracePt t="65926" x="2149475" y="6240463"/>
          <p14:tracePt t="65943" x="2079625" y="6235700"/>
          <p14:tracePt t="65960" x="2035175" y="6235700"/>
          <p14:tracePt t="65977" x="2011363" y="6229350"/>
          <p14:tracePt t="65993" x="2006600" y="6229350"/>
          <p14:tracePt t="66043" x="2000250" y="6229350"/>
          <p14:tracePt t="66068" x="1989138" y="6229350"/>
          <p14:tracePt t="66083" x="1978025" y="6229350"/>
          <p14:tracePt t="66091" x="1965325" y="6240463"/>
          <p14:tracePt t="66103" x="1954213" y="6240463"/>
          <p14:tracePt t="66109" x="1949450" y="6246813"/>
          <p14:tracePt t="66126" x="1943100" y="6246813"/>
          <p14:tracePt t="66995" x="1954213" y="6246813"/>
          <p14:tracePt t="67004" x="1960563" y="6246813"/>
          <p14:tracePt t="67019" x="1978025" y="6246813"/>
          <p14:tracePt t="67027" x="1993900" y="6246813"/>
          <p14:tracePt t="67028" x="2035175" y="6246813"/>
          <p14:tracePt t="67043" x="2097088" y="6251575"/>
          <p14:tracePt t="67060" x="2160588" y="6251575"/>
          <p14:tracePt t="67077" x="2189163" y="6257925"/>
          <p14:tracePt t="67093" x="2211388" y="6257925"/>
          <p14:tracePt t="67110" x="2217738" y="6257925"/>
          <p14:tracePt t="67126" x="2228850" y="6257925"/>
          <p14:tracePt t="67143" x="2235200" y="6257925"/>
          <p14:tracePt t="67160" x="2239963" y="6257925"/>
          <p14:tracePt t="67176" x="2251075" y="6257925"/>
          <p14:tracePt t="67193" x="2274888" y="6257925"/>
          <p14:tracePt t="67209" x="2292350" y="6257925"/>
          <p14:tracePt t="67226" x="2332038" y="6257925"/>
          <p14:tracePt t="67244" x="2378075" y="6257925"/>
          <p14:tracePt t="67260" x="2457450" y="6264275"/>
          <p14:tracePt t="67276" x="2549525" y="6275388"/>
          <p14:tracePt t="67293" x="2646363" y="6280150"/>
          <p14:tracePt t="67309" x="2743200" y="6286500"/>
          <p14:tracePt t="67327" x="2863850" y="6303963"/>
          <p14:tracePt t="67343" x="2982913" y="6308725"/>
          <p14:tracePt t="67360" x="3103563" y="6315075"/>
          <p14:tracePt t="67376" x="3228975" y="6326188"/>
          <p14:tracePt t="67393" x="3378200" y="6326188"/>
          <p14:tracePt t="67410" x="3503613" y="6315075"/>
          <p14:tracePt t="67427" x="3622675" y="6297613"/>
          <p14:tracePt t="67443" x="3771900" y="6286500"/>
          <p14:tracePt t="67460" x="3875088" y="6269038"/>
          <p14:tracePt t="67476" x="3937000" y="6269038"/>
          <p14:tracePt t="67493" x="3989388" y="6264275"/>
          <p14:tracePt t="67510" x="4022725" y="6264275"/>
          <p14:tracePt t="67526" x="4068763" y="6264275"/>
          <p14:tracePt t="67543" x="4125913" y="6269038"/>
          <p14:tracePt t="67560" x="4189413" y="6286500"/>
          <p14:tracePt t="67576" x="4264025" y="6292850"/>
          <p14:tracePt t="67593" x="4332288" y="6292850"/>
          <p14:tracePt t="67609" x="4383088" y="6292850"/>
          <p14:tracePt t="67626" x="4429125" y="6292850"/>
          <p14:tracePt t="67643" x="4451350" y="6292850"/>
          <p14:tracePt t="67660" x="4457700" y="6292850"/>
          <p14:tracePt t="67676" x="4475163" y="6292850"/>
          <p14:tracePt t="67693" x="4492625" y="6286500"/>
          <p14:tracePt t="67709" x="4503738" y="6286500"/>
          <p14:tracePt t="67726" x="4532313" y="6286500"/>
          <p14:tracePt t="67743" x="4560888" y="6286500"/>
          <p14:tracePt t="67760" x="4611688" y="6292850"/>
          <p14:tracePt t="67776" x="4692650" y="6297613"/>
          <p14:tracePt t="67793" x="4783138" y="6303963"/>
          <p14:tracePt t="67809" x="4851400" y="6303963"/>
          <p14:tracePt t="67826" x="4914900" y="6315075"/>
          <p14:tracePt t="67843" x="4983163" y="6315075"/>
          <p14:tracePt t="67860" x="5011738" y="6315075"/>
          <p14:tracePt t="67876" x="5035550" y="6315075"/>
          <p14:tracePt t="67893" x="5046663" y="6315075"/>
          <p14:tracePt t="67909" x="5051425" y="6315075"/>
          <p14:tracePt t="67926" x="5068888" y="6315075"/>
          <p14:tracePt t="67943" x="5075238" y="6315075"/>
          <p14:tracePt t="67960" x="5086350" y="6315075"/>
          <p14:tracePt t="67976" x="5108575" y="6315075"/>
          <p14:tracePt t="67993" x="5132388" y="6315075"/>
          <p14:tracePt t="68009" x="5165725" y="6308725"/>
          <p14:tracePt t="68026" x="5240338" y="6292850"/>
          <p14:tracePt t="68043" x="5354638" y="6275388"/>
          <p14:tracePt t="68060" x="5418138" y="6257925"/>
          <p14:tracePt t="68077" x="5486400" y="6251575"/>
          <p14:tracePt t="68093" x="5565775" y="6251575"/>
          <p14:tracePt t="68110" x="5646738" y="6246813"/>
          <p14:tracePt t="68126" x="5703888" y="6240463"/>
          <p14:tracePt t="68143" x="5721350" y="6235700"/>
          <p14:tracePt t="68160" x="5732463" y="6235700"/>
          <p14:tracePt t="68176" x="5749925" y="6229350"/>
          <p14:tracePt t="68193" x="5765800" y="6229350"/>
          <p14:tracePt t="68210" x="5778500" y="6229350"/>
          <p14:tracePt t="68226" x="5794375" y="6229350"/>
          <p14:tracePt t="68267" x="5800725" y="6229350"/>
          <p14:tracePt t="68283" x="5811838" y="6229350"/>
          <p14:tracePt t="68284" x="5822950" y="6229350"/>
          <p14:tracePt t="68299" x="5835650" y="6229350"/>
          <p14:tracePt t="68311" x="5840413" y="6229350"/>
          <p14:tracePt t="68326" x="5846763" y="6229350"/>
          <p14:tracePt t="68795" x="5840413" y="6229350"/>
          <p14:tracePt t="68915" x="5835650" y="6229350"/>
          <p14:tracePt t="68979" x="5829300" y="6229350"/>
          <p14:tracePt t="69331" x="5829300" y="6235700"/>
          <p14:tracePt t="69339" x="5840413" y="6240463"/>
          <p14:tracePt t="69347" x="5864225" y="6240463"/>
          <p14:tracePt t="69359" x="5880100" y="6240463"/>
          <p14:tracePt t="69363" x="5926138" y="6229350"/>
          <p14:tracePt t="69376" x="5972175" y="6218238"/>
          <p14:tracePt t="69393" x="6007100" y="6211888"/>
          <p14:tracePt t="69410" x="6046788" y="6211888"/>
          <p14:tracePt t="69426" x="6086475" y="6211888"/>
          <p14:tracePt t="69444" x="6108700" y="6211888"/>
          <p14:tracePt t="69459" x="6137275" y="6211888"/>
          <p14:tracePt t="69476" x="6194425" y="6211888"/>
          <p14:tracePt t="69493" x="6257925" y="6218238"/>
          <p14:tracePt t="69509" x="6297613" y="6218238"/>
          <p14:tracePt t="69526" x="6303963" y="6218238"/>
          <p14:tracePt t="69543" x="6308725" y="6211888"/>
          <p14:tracePt t="69559" x="6321425" y="6194425"/>
          <p14:tracePt t="69576" x="6332538" y="6183313"/>
          <p14:tracePt t="69593" x="6332538" y="6172200"/>
          <p14:tracePt t="69635" x="6337300" y="6165850"/>
          <p14:tracePt t="69651" x="6337300" y="6161088"/>
          <p14:tracePt t="69660" x="6337300" y="6154738"/>
          <p14:tracePt t="69699" x="6337300" y="6149975"/>
          <p14:tracePt t="69715" x="6337300" y="6143625"/>
          <p14:tracePt t="69731" x="6343650" y="6143625"/>
          <p14:tracePt t="69747" x="6343650" y="6137275"/>
          <p14:tracePt t="69759" x="6343650" y="6132513"/>
          <p14:tracePt t="69763" x="6343650" y="6126163"/>
          <p14:tracePt t="69947" x="6350000" y="6132513"/>
          <p14:tracePt t="69955" x="6354763" y="6149975"/>
          <p14:tracePt t="69969" x="6354763" y="6154738"/>
          <p14:tracePt t="69970" x="6354763" y="6165850"/>
          <p14:tracePt t="69976" x="6361113" y="6172200"/>
          <p14:tracePt t="69993" x="6365875" y="6183313"/>
          <p14:tracePt t="70009" x="6378575" y="6200775"/>
          <p14:tracePt t="70009" x="6378575" y="6211888"/>
          <p14:tracePt t="70027" x="6389688" y="6240463"/>
          <p14:tracePt t="70043" x="6400800" y="6257925"/>
          <p14:tracePt t="70060" x="6407150" y="6269038"/>
          <p14:tracePt t="70076" x="6407150" y="6275388"/>
          <p14:tracePt t="70093" x="6411913" y="6275388"/>
          <p14:tracePt t="70187" x="6418263" y="6275388"/>
          <p14:tracePt t="70191" x="6423025" y="6275388"/>
          <p14:tracePt t="70202" x="6429375" y="6269038"/>
          <p14:tracePt t="70209" x="6451600" y="6229350"/>
          <p14:tracePt t="70226" x="6486525" y="6161088"/>
          <p14:tracePt t="70243" x="6503988" y="6115050"/>
          <p14:tracePt t="70260" x="6508750" y="6057900"/>
          <p14:tracePt t="70276" x="6508750" y="5989638"/>
          <p14:tracePt t="70293" x="6503988" y="5926138"/>
          <p14:tracePt t="70309" x="6503988" y="5886450"/>
          <p14:tracePt t="70326" x="6503988" y="5857875"/>
          <p14:tracePt t="70343" x="6503988" y="5840413"/>
          <p14:tracePt t="70360" x="6503988" y="5822950"/>
          <p14:tracePt t="70376" x="6503988" y="5818188"/>
          <p14:tracePt t="70393" x="6503988" y="5811838"/>
          <p14:tracePt t="70427" x="6503988" y="5807075"/>
          <p14:tracePt t="70467" x="6503988" y="5800725"/>
          <p14:tracePt t="70571" x="6515100" y="5800725"/>
          <p14:tracePt t="70579" x="6521450" y="5800725"/>
          <p14:tracePt t="70579" x="6532563" y="5800725"/>
          <p14:tracePt t="70595" x="6554788" y="5800725"/>
          <p14:tracePt t="70609" x="6583363" y="5807075"/>
          <p14:tracePt t="70610" x="6640513" y="5818188"/>
          <p14:tracePt t="70626" x="6708775" y="5829300"/>
          <p14:tracePt t="70643" x="6750050" y="5840413"/>
          <p14:tracePt t="70660" x="6783388" y="5846763"/>
          <p14:tracePt t="70676" x="6829425" y="5857875"/>
          <p14:tracePt t="70693" x="6869113" y="5864225"/>
          <p14:tracePt t="70709" x="6892925" y="5868988"/>
          <p14:tracePt t="70726" x="6897688" y="5868988"/>
          <p14:tracePt t="70743" x="6904038" y="5868988"/>
          <p14:tracePt t="70760" x="6908800" y="5868988"/>
          <p14:tracePt t="70776" x="6926263" y="5868988"/>
          <p14:tracePt t="70794" x="6943725" y="5868988"/>
          <p14:tracePt t="70809" x="6954838" y="5868988"/>
          <p14:tracePt t="70826" x="6961188" y="5868988"/>
          <p14:tracePt t="70843" x="6965950" y="5868988"/>
          <p14:tracePt t="71091" x="6961188" y="5868988"/>
          <p14:tracePt t="71107" x="6954838" y="5875338"/>
          <p14:tracePt t="71107" x="6954838" y="5880100"/>
          <p14:tracePt t="71131" x="6943725" y="5886450"/>
          <p14:tracePt t="71139" x="6943725" y="5903913"/>
          <p14:tracePt t="71148" x="6937375" y="5921375"/>
          <p14:tracePt t="71160" x="6937375" y="5943600"/>
          <p14:tracePt t="71323" x="6915150" y="5943600"/>
          <p14:tracePt t="71331" x="6864350" y="5943600"/>
          <p14:tracePt t="71339" x="6835775" y="5943600"/>
          <p14:tracePt t="71359" x="6789738" y="5943600"/>
          <p14:tracePt t="71359" x="6761163" y="5949950"/>
          <p14:tracePt t="71375" x="6737350" y="5961063"/>
          <p14:tracePt t="71393" x="6721475" y="5972175"/>
          <p14:tracePt t="71409" x="6704013" y="5983288"/>
          <p14:tracePt t="71425" x="6692900" y="5994400"/>
          <p14:tracePt t="71442" x="6669088" y="6022975"/>
          <p14:tracePt t="71459" x="6657975" y="6051550"/>
          <p14:tracePt t="71476" x="6640513" y="6080125"/>
          <p14:tracePt t="71493" x="6629400" y="6115050"/>
          <p14:tracePt t="71509" x="6623050" y="6149975"/>
          <p14:tracePt t="71526" x="6623050" y="6183313"/>
          <p14:tracePt t="71543" x="6629400" y="6207125"/>
          <p14:tracePt t="71560" x="6629400" y="6211888"/>
          <p14:tracePt t="71576" x="6635750" y="6229350"/>
          <p14:tracePt t="71593" x="6646863" y="6235700"/>
          <p14:tracePt t="71609" x="6675438" y="6251575"/>
          <p14:tracePt t="71628" x="6692900" y="6251575"/>
          <p14:tracePt t="71642" x="6743700" y="6251575"/>
          <p14:tracePt t="71659" x="6789738" y="6246813"/>
          <p14:tracePt t="71677" x="6875463" y="6194425"/>
          <p14:tracePt t="71693" x="6965950" y="6137275"/>
          <p14:tracePt t="71709" x="7046913" y="6069013"/>
          <p14:tracePt t="71726" x="7097713" y="6011863"/>
          <p14:tracePt t="71743" x="7143750" y="5932488"/>
          <p14:tracePt t="71759" x="7165975" y="5868988"/>
          <p14:tracePt t="71776" x="7183438" y="5783263"/>
          <p14:tracePt t="71793" x="7183438" y="5703888"/>
          <p14:tracePt t="71809" x="7183438" y="5622925"/>
          <p14:tracePt t="71826" x="7154863" y="5565775"/>
          <p14:tracePt t="71843" x="7154863" y="5554663"/>
          <p14:tracePt t="71859" x="7150100" y="5554663"/>
          <p14:tracePt t="71876" x="7132638" y="5554663"/>
          <p14:tracePt t="71893" x="7108825" y="5578475"/>
          <p14:tracePt t="71909" x="7075488" y="5600700"/>
          <p14:tracePt t="71926" x="7040563" y="5611813"/>
          <p14:tracePt t="71943" x="7018338" y="5622925"/>
          <p14:tracePt t="71959" x="7007225" y="5635625"/>
          <p14:tracePt t="72277" x="0" y="0"/>
        </p14:tracePtLst>
        <p14:tracePtLst>
          <p14:tracePt t="81332" x="7812088" y="6194425"/>
          <p14:tracePt t="81395" x="7807325" y="6194425"/>
          <p14:tracePt t="81476" x="7800975" y="6194425"/>
          <p14:tracePt t="81476" x="7783513" y="6194425"/>
          <p14:tracePt t="81493" x="7754938" y="6194425"/>
          <p14:tracePt t="81494" x="7646988" y="6189663"/>
          <p14:tracePt t="81510" x="7493000" y="6183313"/>
          <p14:tracePt t="81526" x="7337425" y="6165850"/>
          <p14:tracePt t="81543" x="7194550" y="6161088"/>
          <p14:tracePt t="81560" x="7143750" y="6154738"/>
          <p14:tracePt t="81577" x="7126288" y="6154738"/>
          <p14:tracePt t="81593" x="7086600" y="6149975"/>
          <p14:tracePt t="81609" x="6972300" y="6137275"/>
          <p14:tracePt t="81626" x="6778625" y="6108700"/>
          <p14:tracePt t="81642" x="6451600" y="6086475"/>
          <p14:tracePt t="81659" x="6303963" y="6086475"/>
          <p14:tracePt t="81675" x="6207125" y="6086475"/>
          <p14:tracePt t="81692" x="6154738" y="6086475"/>
          <p14:tracePt t="81709" x="6115050" y="6086475"/>
          <p14:tracePt t="81726" x="6069013" y="6080125"/>
          <p14:tracePt t="81743" x="6040438" y="6075363"/>
          <p14:tracePt t="81760" x="6018213" y="6069013"/>
          <p14:tracePt t="81777" x="5983288" y="6064250"/>
          <p14:tracePt t="81793" x="5851525" y="6051550"/>
          <p14:tracePt t="81809" x="5657850" y="6022975"/>
          <p14:tracePt t="81826" x="5389563" y="5978525"/>
          <p14:tracePt t="81860" x="5280025" y="5954713"/>
          <p14:tracePt t="81861" x="5207000" y="5932488"/>
          <p14:tracePt t="81877" x="5194300" y="5926138"/>
          <p14:tracePt t="81963" x="5194300" y="5932488"/>
          <p14:tracePt t="81972" x="5194300" y="5943600"/>
          <p14:tracePt t="81979" x="5207000" y="5949950"/>
          <p14:tracePt t="81993" x="5218113" y="5965825"/>
          <p14:tracePt t="81995" x="5246688" y="6000750"/>
          <p14:tracePt t="82010" x="5286375" y="6051550"/>
          <p14:tracePt t="82026" x="5343525" y="6126163"/>
          <p14:tracePt t="82044" x="5394325" y="6189663"/>
          <p14:tracePt t="82060" x="5446713" y="6235700"/>
          <p14:tracePt t="82076" x="5503863" y="6269038"/>
          <p14:tracePt t="82093" x="5572125" y="6286500"/>
          <p14:tracePt t="82110" x="5629275" y="6292850"/>
          <p14:tracePt t="82126" x="5721350" y="6292850"/>
          <p14:tracePt t="82143" x="5822950" y="6264275"/>
          <p14:tracePt t="82160" x="5908675" y="6229350"/>
          <p14:tracePt t="82177" x="5965825" y="6189663"/>
          <p14:tracePt t="82193" x="5994400" y="6154738"/>
          <p14:tracePt t="82210" x="6018213" y="6121400"/>
          <p14:tracePt t="82226" x="6029325" y="6075363"/>
          <p14:tracePt t="82243" x="6035675" y="6035675"/>
          <p14:tracePt t="82260" x="6035675" y="6011863"/>
          <p14:tracePt t="82277" x="6035675" y="5989638"/>
          <p14:tracePt t="82293" x="6035675" y="5965825"/>
          <p14:tracePt t="82310" x="6035675" y="5954713"/>
          <p14:tracePt t="82326" x="6035675" y="5943600"/>
          <p14:tracePt t="82396" x="6022975" y="5937250"/>
          <p14:tracePt t="82404" x="6018213" y="5937250"/>
          <p14:tracePt t="82412" x="5989638" y="5937250"/>
          <p14:tracePt t="82412" x="5926138" y="5937250"/>
          <p14:tracePt t="82426" x="5646738" y="5965825"/>
          <p14:tracePt t="82443" x="5457825" y="6011863"/>
          <p14:tracePt t="82460" x="5326063" y="6057900"/>
          <p14:tracePt t="82476" x="5280025" y="6092825"/>
          <p14:tracePt t="82494" x="5264150" y="6115050"/>
          <p14:tracePt t="82510" x="5264150" y="6137275"/>
          <p14:tracePt t="82526" x="5264150" y="6154738"/>
          <p14:tracePt t="82543" x="5275263" y="6183313"/>
          <p14:tracePt t="82560" x="5303838" y="6223000"/>
          <p14:tracePt t="82576" x="5365750" y="6275388"/>
          <p14:tracePt t="82595" x="5480050" y="6343650"/>
          <p14:tracePt t="82610" x="5686425" y="6407150"/>
          <p14:tracePt t="82626" x="6064250" y="6469063"/>
          <p14:tracePt t="82643" x="6257925" y="6469063"/>
          <p14:tracePt t="82660" x="6394450" y="6429375"/>
          <p14:tracePt t="82676" x="6451600" y="6383338"/>
          <p14:tracePt t="82694" x="6464300" y="6337300"/>
          <p14:tracePt t="82709" x="6464300" y="6286500"/>
          <p14:tracePt t="82727" x="6457950" y="6223000"/>
          <p14:tracePt t="82743" x="6411913" y="6154738"/>
          <p14:tracePt t="82760" x="6350000" y="6075363"/>
          <p14:tracePt t="82776" x="6235700" y="5989638"/>
          <p14:tracePt t="82793" x="6046788" y="5897563"/>
          <p14:tracePt t="82810" x="5818188" y="5822950"/>
          <p14:tracePt t="82826" x="5464175" y="5749925"/>
          <p14:tracePt t="82843" x="5326063" y="5743575"/>
          <p14:tracePt t="82860" x="5286375" y="5743575"/>
          <p14:tracePt t="82876" x="5280025" y="5754688"/>
          <p14:tracePt t="82893" x="5268913" y="5772150"/>
          <p14:tracePt t="82910" x="5257800" y="5794375"/>
          <p14:tracePt t="82926" x="5251450" y="5818188"/>
          <p14:tracePt t="82943" x="5251450" y="5846763"/>
          <p14:tracePt t="82960" x="5246688" y="5864225"/>
          <p14:tracePt t="82976" x="5246688" y="5880100"/>
          <p14:tracePt t="82993" x="5246688" y="5892800"/>
          <p14:tracePt t="83009" x="5246688" y="5897563"/>
          <p14:tracePt t="83075" x="5251450" y="5903913"/>
          <p14:tracePt t="83091" x="5257800" y="5903913"/>
          <p14:tracePt t="83103" x="5257800" y="5908675"/>
          <p14:tracePt t="83104" x="5264150" y="5908675"/>
          <p14:tracePt t="83110" x="5275263" y="5915025"/>
          <p14:tracePt t="83147" x="5280025" y="5915025"/>
          <p14:tracePt t="83148" x="5292725" y="5915025"/>
          <p14:tracePt t="83160" x="5303838" y="5915025"/>
          <p14:tracePt t="83176" x="5326063" y="5915025"/>
          <p14:tracePt t="83193" x="5343525" y="5921375"/>
          <p14:tracePt t="83209" x="5360988" y="5921375"/>
          <p14:tracePt t="83388" x="5365750" y="5921375"/>
          <p14:tracePt t="83428" x="5372100" y="5921375"/>
          <p14:tracePt t="83428" x="0" y="0"/>
        </p14:tracePtLst>
        <p14:tracePtLst>
          <p14:tracePt t="85620" x="7646988" y="5400675"/>
          <p14:tracePt t="85795" x="7635875" y="5407025"/>
          <p14:tracePt t="85803" x="7623175" y="5411788"/>
          <p14:tracePt t="85811" x="7583488" y="5440363"/>
          <p14:tracePt t="85827" x="7550150" y="5464175"/>
          <p14:tracePt t="85835" x="7497763" y="5492750"/>
          <p14:tracePt t="85843" x="7350125" y="5589588"/>
          <p14:tracePt t="85867" x="7246938" y="5618163"/>
          <p14:tracePt t="85883" x="7154863" y="5635625"/>
          <p14:tracePt t="85899" x="7075488" y="5635625"/>
          <p14:tracePt t="85915" x="7011988" y="5635625"/>
          <p14:tracePt t="85931" x="6954838" y="5635625"/>
          <p14:tracePt t="85943" x="6846888" y="5635625"/>
          <p14:tracePt t="85964" x="6708775" y="5629275"/>
          <p14:tracePt t="85976" x="6550025" y="5618163"/>
          <p14:tracePt t="85993" x="6400800" y="5600700"/>
          <p14:tracePt t="86010" x="6275388" y="5583238"/>
          <p14:tracePt t="86026" x="6108700" y="5537200"/>
          <p14:tracePt t="86043" x="6029325" y="5521325"/>
          <p14:tracePt t="86059" x="5989638" y="5514975"/>
          <p14:tracePt t="86076" x="5972175" y="5508625"/>
          <p14:tracePt t="86093" x="5954713" y="5508625"/>
          <p14:tracePt t="86109" x="5926138" y="5521325"/>
          <p14:tracePt t="86126" x="5864225" y="5549900"/>
          <p14:tracePt t="86143" x="5789613" y="5594350"/>
          <p14:tracePt t="86160" x="5703888" y="5646738"/>
          <p14:tracePt t="86176" x="5611813" y="5703888"/>
          <p14:tracePt t="86193" x="5543550" y="5765800"/>
          <p14:tracePt t="86209" x="5457825" y="5857875"/>
          <p14:tracePt t="86226" x="5354638" y="5989638"/>
          <p14:tracePt t="86243" x="5303838" y="6080125"/>
          <p14:tracePt t="86260" x="5280025" y="6137275"/>
          <p14:tracePt t="86276" x="5275263" y="6161088"/>
          <p14:tracePt t="86293" x="5275263" y="6172200"/>
          <p14:tracePt t="86309" x="5275263" y="6183313"/>
          <p14:tracePt t="86327" x="5286375" y="6200775"/>
          <p14:tracePt t="86343" x="5308600" y="6223000"/>
          <p14:tracePt t="86360" x="5343525" y="6246813"/>
          <p14:tracePt t="86376" x="5394325" y="6275388"/>
          <p14:tracePt t="86393" x="5468938" y="6308725"/>
          <p14:tracePt t="86409" x="5572125" y="6332538"/>
          <p14:tracePt t="86426" x="5703888" y="6372225"/>
          <p14:tracePt t="86443" x="5908675" y="6418263"/>
          <p14:tracePt t="86459" x="6080125" y="6451600"/>
          <p14:tracePt t="86476" x="6275388" y="6469063"/>
          <p14:tracePt t="86493" x="6469063" y="6480175"/>
          <p14:tracePt t="86509" x="6651625" y="6480175"/>
          <p14:tracePt t="86526" x="6800850" y="6480175"/>
          <p14:tracePt t="86543" x="6897688" y="6475413"/>
          <p14:tracePt t="86560" x="6983413" y="6464300"/>
          <p14:tracePt t="86576" x="7058025" y="6423025"/>
          <p14:tracePt t="86593" x="7104063" y="6389688"/>
          <p14:tracePt t="86609" x="7132638" y="6350000"/>
          <p14:tracePt t="86626" x="7161213" y="6303963"/>
          <p14:tracePt t="86644" x="7172325" y="6280150"/>
          <p14:tracePt t="86659" x="7178675" y="6251575"/>
          <p14:tracePt t="86676" x="7178675" y="6235700"/>
          <p14:tracePt t="86693" x="7178675" y="6211888"/>
          <p14:tracePt t="86709" x="7172325" y="6178550"/>
          <p14:tracePt t="86725" x="7154863" y="6132513"/>
          <p14:tracePt t="86742" x="7115175" y="6064250"/>
          <p14:tracePt t="86760" x="7058025" y="5994400"/>
          <p14:tracePt t="86775" x="6983413" y="5915025"/>
          <p14:tracePt t="86792" x="6897688" y="5846763"/>
          <p14:tracePt t="86809" x="6778625" y="5778500"/>
          <p14:tracePt t="86826" x="6554788" y="5675313"/>
          <p14:tracePt t="86843" x="6394450" y="5607050"/>
          <p14:tracePt t="86859" x="6223000" y="5561013"/>
          <p14:tracePt t="86876" x="6075363" y="5508625"/>
          <p14:tracePt t="86893" x="5937250" y="5480050"/>
          <p14:tracePt t="86910" x="5807075" y="5457825"/>
          <p14:tracePt t="86926" x="5686425" y="5451475"/>
          <p14:tracePt t="86943" x="5549900" y="5440363"/>
          <p14:tracePt t="86959" x="5422900" y="5446713"/>
          <p14:tracePt t="86976" x="5308600" y="5475288"/>
          <p14:tracePt t="86993" x="5194300" y="5521325"/>
          <p14:tracePt t="87010" x="5092700" y="5583238"/>
          <p14:tracePt t="87026" x="4994275" y="5640388"/>
          <p14:tracePt t="87026" x="4937125" y="5664200"/>
          <p14:tracePt t="87043" x="4851400" y="5715000"/>
          <p14:tracePt t="87059" x="4811713" y="5749925"/>
          <p14:tracePt t="87076" x="4783138" y="5783263"/>
          <p14:tracePt t="87093" x="4765675" y="5818188"/>
          <p14:tracePt t="87110" x="4760913" y="5840413"/>
          <p14:tracePt t="87126" x="4760913" y="5875338"/>
          <p14:tracePt t="87143" x="4772025" y="5903913"/>
          <p14:tracePt t="87159" x="4806950" y="5943600"/>
          <p14:tracePt t="87176" x="4892675" y="5994400"/>
          <p14:tracePt t="87193" x="5035550" y="6057900"/>
          <p14:tracePt t="87209" x="5354638" y="6154738"/>
          <p14:tracePt t="87227" x="5611813" y="6189663"/>
          <p14:tracePt t="87243" x="5840413" y="6200775"/>
          <p14:tracePt t="87259" x="6040438" y="6200775"/>
          <p14:tracePt t="87276" x="6218238" y="6165850"/>
          <p14:tracePt t="87293" x="6372225" y="6126163"/>
          <p14:tracePt t="87310" x="6508750" y="6086475"/>
          <p14:tracePt t="87326" x="6640513" y="6057900"/>
          <p14:tracePt t="87343" x="6743700" y="6029325"/>
          <p14:tracePt t="87359" x="6829425" y="5989638"/>
          <p14:tracePt t="87376" x="6880225" y="5961063"/>
          <p14:tracePt t="87393" x="6926263" y="5932488"/>
          <p14:tracePt t="87410" x="6943725" y="5903913"/>
          <p14:tracePt t="87426" x="6961188" y="5875338"/>
          <p14:tracePt t="87443" x="6965950" y="5840413"/>
          <p14:tracePt t="87459" x="6972300" y="5818188"/>
          <p14:tracePt t="87477" x="6972300" y="5794375"/>
          <p14:tracePt t="87493" x="6972300" y="5778500"/>
          <p14:tracePt t="87509" x="6961188" y="5754688"/>
          <p14:tracePt t="87526" x="6943725" y="5743575"/>
          <p14:tracePt t="87543" x="6937375" y="5732463"/>
          <p14:tracePt t="87559" x="6932613" y="5732463"/>
          <p14:tracePt t="87576" x="6926263" y="5721350"/>
          <p14:tracePt t="87593" x="6904038" y="5708650"/>
          <p14:tracePt t="87610" x="6869113" y="5686425"/>
          <p14:tracePt t="87626" x="6783388" y="5646738"/>
          <p14:tracePt t="87643" x="6732588" y="5611813"/>
          <p14:tracePt t="87659" x="6686550" y="5594350"/>
          <p14:tracePt t="87676" x="6669088" y="5589588"/>
          <p14:tracePt t="87676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Half-life calculation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848600" cy="502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Using N</a:t>
            </a:r>
            <a:r>
              <a:rPr lang="en-US" baseline="-25000" dirty="0" smtClean="0"/>
              <a:t>t</a:t>
            </a:r>
            <a:r>
              <a:rPr lang="en-US" dirty="0" smtClean="0"/>
              <a:t>=N</a:t>
            </a:r>
            <a:r>
              <a:rPr lang="en-US" baseline="-25000" dirty="0" smtClean="0"/>
              <a:t>o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baseline="30000" dirty="0" smtClean="0">
                <a:latin typeface="Symbol" pitchFamily="18" charset="2"/>
              </a:rPr>
              <a:t>l</a:t>
            </a:r>
            <a:r>
              <a:rPr lang="en-US" baseline="30000" dirty="0" smtClean="0">
                <a:latin typeface="Times New Roman" pitchFamily="18" charset="0"/>
              </a:rPr>
              <a:t>t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For an isotope the initial count rate was 890 Bq.  After 180 minutes the count rate was found to be 750 Bq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What is the half-life of the isotope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750=890exp(-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*180 min)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</a:rPr>
              <a:t>750/890=exp</a:t>
            </a:r>
            <a:r>
              <a:rPr lang="en-US" dirty="0" smtClean="0"/>
              <a:t>(-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*180 min)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</a:rPr>
              <a:t>ln</a:t>
            </a:r>
            <a:r>
              <a:rPr lang="en-US" b="0" dirty="0" smtClean="0">
                <a:latin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</a:rPr>
              <a:t>750/890)= </a:t>
            </a:r>
            <a:r>
              <a:rPr lang="en-US" dirty="0" smtClean="0"/>
              <a:t>-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*180 min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</a:rPr>
              <a:t>-0.171/180 min= </a:t>
            </a:r>
            <a:r>
              <a:rPr lang="en-US" dirty="0" smtClean="0"/>
              <a:t>-</a:t>
            </a:r>
            <a:r>
              <a:rPr lang="en-US" dirty="0" smtClean="0">
                <a:latin typeface="Symbol" pitchFamily="18" charset="2"/>
              </a:rPr>
              <a:t>l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Symbol" pitchFamily="18" charset="2"/>
              </a:rPr>
              <a:t>9.5E-4 </a:t>
            </a:r>
            <a:r>
              <a:rPr lang="en-US" dirty="0" smtClean="0">
                <a:latin typeface="Times New Roman" pitchFamily="18" charset="0"/>
              </a:rPr>
              <a:t>min</a:t>
            </a:r>
            <a:r>
              <a:rPr lang="en-US" baseline="30000" dirty="0" smtClean="0">
                <a:latin typeface="Times New Roman" pitchFamily="18" charset="0"/>
              </a:rPr>
              <a:t>-1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>
                <a:latin typeface="Times New Roman" pitchFamily="18" charset="0"/>
              </a:rPr>
              <a:t>=</a:t>
            </a:r>
            <a:r>
              <a:rPr lang="en-US" dirty="0" smtClean="0">
                <a:latin typeface="Symbol" pitchFamily="18" charset="2"/>
              </a:rPr>
              <a:t>l=</a:t>
            </a:r>
            <a:r>
              <a:rPr lang="en-US" dirty="0" smtClean="0">
                <a:latin typeface="Times New Roman" pitchFamily="18" charset="0"/>
              </a:rPr>
              <a:t>ln2/t</a:t>
            </a:r>
            <a:r>
              <a:rPr lang="en-US" baseline="-25000" dirty="0" smtClean="0">
                <a:latin typeface="Times New Roman" pitchFamily="18" charset="0"/>
              </a:rPr>
              <a:t>1/2</a:t>
            </a:r>
            <a:endParaRPr lang="en-US" baseline="30000" dirty="0" smtClean="0">
              <a:latin typeface="Times New Roman" pitchFamily="18" charset="0"/>
            </a:endParaRP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</a:rPr>
              <a:t>t</a:t>
            </a:r>
            <a:r>
              <a:rPr lang="en-US" baseline="-25000" dirty="0" smtClean="0">
                <a:latin typeface="Times New Roman" pitchFamily="18" charset="0"/>
              </a:rPr>
              <a:t>1/2</a:t>
            </a:r>
            <a:r>
              <a:rPr lang="en-US" dirty="0" smtClean="0">
                <a:latin typeface="Times New Roman" pitchFamily="18" charset="0"/>
              </a:rPr>
              <a:t>=ln2/9.5E-4=729.6 min</a:t>
            </a:r>
          </a:p>
          <a:p>
            <a:pPr lvl="2">
              <a:lnSpc>
                <a:spcPct val="90000"/>
              </a:lnSpc>
            </a:pPr>
            <a:endParaRPr lang="en-US" b="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2057400" y="5410200"/>
            <a:ext cx="4419600" cy="6858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94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17"/>
    </mc:Choice>
    <mc:Fallback xmlns="">
      <p:transition spd="slow" advTm="80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  <p:extLst mod="1">
    <p:ext uri="{3A86A75C-4F4B-4683-9AE1-C65F6400EC91}">
      <p14:laserTraceLst xmlns:p14="http://schemas.microsoft.com/office/powerpoint/2010/main">
        <p14:tracePtLst>
          <p14:tracePt t="8436" x="5583238" y="3971925"/>
          <p14:tracePt t="8549" x="5578475" y="3965575"/>
          <p14:tracePt t="8557" x="5554663" y="3960813"/>
          <p14:tracePt t="8565" x="5503863" y="3954463"/>
          <p14:tracePt t="8573" x="5337175" y="3937000"/>
          <p14:tracePt t="8588" x="5121275" y="3914775"/>
          <p14:tracePt t="8588" x="5011738" y="3897313"/>
          <p14:tracePt t="8605" x="4846638" y="3879850"/>
          <p14:tracePt t="8621" x="4703763" y="3846513"/>
          <p14:tracePt t="8638" x="4594225" y="3817938"/>
          <p14:tracePt t="8655" x="4479925" y="3783013"/>
          <p14:tracePt t="8671" x="4349750" y="3749675"/>
          <p14:tracePt t="8688" x="4189413" y="3708400"/>
          <p14:tracePt t="8704" x="4057650" y="3668713"/>
          <p14:tracePt t="8721" x="3965575" y="3640138"/>
          <p14:tracePt t="8738" x="3921125" y="3611563"/>
          <p14:tracePt t="8755" x="3908425" y="3594100"/>
          <p14:tracePt t="8771" x="3903663" y="3582988"/>
          <p14:tracePt t="8787" x="3903663" y="3565525"/>
          <p14:tracePt t="8804" x="3892550" y="3521075"/>
          <p14:tracePt t="8821" x="3886200" y="3468688"/>
          <p14:tracePt t="8837" x="3857625" y="3394075"/>
          <p14:tracePt t="8854" x="3829050" y="3279775"/>
          <p14:tracePt t="8870" x="3771900" y="3149600"/>
          <p14:tracePt t="8887" x="3714750" y="3006725"/>
          <p14:tracePt t="8904" x="3668713" y="2863850"/>
          <p14:tracePt t="8920" x="3611563" y="2703513"/>
          <p14:tracePt t="8938" x="3532188" y="2532063"/>
          <p14:tracePt t="8955" x="3435350" y="2371725"/>
          <p14:tracePt t="8971" x="3336925" y="2222500"/>
          <p14:tracePt t="8988" x="3217863" y="2006600"/>
          <p14:tracePt t="9005" x="3154363" y="1863725"/>
          <p14:tracePt t="9021" x="3114675" y="1754188"/>
          <p14:tracePt t="9038" x="3103563" y="1639888"/>
          <p14:tracePt t="9055" x="3097213" y="1554163"/>
          <p14:tracePt t="9071" x="3086100" y="1479550"/>
          <p14:tracePt t="9088" x="3086100" y="1411288"/>
          <p14:tracePt t="9104" x="3079750" y="1365250"/>
          <p14:tracePt t="9121" x="3079750" y="1331913"/>
          <p14:tracePt t="9138" x="3079750" y="1303338"/>
          <p14:tracePt t="9155" x="3079750" y="1285875"/>
          <p14:tracePt t="9171" x="3079750" y="1268413"/>
          <p14:tracePt t="9188" x="3092450" y="1239838"/>
          <p14:tracePt t="9204" x="3108325" y="1200150"/>
          <p14:tracePt t="9221" x="3114675" y="1165225"/>
          <p14:tracePt t="9238" x="3125788" y="1125538"/>
          <p14:tracePt t="9254" x="3125788" y="1085850"/>
          <p14:tracePt t="9271" x="3125788" y="1035050"/>
          <p14:tracePt t="9288" x="3114675" y="977900"/>
          <p14:tracePt t="9304" x="3086100" y="931863"/>
          <p14:tracePt t="9321" x="3074988" y="903288"/>
          <p14:tracePt t="9338" x="3057525" y="879475"/>
          <p14:tracePt t="9355" x="3028950" y="868363"/>
          <p14:tracePt t="9371" x="3011488" y="850900"/>
          <p14:tracePt t="9388" x="2949575" y="839788"/>
          <p14:tracePt t="9405" x="2892425" y="839788"/>
          <p14:tracePt t="9421" x="2817813" y="839788"/>
          <p14:tracePt t="9438" x="2674938" y="839788"/>
          <p14:tracePt t="9454" x="2479675" y="822325"/>
          <p14:tracePt t="9471" x="2314575" y="822325"/>
          <p14:tracePt t="9488" x="2206625" y="828675"/>
          <p14:tracePt t="9505" x="2097088" y="835025"/>
          <p14:tracePt t="9521" x="2017713" y="839788"/>
          <p14:tracePt t="9537" x="1960563" y="850900"/>
          <p14:tracePt t="9554" x="1925638" y="857250"/>
          <p14:tracePt t="9570" x="1903413" y="868363"/>
          <p14:tracePt t="9587" x="1868488" y="879475"/>
          <p14:tracePt t="9603" x="1846263" y="896938"/>
          <p14:tracePt t="9621" x="1835150" y="908050"/>
          <p14:tracePt t="9637" x="1817688" y="925513"/>
          <p14:tracePt t="9654" x="1793875" y="949325"/>
          <p14:tracePt t="9671" x="1778000" y="965200"/>
          <p14:tracePt t="9688" x="1765300" y="989013"/>
          <p14:tracePt t="9704" x="1760538" y="1006475"/>
          <p14:tracePt t="9721" x="1754188" y="1022350"/>
          <p14:tracePt t="9738" x="1749425" y="1057275"/>
          <p14:tracePt t="9754" x="1743075" y="1096963"/>
          <p14:tracePt t="9771" x="1736725" y="1136650"/>
          <p14:tracePt t="9788" x="1731963" y="1200150"/>
          <p14:tracePt t="9805" x="1731963" y="1222375"/>
          <p14:tracePt t="9821" x="1731963" y="1250950"/>
          <p14:tracePt t="9839" x="1731963" y="1268413"/>
          <p14:tracePt t="9854" x="1731963" y="1292225"/>
          <p14:tracePt t="9872" x="1731963" y="1320800"/>
          <p14:tracePt t="9889" x="1736725" y="1349375"/>
          <p14:tracePt t="9904" x="1743075" y="1371600"/>
          <p14:tracePt t="9921" x="1749425" y="1382713"/>
          <p14:tracePt t="9938" x="1754188" y="1393825"/>
          <p14:tracePt t="9954" x="1760538" y="1406525"/>
          <p14:tracePt t="9971" x="1765300" y="1417638"/>
          <p14:tracePt t="9988" x="1778000" y="1439863"/>
          <p14:tracePt t="10005" x="1782763" y="1457325"/>
          <p14:tracePt t="10021" x="1800225" y="1468438"/>
          <p14:tracePt t="10038" x="1806575" y="1474788"/>
          <p14:tracePt t="10054" x="1822450" y="1479550"/>
          <p14:tracePt t="10071" x="1835150" y="1485900"/>
          <p14:tracePt t="10088" x="1846263" y="1485900"/>
          <p14:tracePt t="10104" x="1857375" y="1492250"/>
          <p14:tracePt t="10121" x="1868488" y="1492250"/>
          <p14:tracePt t="10138" x="1885950" y="1492250"/>
          <p14:tracePt t="10154" x="1925638" y="1497013"/>
          <p14:tracePt t="10171" x="1989138" y="1514475"/>
          <p14:tracePt t="10188" x="2092325" y="1525588"/>
          <p14:tracePt t="10205" x="2160588" y="1525588"/>
          <p14:tracePt t="10221" x="2211388" y="1531938"/>
          <p14:tracePt t="10238" x="2246313" y="1531938"/>
          <p14:tracePt t="10254" x="2263775" y="1531938"/>
          <p14:tracePt t="10271" x="2292350" y="1525588"/>
          <p14:tracePt t="10288" x="2320925" y="1514475"/>
          <p14:tracePt t="10304" x="2378075" y="1497013"/>
          <p14:tracePt t="10321" x="2417763" y="1485900"/>
          <p14:tracePt t="10337" x="2457450" y="1468438"/>
          <p14:tracePt t="10354" x="2486025" y="1457325"/>
          <p14:tracePt t="10371" x="2520950" y="1439863"/>
          <p14:tracePt t="10387" x="2549525" y="1428750"/>
          <p14:tracePt t="10405" x="2565400" y="1417638"/>
          <p14:tracePt t="10421" x="2582863" y="1406525"/>
          <p14:tracePt t="10438" x="2593975" y="1389063"/>
          <p14:tracePt t="10454" x="2606675" y="1382713"/>
          <p14:tracePt t="10471" x="2617788" y="1365250"/>
          <p14:tracePt t="10488" x="2622550" y="1354138"/>
          <p14:tracePt t="10505" x="2635250" y="1331913"/>
          <p14:tracePt t="10521" x="2640013" y="1308100"/>
          <p14:tracePt t="10538" x="2646363" y="1279525"/>
          <p14:tracePt t="10554" x="2646363" y="1257300"/>
          <p14:tracePt t="10571" x="2646363" y="1228725"/>
          <p14:tracePt t="10588" x="2635250" y="1182688"/>
          <p14:tracePt t="10605" x="2622550" y="1149350"/>
          <p14:tracePt t="10621" x="2611438" y="1125538"/>
          <p14:tracePt t="10638" x="2589213" y="1096963"/>
          <p14:tracePt t="10654" x="2560638" y="1068388"/>
          <p14:tracePt t="10671" x="2514600" y="1039813"/>
          <p14:tracePt t="10688" x="2451100" y="1006475"/>
          <p14:tracePt t="10704" x="2378075" y="971550"/>
          <p14:tracePt t="10721" x="2292350" y="936625"/>
          <p14:tracePt t="10738" x="2200275" y="903288"/>
          <p14:tracePt t="10754" x="2125663" y="879475"/>
          <p14:tracePt t="10771" x="2079625" y="868363"/>
          <p14:tracePt t="10788" x="2022475" y="857250"/>
          <p14:tracePt t="10805" x="2000250" y="857250"/>
          <p14:tracePt t="10821" x="1960563" y="863600"/>
          <p14:tracePt t="10838" x="1892300" y="874713"/>
          <p14:tracePt t="10854" x="1789113" y="903288"/>
          <p14:tracePt t="10871" x="1703388" y="925513"/>
          <p14:tracePt t="10888" x="1635125" y="954088"/>
          <p14:tracePt t="10904" x="1593850" y="982663"/>
          <p14:tracePt t="10921" x="1571625" y="1011238"/>
          <p14:tracePt t="10938" x="1554163" y="1035050"/>
          <p14:tracePt t="10954" x="1543050" y="1068388"/>
          <p14:tracePt t="10971" x="1531938" y="1096963"/>
          <p14:tracePt t="10987" x="1520825" y="1154113"/>
          <p14:tracePt t="11005" x="1520825" y="1182688"/>
          <p14:tracePt t="11021" x="1514475" y="1217613"/>
          <p14:tracePt t="11038" x="1514475" y="1263650"/>
          <p14:tracePt t="11054" x="1525588" y="1308100"/>
          <p14:tracePt t="11071" x="1554163" y="1365250"/>
          <p14:tracePt t="11088" x="1589088" y="1422400"/>
          <p14:tracePt t="11104" x="1622425" y="1457325"/>
          <p14:tracePt t="11121" x="1657350" y="1485900"/>
          <p14:tracePt t="11138" x="1685925" y="1497013"/>
          <p14:tracePt t="11154" x="1703388" y="1508125"/>
          <p14:tracePt t="11171" x="1731963" y="1514475"/>
          <p14:tracePt t="11188" x="1793875" y="1531938"/>
          <p14:tracePt t="11205" x="1846263" y="1543050"/>
          <p14:tracePt t="11221" x="1914525" y="1565275"/>
          <p14:tracePt t="11238" x="1982788" y="1577975"/>
          <p14:tracePt t="11254" x="2046288" y="1582738"/>
          <p14:tracePt t="11271" x="2103438" y="1589088"/>
          <p14:tracePt t="11288" x="2149475" y="1589088"/>
          <p14:tracePt t="11306" x="2206625" y="1589088"/>
          <p14:tracePt t="11322" x="2246313" y="1577975"/>
          <p14:tracePt t="11338" x="2279650" y="1560513"/>
          <p14:tracePt t="11354" x="2314575" y="1560513"/>
          <p14:tracePt t="11372" x="2336800" y="1549400"/>
          <p14:tracePt t="11388" x="2393950" y="1536700"/>
          <p14:tracePt t="11405" x="2428875" y="1536700"/>
          <p14:tracePt t="11421" x="2492375" y="1531938"/>
          <p14:tracePt t="11438" x="2571750" y="1520825"/>
          <p14:tracePt t="11454" x="2663825" y="1514475"/>
          <p14:tracePt t="11471" x="2743200" y="1508125"/>
          <p14:tracePt t="11488" x="2822575" y="1497013"/>
          <p14:tracePt t="11504" x="2897188" y="1485900"/>
          <p14:tracePt t="11523" x="2949575" y="1474788"/>
          <p14:tracePt t="11539" x="3011488" y="1457325"/>
          <p14:tracePt t="11555" x="3079750" y="1439863"/>
          <p14:tracePt t="11571" x="3136900" y="1417638"/>
          <p14:tracePt t="11588" x="3222625" y="1389063"/>
          <p14:tracePt t="11604" x="3279775" y="1365250"/>
          <p14:tracePt t="11621" x="3336925" y="1343025"/>
          <p14:tracePt t="11638" x="3378200" y="1320800"/>
          <p14:tracePt t="11654" x="3400425" y="1303338"/>
          <p14:tracePt t="11671" x="3406775" y="1292225"/>
          <p14:tracePt t="11708" x="3411538" y="1285875"/>
          <p14:tracePt t="11748" x="3411538" y="1279525"/>
          <p14:tracePt t="11772" x="3400425" y="1268413"/>
          <p14:tracePt t="11781" x="3371850" y="1250950"/>
          <p14:tracePt t="11786" x="3292475" y="1217613"/>
          <p14:tracePt t="11805" x="3246438" y="1200150"/>
          <p14:tracePt t="11805" x="3160713" y="1160463"/>
          <p14:tracePt t="11821" x="3057525" y="1120775"/>
          <p14:tracePt t="11838" x="2954338" y="1074738"/>
          <p14:tracePt t="11854" x="2851150" y="1046163"/>
          <p14:tracePt t="11871" x="2765425" y="1017588"/>
          <p14:tracePt t="11888" x="2674938" y="993775"/>
          <p14:tracePt t="11904" x="2565400" y="989013"/>
          <p14:tracePt t="11921" x="2451100" y="977900"/>
          <p14:tracePt t="11938" x="2365375" y="977900"/>
          <p14:tracePt t="11954" x="2303463" y="977900"/>
          <p14:tracePt t="11971" x="2251075" y="977900"/>
          <p14:tracePt t="11988" x="2178050" y="982663"/>
          <p14:tracePt t="12021" x="2108200" y="989013"/>
          <p14:tracePt t="12021" x="2039938" y="1000125"/>
          <p14:tracePt t="12037" x="2000250" y="1006475"/>
          <p14:tracePt t="12054" x="1960563" y="1017588"/>
          <p14:tracePt t="12072" x="1925638" y="1035050"/>
          <p14:tracePt t="12088" x="1885950" y="1050925"/>
          <p14:tracePt t="12104" x="1851025" y="1068388"/>
          <p14:tracePt t="12121" x="1811338" y="1092200"/>
          <p14:tracePt t="12138" x="1782763" y="1108075"/>
          <p14:tracePt t="12154" x="1754188" y="1131888"/>
          <p14:tracePt t="12171" x="1736725" y="1154113"/>
          <p14:tracePt t="12188" x="1714500" y="1182688"/>
          <p14:tracePt t="12205" x="1703388" y="1217613"/>
          <p14:tracePt t="12221" x="1685925" y="1239838"/>
          <p14:tracePt t="12238" x="1679575" y="1268413"/>
          <p14:tracePt t="12254" x="1674813" y="1296988"/>
          <p14:tracePt t="12271" x="1674813" y="1325563"/>
          <p14:tracePt t="12288" x="1679575" y="1343025"/>
          <p14:tracePt t="12304" x="1697038" y="1365250"/>
          <p14:tracePt t="12321" x="1720850" y="1377950"/>
          <p14:tracePt t="12337" x="1743075" y="1382713"/>
          <p14:tracePt t="12354" x="1793875" y="1389063"/>
          <p14:tracePt t="12371" x="1892300" y="1389063"/>
          <p14:tracePt t="12388" x="2097088" y="1389063"/>
          <p14:tracePt t="12405" x="2246313" y="1371600"/>
          <p14:tracePt t="12421" x="2378075" y="1360488"/>
          <p14:tracePt t="12437" x="2468563" y="1336675"/>
          <p14:tracePt t="12454" x="2532063" y="1308100"/>
          <p14:tracePt t="12471" x="2589213" y="1296988"/>
          <p14:tracePt t="12488" x="2635250" y="1279525"/>
          <p14:tracePt t="12504" x="2679700" y="1268413"/>
          <p14:tracePt t="12523" x="2725738" y="1263650"/>
          <p14:tracePt t="12538" x="2760663" y="1257300"/>
          <p14:tracePt t="12554" x="2778125" y="1257300"/>
          <p14:tracePt t="12571" x="2789238" y="1257300"/>
          <p14:tracePt t="12588" x="2794000" y="1250950"/>
          <p14:tracePt t="12780" x="2794000" y="1263650"/>
          <p14:tracePt t="12788" x="2800350" y="1303338"/>
          <p14:tracePt t="12804" x="2800350" y="1320800"/>
          <p14:tracePt t="12809" x="2811463" y="1360488"/>
          <p14:tracePt t="12821" x="2811463" y="1400175"/>
          <p14:tracePt t="12838" x="2817813" y="1428750"/>
          <p14:tracePt t="12854" x="2817813" y="1435100"/>
          <p14:tracePt t="12871" x="2817813" y="1439863"/>
          <p14:tracePt t="12996" x="2822575" y="1439863"/>
          <p14:tracePt t="13020" x="2828925" y="1439863"/>
          <p14:tracePt t="13028" x="2846388" y="1428750"/>
          <p14:tracePt t="13036" x="2857500" y="1422400"/>
          <p14:tracePt t="13037" x="2897188" y="1400175"/>
          <p14:tracePt t="13054" x="2954338" y="1377950"/>
          <p14:tracePt t="13071" x="2994025" y="1354138"/>
          <p14:tracePt t="13088" x="3017838" y="1343025"/>
          <p14:tracePt t="13104" x="3022600" y="1336675"/>
          <p14:tracePt t="13121" x="3028950" y="1331913"/>
          <p14:tracePt t="13195" x="3035300" y="1325563"/>
          <p14:tracePt t="13244" x="3040063" y="1325563"/>
          <p14:tracePt t="13348" x="3046413" y="1325563"/>
          <p14:tracePt t="13646" x="3051175" y="1325563"/>
          <p14:tracePt t="13901" x="0" y="0"/>
        </p14:tracePtLst>
        <p14:tracePtLst>
          <p14:tracePt t="19244" x="7207250" y="1811338"/>
          <p14:tracePt t="19309" x="7212013" y="1811338"/>
          <p14:tracePt t="19317" x="7218363" y="1811338"/>
          <p14:tracePt t="19325" x="7223125" y="1811338"/>
          <p14:tracePt t="19333" x="7229475" y="1806575"/>
          <p14:tracePt t="19341" x="7251700" y="1806575"/>
          <p14:tracePt t="19357" x="7286625" y="1806575"/>
          <p14:tracePt t="19373" x="7350125" y="1811338"/>
          <p14:tracePt t="19389" x="7400925" y="1811338"/>
          <p14:tracePt t="19389" x="7423150" y="1811338"/>
          <p14:tracePt t="19405" x="7464425" y="1817688"/>
          <p14:tracePt t="19429" x="7497763" y="1817688"/>
          <p14:tracePt t="19445" x="7578725" y="1817688"/>
          <p14:tracePt t="19461" x="7686675" y="1817688"/>
          <p14:tracePt t="19477" x="7800975" y="1817688"/>
          <p14:tracePt t="19493" x="7908925" y="1817688"/>
          <p14:tracePt t="19509" x="8012113" y="1817688"/>
          <p14:tracePt t="19521" x="8080375" y="1817688"/>
          <p14:tracePt t="19541" x="8104188" y="1817688"/>
          <p14:tracePt t="19555" x="8121650" y="1817688"/>
          <p14:tracePt t="19572" x="8172450" y="1817688"/>
          <p14:tracePt t="19589" x="8189913" y="1811338"/>
          <p14:tracePt t="19589" x="8207375" y="1811338"/>
          <p14:tracePt t="19613" x="8247063" y="1806575"/>
          <p14:tracePt t="19622" x="8269288" y="1806575"/>
          <p14:tracePt t="19645" x="8293100" y="1800225"/>
          <p14:tracePt t="19661" x="8304213" y="1800225"/>
          <p14:tracePt t="19677" x="8315325" y="1793875"/>
          <p14:tracePt t="19805" x="8321675" y="1789113"/>
          <p14:tracePt t="19814" x="8326438" y="1782763"/>
          <p14:tracePt t="19814" x="8332788" y="1771650"/>
          <p14:tracePt t="19830" x="8343900" y="1760538"/>
          <p14:tracePt t="19831" x="8343900" y="1749425"/>
          <p14:tracePt t="19838" x="8355013" y="1720850"/>
          <p14:tracePt t="19855" x="8361363" y="1685925"/>
          <p14:tracePt t="19871" x="8361363" y="1657350"/>
          <p14:tracePt t="19888" x="8361363" y="1628775"/>
          <p14:tracePt t="19905" x="8361363" y="1606550"/>
          <p14:tracePt t="19922" x="8355013" y="1582738"/>
          <p14:tracePt t="19938" x="8337550" y="1577975"/>
          <p14:tracePt t="19955" x="8326438" y="1560513"/>
          <p14:tracePt t="19971" x="8297863" y="1543050"/>
          <p14:tracePt t="19988" x="8235950" y="1514475"/>
          <p14:tracePt t="20005" x="8189913" y="1497013"/>
          <p14:tracePt t="20022" x="8115300" y="1479550"/>
          <p14:tracePt t="20038" x="8029575" y="1457325"/>
          <p14:tracePt t="20056" x="7950200" y="1439863"/>
          <p14:tracePt t="20071" x="7904163" y="1422400"/>
          <p14:tracePt t="20088" x="7875588" y="1422400"/>
          <p14:tracePt t="20105" x="7864475" y="1422400"/>
          <p14:tracePt t="20121" x="7840663" y="1422400"/>
          <p14:tracePt t="20138" x="7812088" y="1422400"/>
          <p14:tracePt t="20155" x="7766050" y="1428750"/>
          <p14:tracePt t="20171" x="7686675" y="1435100"/>
          <p14:tracePt t="20188" x="7561263" y="1463675"/>
          <p14:tracePt t="20205" x="7497763" y="1479550"/>
          <p14:tracePt t="20222" x="7451725" y="1497013"/>
          <p14:tracePt t="20238" x="7418388" y="1514475"/>
          <p14:tracePt t="20255" x="7394575" y="1525588"/>
          <p14:tracePt t="20271" x="7378700" y="1531938"/>
          <p14:tracePt t="20288" x="7366000" y="1549400"/>
          <p14:tracePt t="20305" x="7337425" y="1577975"/>
          <p14:tracePt t="20322" x="7308850" y="1600200"/>
          <p14:tracePt t="20338" x="7275513" y="1635125"/>
          <p14:tracePt t="20355" x="7251700" y="1663700"/>
          <p14:tracePt t="20371" x="7235825" y="1685925"/>
          <p14:tracePt t="20388" x="7212013" y="1720850"/>
          <p14:tracePt t="20405" x="7200900" y="1754188"/>
          <p14:tracePt t="20421" x="7189788" y="1771650"/>
          <p14:tracePt t="20438" x="7189788" y="1789113"/>
          <p14:tracePt t="20455" x="7189788" y="1806575"/>
          <p14:tracePt t="20471" x="7189788" y="1811338"/>
          <p14:tracePt t="20488" x="7200900" y="1822450"/>
          <p14:tracePt t="20505" x="7218363" y="1828800"/>
          <p14:tracePt t="20521" x="7251700" y="1851025"/>
          <p14:tracePt t="20538" x="7308850" y="1874838"/>
          <p14:tracePt t="20555" x="7412038" y="1908175"/>
          <p14:tracePt t="20571" x="7561263" y="1965325"/>
          <p14:tracePt t="20588" x="7886700" y="2035175"/>
          <p14:tracePt t="20605" x="8093075" y="2051050"/>
          <p14:tracePt t="20621" x="8247063" y="2051050"/>
          <p14:tracePt t="20639" x="8337550" y="2039938"/>
          <p14:tracePt t="20655" x="8372475" y="2022475"/>
          <p14:tracePt t="20671" x="8389938" y="2022475"/>
          <p14:tracePt t="20688" x="8407400" y="2011363"/>
          <p14:tracePt t="20705" x="8429625" y="1989138"/>
          <p14:tracePt t="20722" x="8447088" y="1971675"/>
          <p14:tracePt t="20738" x="8475663" y="1949450"/>
          <p14:tracePt t="20755" x="8504238" y="1931988"/>
          <p14:tracePt t="20771" x="8521700" y="1908175"/>
          <p14:tracePt t="20788" x="8537575" y="1885950"/>
          <p14:tracePt t="20805" x="8555038" y="1868488"/>
          <p14:tracePt t="20821" x="8555038" y="1857375"/>
          <p14:tracePt t="20838" x="8555038" y="1846263"/>
          <p14:tracePt t="20854" x="8555038" y="1822450"/>
          <p14:tracePt t="20871" x="8555038" y="1789113"/>
          <p14:tracePt t="20888" x="8543925" y="1760538"/>
          <p14:tracePt t="20904" x="8515350" y="1703388"/>
          <p14:tracePt t="20921" x="8469313" y="1651000"/>
          <p14:tracePt t="20938" x="8412163" y="1606550"/>
          <p14:tracePt t="20955" x="8350250" y="1565275"/>
          <p14:tracePt t="20971" x="8269288" y="1514475"/>
          <p14:tracePt t="20988" x="8183563" y="1468438"/>
          <p14:tracePt t="21004" x="8075613" y="1417638"/>
          <p14:tracePt t="21021" x="8035925" y="1406525"/>
          <p14:tracePt t="21039" x="8018463" y="1393825"/>
          <p14:tracePt t="21055" x="7989888" y="1389063"/>
          <p14:tracePt t="21071" x="7954963" y="1382713"/>
          <p14:tracePt t="21088" x="7893050" y="1371600"/>
          <p14:tracePt t="21105" x="7818438" y="1365250"/>
          <p14:tracePt t="21121" x="7761288" y="1365250"/>
          <p14:tracePt t="21137" x="7708900" y="1365250"/>
          <p14:tracePt t="21155" x="7669213" y="1371600"/>
          <p14:tracePt t="21171" x="7623175" y="1382713"/>
          <p14:tracePt t="21188" x="7526338" y="1406525"/>
          <p14:tracePt t="21205" x="7464425" y="1428750"/>
          <p14:tracePt t="21221" x="7423150" y="1450975"/>
          <p14:tracePt t="21238" x="7383463" y="1474788"/>
          <p14:tracePt t="21255" x="7350125" y="1503363"/>
          <p14:tracePt t="21271" x="7308850" y="1543050"/>
          <p14:tracePt t="21288" x="7275513" y="1582738"/>
          <p14:tracePt t="21305" x="7258050" y="1622425"/>
          <p14:tracePt t="21321" x="7246938" y="1657350"/>
          <p14:tracePt t="21340" x="7246938" y="1685925"/>
          <p14:tracePt t="21355" x="7246938" y="1725613"/>
          <p14:tracePt t="21371" x="7246938" y="1765300"/>
          <p14:tracePt t="21388" x="7264400" y="1789113"/>
          <p14:tracePt t="21404" x="7304088" y="1828800"/>
          <p14:tracePt t="21421" x="7337425" y="1846263"/>
          <p14:tracePt t="21439" x="7383463" y="1857375"/>
          <p14:tracePt t="21455" x="7446963" y="1874838"/>
          <p14:tracePt t="21471" x="7537450" y="1897063"/>
          <p14:tracePt t="21488" x="7651750" y="1908175"/>
          <p14:tracePt t="21505" x="7789863" y="1931988"/>
          <p14:tracePt t="21521" x="7926388" y="1943100"/>
          <p14:tracePt t="21538" x="8051800" y="1949450"/>
          <p14:tracePt t="21555" x="8161338" y="1949450"/>
          <p14:tracePt t="21571" x="8251825" y="1949450"/>
          <p14:tracePt t="21588" x="8350250" y="1920875"/>
          <p14:tracePt t="21605" x="8394700" y="1903413"/>
          <p14:tracePt t="21621" x="8429625" y="1885950"/>
          <p14:tracePt t="21638" x="8451850" y="1879600"/>
          <p14:tracePt t="21655" x="8458200" y="1874838"/>
          <p14:tracePt t="21672" x="8469313" y="1863725"/>
          <p14:tracePt t="21688" x="8480425" y="1851025"/>
          <p14:tracePt t="21725" x="8493125" y="1839913"/>
          <p14:tracePt t="21738" x="8493125" y="1835150"/>
          <p14:tracePt t="21739" x="8497888" y="1822450"/>
          <p14:tracePt t="21755" x="8509000" y="1811338"/>
          <p14:tracePt t="21771" x="8515350" y="1793875"/>
          <p14:tracePt t="21789" x="8521700" y="1789113"/>
          <p14:tracePt t="21805" x="8521700" y="1778000"/>
          <p14:tracePt t="21821" x="8521700" y="1771650"/>
          <p14:tracePt t="22042" x="0" y="0"/>
        </p14:tracePtLst>
        <p14:tracePtLst>
          <p14:tracePt t="26233" x="1954213" y="2446338"/>
          <p14:tracePt t="26364" x="1954213" y="2439988"/>
          <p14:tracePt t="26372" x="1965325" y="2439988"/>
          <p14:tracePt t="26388" x="1982788" y="2435225"/>
          <p14:tracePt t="26404" x="2006600" y="2435225"/>
          <p14:tracePt t="26414" x="2017713" y="2435225"/>
          <p14:tracePt t="26428" x="2039938" y="2435225"/>
          <p14:tracePt t="26445" x="2063750" y="2435225"/>
          <p14:tracePt t="26461" x="2074863" y="2435225"/>
          <p14:tracePt t="26476" x="2097088" y="2439988"/>
          <p14:tracePt t="26493" x="2125663" y="2446338"/>
          <p14:tracePt t="26508" x="2143125" y="2446338"/>
          <p14:tracePt t="26524" x="2171700" y="2451100"/>
          <p14:tracePt t="26538" x="2200275" y="2457450"/>
          <p14:tracePt t="26554" x="2222500" y="2463800"/>
          <p14:tracePt t="26571" x="2239963" y="2463800"/>
          <p14:tracePt t="26588" x="2251075" y="2468563"/>
          <p14:tracePt t="26604" x="2263775" y="2468563"/>
          <p14:tracePt t="26621" x="2268538" y="2474913"/>
          <p14:tracePt t="26638" x="2274888" y="2474913"/>
          <p14:tracePt t="26655" x="2279650" y="2474913"/>
          <p14:tracePt t="26968" x="0" y="0"/>
        </p14:tracePtLst>
        <p14:tracePtLst>
          <p14:tracePt t="30959" x="1892300" y="2520950"/>
          <p14:tracePt t="31549" x="1903413" y="2508250"/>
          <p14:tracePt t="31557" x="1920875" y="2486025"/>
          <p14:tracePt t="31565" x="1936750" y="2451100"/>
          <p14:tracePt t="31573" x="1971675" y="2382838"/>
          <p14:tracePt t="31588" x="2000250" y="2263775"/>
          <p14:tracePt t="31605" x="2006600" y="2171700"/>
          <p14:tracePt t="31622" x="2011363" y="2092325"/>
          <p14:tracePt t="31638" x="2011363" y="2011363"/>
          <p14:tracePt t="31656" x="2011363" y="1931988"/>
          <p14:tracePt t="31672" x="2000250" y="1846263"/>
          <p14:tracePt t="31689" x="1993900" y="1765300"/>
          <p14:tracePt t="31705" x="1978025" y="1703388"/>
          <p14:tracePt t="31722" x="1971675" y="1635125"/>
          <p14:tracePt t="31738" x="1965325" y="1577975"/>
          <p14:tracePt t="31755" x="1965325" y="1536700"/>
          <p14:tracePt t="31772" x="1960563" y="1492250"/>
          <p14:tracePt t="31788" x="1960563" y="1417638"/>
          <p14:tracePt t="31806" x="1954213" y="1377950"/>
          <p14:tracePt t="31822" x="1954213" y="1360488"/>
          <p14:tracePt t="31838" x="1954213" y="1343025"/>
          <p14:tracePt t="31855" x="1949450" y="1314450"/>
          <p14:tracePt t="31872" x="1949450" y="1292225"/>
          <p14:tracePt t="31888" x="1949450" y="1279525"/>
          <p14:tracePt t="31905" x="1943100" y="1268413"/>
          <p14:tracePt t="31922" x="1936750" y="1257300"/>
          <p14:tracePt t="31938" x="1931988" y="1246188"/>
          <p14:tracePt t="31955" x="1931988" y="1239838"/>
          <p14:tracePt t="32837" x="1925638" y="1239838"/>
          <p14:tracePt t="32837" x="0" y="0"/>
        </p14:tracePtLst>
        <p14:tracePtLst>
          <p14:tracePt t="34424" x="7326313" y="1839913"/>
          <p14:tracePt t="34813" x="7332663" y="1839913"/>
          <p14:tracePt t="34821" x="7350125" y="1839913"/>
          <p14:tracePt t="34821" x="7366000" y="1835150"/>
          <p14:tracePt t="34837" x="7394575" y="1828800"/>
          <p14:tracePt t="34855" x="7435850" y="1822450"/>
          <p14:tracePt t="34855" x="7537450" y="1811338"/>
          <p14:tracePt t="34872" x="7651750" y="1811338"/>
          <p14:tracePt t="34888" x="7754938" y="1817688"/>
          <p14:tracePt t="34905" x="7823200" y="1817688"/>
          <p14:tracePt t="34921" x="7886700" y="1817688"/>
          <p14:tracePt t="34938" x="7926388" y="1811338"/>
          <p14:tracePt t="34955" x="7961313" y="1806575"/>
          <p14:tracePt t="34972" x="7989888" y="1800225"/>
          <p14:tracePt t="34988" x="8051800" y="1793875"/>
          <p14:tracePt t="35005" x="8097838" y="1789113"/>
          <p14:tracePt t="35021" x="8143875" y="1789113"/>
          <p14:tracePt t="35038" x="8172450" y="1782763"/>
          <p14:tracePt t="35054" x="8201025" y="1778000"/>
          <p14:tracePt t="35071" x="8229600" y="1778000"/>
          <p14:tracePt t="35087" x="8251825" y="1771650"/>
          <p14:tracePt t="35104" x="8258175" y="1771650"/>
          <p14:tracePt t="35141" x="8264525" y="1765300"/>
          <p14:tracePt t="35165" x="8269288" y="1765300"/>
          <p14:tracePt t="35189" x="8269288" y="1760538"/>
          <p14:tracePt t="35213" x="8269288" y="1754188"/>
          <p14:tracePt t="35231" x="8275638" y="1743075"/>
          <p14:tracePt t="35245" x="8275638" y="1725613"/>
          <p14:tracePt t="35254" x="8275638" y="1720850"/>
          <p14:tracePt t="35261" x="8275638" y="1708150"/>
          <p14:tracePt t="35271" x="8275638" y="1692275"/>
          <p14:tracePt t="35288" x="8258175" y="1663700"/>
          <p14:tracePt t="35305" x="8229600" y="1635125"/>
          <p14:tracePt t="35321" x="8178800" y="1589088"/>
          <p14:tracePt t="35338" x="8097838" y="1525588"/>
          <p14:tracePt t="35355" x="7983538" y="1457325"/>
          <p14:tracePt t="35372" x="7858125" y="1393825"/>
          <p14:tracePt t="35388" x="7737475" y="1343025"/>
          <p14:tracePt t="35405" x="7708900" y="1331913"/>
          <p14:tracePt t="35421" x="7704138" y="1331913"/>
          <p14:tracePt t="35438" x="7686675" y="1331913"/>
          <p14:tracePt t="35455" x="7675563" y="1331913"/>
          <p14:tracePt t="35471" x="7658100" y="1331913"/>
          <p14:tracePt t="35488" x="7635875" y="1331913"/>
          <p14:tracePt t="35505" x="7618413" y="1349375"/>
          <p14:tracePt t="35521" x="7594600" y="1371600"/>
          <p14:tracePt t="35538" x="7566025" y="1393825"/>
          <p14:tracePt t="35555" x="7543800" y="1428750"/>
          <p14:tracePt t="35572" x="7526338" y="1457325"/>
          <p14:tracePt t="35588" x="7497763" y="1497013"/>
          <p14:tracePt t="35605" x="7493000" y="1525588"/>
          <p14:tracePt t="35621" x="7486650" y="1536700"/>
          <p14:tracePt t="35638" x="7480300" y="1549400"/>
          <p14:tracePt t="35655" x="7480300" y="1560513"/>
          <p14:tracePt t="36203" x="0" y="0"/>
        </p14:tracePtLst>
        <p14:tracePtLst>
          <p14:tracePt t="38167" x="2154238" y="2114550"/>
          <p14:tracePt t="38461" x="2160588" y="2114550"/>
          <p14:tracePt t="38477" x="2171700" y="2108200"/>
          <p14:tracePt t="38489" x="2189163" y="2108200"/>
          <p14:tracePt t="38489" x="2222500" y="2108200"/>
          <p14:tracePt t="38504" x="2274888" y="2108200"/>
          <p14:tracePt t="38522" x="2325688" y="2103438"/>
          <p14:tracePt t="38538" x="2365375" y="2103438"/>
          <p14:tracePt t="38555" x="2406650" y="2103438"/>
          <p14:tracePt t="38571" x="2497138" y="2103438"/>
          <p14:tracePt t="38589" x="2543175" y="2103438"/>
          <p14:tracePt t="38605" x="2565400" y="2103438"/>
          <p14:tracePt t="38622" x="2582863" y="2103438"/>
          <p14:tracePt t="38638" x="2600325" y="2108200"/>
          <p14:tracePt t="38655" x="2611438" y="2108200"/>
          <p14:tracePt t="39514" x="0" y="0"/>
        </p14:tracePtLst>
        <p14:tracePtLst>
          <p14:tracePt t="41021" x="3103563" y="1193800"/>
          <p14:tracePt t="41037" x="3114675" y="1189038"/>
          <p14:tracePt t="41064" x="3114675" y="1182688"/>
          <p14:tracePt t="41068" x="3121025" y="1182688"/>
          <p14:tracePt t="41097" x="3132138" y="1182688"/>
          <p14:tracePt t="41157" x="3132138" y="1177925"/>
          <p14:tracePt t="41180" x="3136900" y="1177925"/>
          <p14:tracePt t="41197" x="3143250" y="1171575"/>
          <p14:tracePt t="41373" x="3143250" y="1165225"/>
          <p14:tracePt t="41421" x="3143250" y="1160463"/>
          <p14:tracePt t="41436" x="3143250" y="1154113"/>
          <p14:tracePt t="41442" x="3143250" y="1149350"/>
          <p14:tracePt t="41454" x="3143250" y="1143000"/>
          <p14:tracePt t="41455" x="3143250" y="1131888"/>
          <p14:tracePt t="41471" x="3136900" y="1125538"/>
          <p14:tracePt t="41488" x="3136900" y="1120775"/>
          <p14:tracePt t="41504" x="3136900" y="1114425"/>
          <p14:tracePt t="41522" x="3132138" y="1108075"/>
          <p14:tracePt t="41564" x="3125788" y="1103313"/>
          <p14:tracePt t="41661" x="3121025" y="1103313"/>
          <p14:tracePt t="41692" x="3108325" y="1103313"/>
          <p14:tracePt t="41706" x="3097213" y="1103313"/>
          <p14:tracePt t="41724" x="3092450" y="1108075"/>
          <p14:tracePt t="41724" x="3086100" y="1108075"/>
          <p14:tracePt t="41748" x="3079750" y="1108075"/>
          <p14:tracePt t="41764" x="3074988" y="1114425"/>
          <p14:tracePt t="41788" x="3068638" y="1114425"/>
          <p14:tracePt t="41804" x="3057525" y="1120775"/>
          <p14:tracePt t="41814" x="3057525" y="1125538"/>
          <p14:tracePt t="41821" x="3051175" y="1125538"/>
          <p14:tracePt t="41860" x="3046413" y="1131888"/>
          <p14:tracePt t="41940" x="3046413" y="1136650"/>
          <p14:tracePt t="42012" x="3046413" y="1143000"/>
          <p14:tracePt t="42069" x="3051175" y="1149350"/>
          <p14:tracePt t="42081" x="3063875" y="1154113"/>
          <p14:tracePt t="42082" x="3068638" y="1160463"/>
          <p14:tracePt t="42087" x="3097213" y="1171575"/>
          <p14:tracePt t="42104" x="3108325" y="1177925"/>
          <p14:tracePt t="42121" x="3125788" y="1182688"/>
          <p14:tracePt t="42139" x="3132138" y="1189038"/>
          <p14:tracePt t="42260" x="3136900" y="1189038"/>
          <p14:tracePt t="42308" x="3143250" y="1189038"/>
          <p14:tracePt t="42324" x="3143250" y="1177925"/>
          <p14:tracePt t="42340" x="3143250" y="1165225"/>
          <p14:tracePt t="42356" x="3149600" y="1160463"/>
          <p14:tracePt t="42371" x="3149600" y="1149350"/>
          <p14:tracePt t="42372" x="3149600" y="1136650"/>
          <p14:tracePt t="42388" x="3149600" y="1125538"/>
          <p14:tracePt t="42405" x="3149600" y="1120775"/>
          <p14:tracePt t="42452" x="3143250" y="1120775"/>
          <p14:tracePt t="42501" x="3136900" y="1114425"/>
          <p14:tracePt t="42533" x="3125788" y="1114425"/>
          <p14:tracePt t="42540" x="3121025" y="1114425"/>
          <p14:tracePt t="42548" x="3114675" y="1114425"/>
          <p14:tracePt t="42556" x="3103563" y="1114425"/>
          <p14:tracePt t="42556" x="3092450" y="1120775"/>
          <p14:tracePt t="42572" x="3086100" y="1125538"/>
          <p14:tracePt t="42573" x="3074988" y="1125538"/>
          <p14:tracePt t="42587" x="3051175" y="1136650"/>
          <p14:tracePt t="42605" x="3028950" y="1154113"/>
          <p14:tracePt t="42621" x="3011488" y="1165225"/>
          <p14:tracePt t="42638" x="3000375" y="1171575"/>
          <p14:tracePt t="42654" x="2989263" y="1182688"/>
          <p14:tracePt t="42671" x="2978150" y="1189038"/>
          <p14:tracePt t="42740" x="2971800" y="1193800"/>
          <p14:tracePt t="42772" x="2971800" y="1200150"/>
          <p14:tracePt t="42821" x="2971800" y="1206500"/>
          <p14:tracePt t="42836" x="2971800" y="1211263"/>
          <p14:tracePt t="42853" x="2971800" y="1217613"/>
          <p14:tracePt t="42868" x="2965450" y="1228725"/>
          <p14:tracePt t="42876" x="2965450" y="1235075"/>
          <p14:tracePt t="42892" x="2965450" y="1239838"/>
          <p14:tracePt t="42908" x="2960688" y="1246188"/>
          <p14:tracePt t="42940" x="2960688" y="1250950"/>
          <p14:tracePt t="42956" x="2960688" y="1257300"/>
          <p14:tracePt t="42981" x="2960688" y="1263650"/>
          <p14:tracePt t="43081" x="2954338" y="1268413"/>
          <p14:tracePt t="43156" x="2943225" y="1268413"/>
          <p14:tracePt t="43188" x="2936875" y="1274763"/>
          <p14:tracePt t="43292" x="2932113" y="1274763"/>
          <p14:tracePt t="43308" x="2925763" y="1279525"/>
          <p14:tracePt t="43324" x="2921000" y="1279525"/>
          <p14:tracePt t="43524" x="2925763" y="1279525"/>
          <p14:tracePt t="43532" x="2936875" y="1279525"/>
          <p14:tracePt t="43540" x="2943225" y="1279525"/>
          <p14:tracePt t="43548" x="2954338" y="1279525"/>
          <p14:tracePt t="43555" x="2971800" y="1279525"/>
          <p14:tracePt t="43571" x="2989263" y="1279525"/>
          <p14:tracePt t="43588" x="2994025" y="1279525"/>
          <p14:tracePt t="43604" x="3006725" y="1279525"/>
          <p14:tracePt t="43621" x="3011488" y="1279525"/>
          <p14:tracePt t="43637" x="3017838" y="1279525"/>
          <p14:tracePt t="43654" x="3022600" y="1279525"/>
          <p14:tracePt t="43869" x="3011488" y="1279525"/>
          <p14:tracePt t="43881" x="3006725" y="1285875"/>
          <p14:tracePt t="43881" x="2994025" y="1292225"/>
          <p14:tracePt t="43893" x="2982913" y="1292225"/>
          <p14:tracePt t="43900" x="2971800" y="1296988"/>
          <p14:tracePt t="43908" x="2960688" y="1303338"/>
          <p14:tracePt t="43921" x="2954338" y="1303338"/>
          <p14:tracePt t="43938" x="2943225" y="1308100"/>
          <p14:tracePt t="43954" x="2936875" y="1308100"/>
          <p14:tracePt t="44147" x="0" y="0"/>
        </p14:tracePtLst>
        <p14:tracePtLst>
          <p14:tracePt t="44853" x="5794375" y="2822575"/>
          <p14:tracePt t="45076" x="5789613" y="2822575"/>
          <p14:tracePt t="45084" x="5783263" y="2822575"/>
          <p14:tracePt t="45092" x="5772150" y="2822575"/>
          <p14:tracePt t="45100" x="5749925" y="2822575"/>
          <p14:tracePt t="45105" x="5651500" y="2822575"/>
          <p14:tracePt t="45121" x="5526088" y="2806700"/>
          <p14:tracePt t="45137" x="5378450" y="2800350"/>
          <p14:tracePt t="45154" x="5229225" y="2782888"/>
          <p14:tracePt t="45171" x="5103813" y="2778125"/>
          <p14:tracePt t="45188" x="4983163" y="2778125"/>
          <p14:tracePt t="45205" x="4892675" y="2765425"/>
          <p14:tracePt t="45221" x="4794250" y="2760663"/>
          <p14:tracePt t="45238" x="4675188" y="2760663"/>
          <p14:tracePt t="45253" x="4578350" y="2754313"/>
          <p14:tracePt t="45271" x="4486275" y="2749550"/>
          <p14:tracePt t="45287" x="4418013" y="2743200"/>
          <p14:tracePt t="45303" x="4337050" y="2725738"/>
          <p14:tracePt t="45320" x="4275138" y="2720975"/>
          <p14:tracePt t="45337" x="4200525" y="2714625"/>
          <p14:tracePt t="45354" x="4132263" y="2714625"/>
          <p14:tracePt t="45371" x="4040188" y="2714625"/>
          <p14:tracePt t="45387" x="3892550" y="2732088"/>
          <p14:tracePt t="45405" x="3760788" y="2765425"/>
          <p14:tracePt t="45422" x="3554413" y="2840038"/>
          <p14:tracePt t="45437" x="3349625" y="2908300"/>
          <p14:tracePt t="45453" x="3178175" y="2949575"/>
          <p14:tracePt t="45471" x="3057525" y="2978150"/>
          <p14:tracePt t="45488" x="2971800" y="3000375"/>
          <p14:tracePt t="45505" x="2908300" y="3017838"/>
          <p14:tracePt t="45521" x="2846388" y="3035300"/>
          <p14:tracePt t="45538" x="2782888" y="3051175"/>
          <p14:tracePt t="45554" x="2732088" y="3068638"/>
          <p14:tracePt t="45571" x="2703513" y="3079750"/>
          <p14:tracePt t="45587" x="2646363" y="3097213"/>
          <p14:tracePt t="45605" x="2600325" y="3108325"/>
          <p14:tracePt t="45621" x="2536825" y="3132138"/>
          <p14:tracePt t="45638" x="2468563" y="3154363"/>
          <p14:tracePt t="45654" x="2411413" y="3182938"/>
          <p14:tracePt t="45671" x="2371725" y="3200400"/>
          <p14:tracePt t="45687" x="2325688" y="3217863"/>
          <p14:tracePt t="45704" x="2297113" y="3235325"/>
          <p14:tracePt t="45721" x="2268538" y="3240088"/>
          <p14:tracePt t="45738" x="2246313" y="3251200"/>
          <p14:tracePt t="45754" x="2217738" y="3268663"/>
          <p14:tracePt t="45771" x="2206625" y="3275013"/>
          <p14:tracePt t="45787" x="2193925" y="3286125"/>
          <p14:tracePt t="45805" x="2189163" y="3314700"/>
          <p14:tracePt t="45821" x="2182813" y="3332163"/>
          <p14:tracePt t="45838" x="2182813" y="3354388"/>
          <p14:tracePt t="45854" x="2182813" y="3371850"/>
          <p14:tracePt t="45871" x="2182813" y="3389313"/>
          <p14:tracePt t="45887" x="2189163" y="3400425"/>
          <p14:tracePt t="45904" x="2200275" y="3417888"/>
          <p14:tracePt t="45921" x="2217738" y="3429000"/>
          <p14:tracePt t="45938" x="2239963" y="3446463"/>
          <p14:tracePt t="45954" x="2268538" y="3468688"/>
          <p14:tracePt t="45971" x="2292350" y="3486150"/>
          <p14:tracePt t="45987" x="2332038" y="3508375"/>
          <p14:tracePt t="46005" x="2354263" y="3521075"/>
          <p14:tracePt t="46021" x="2389188" y="3532188"/>
          <p14:tracePt t="46038" x="2428875" y="3543300"/>
          <p14:tracePt t="46054" x="2474913" y="3560763"/>
          <p14:tracePt t="46071" x="2543175" y="3589338"/>
          <p14:tracePt t="46087" x="2651125" y="3617913"/>
          <p14:tracePt t="46104" x="2778125" y="3663950"/>
          <p14:tracePt t="46121" x="2868613" y="3692525"/>
          <p14:tracePt t="46138" x="2943225" y="3714750"/>
          <p14:tracePt t="46154" x="2982913" y="3725863"/>
          <p14:tracePt t="46171" x="3017838" y="3732213"/>
          <p14:tracePt t="46187" x="3114675" y="3749675"/>
          <p14:tracePt t="46205" x="3194050" y="3754438"/>
          <p14:tracePt t="46221" x="3275013" y="3760788"/>
          <p14:tracePt t="46237" x="3365500" y="3771900"/>
          <p14:tracePt t="46254" x="3463925" y="3783013"/>
          <p14:tracePt t="46271" x="3582988" y="3794125"/>
          <p14:tracePt t="46287" x="3708400" y="3806825"/>
          <p14:tracePt t="46304" x="3851275" y="3817938"/>
          <p14:tracePt t="46321" x="3989388" y="3835400"/>
          <p14:tracePt t="46338" x="4137025" y="3851275"/>
          <p14:tracePt t="46354" x="4292600" y="3868738"/>
          <p14:tracePt t="46371" x="4457700" y="3875088"/>
          <p14:tracePt t="46387" x="4675188" y="3875088"/>
          <p14:tracePt t="46406" x="4783138" y="3875088"/>
          <p14:tracePt t="46421" x="4868863" y="3875088"/>
          <p14:tracePt t="46438" x="4943475" y="3868738"/>
          <p14:tracePt t="46454" x="4994275" y="3863975"/>
          <p14:tracePt t="46471" x="5057775" y="3846513"/>
          <p14:tracePt t="46487" x="5137150" y="3840163"/>
          <p14:tracePt t="46505" x="5229225" y="3829050"/>
          <p14:tracePt t="46521" x="5308600" y="3822700"/>
          <p14:tracePt t="46537" x="5394325" y="3811588"/>
          <p14:tracePt t="46554" x="5480050" y="3800475"/>
          <p14:tracePt t="46571" x="5572125" y="3783013"/>
          <p14:tracePt t="46587" x="5726113" y="3749675"/>
          <p14:tracePt t="46605" x="5800725" y="3743325"/>
          <p14:tracePt t="46621" x="5840413" y="3732213"/>
          <p14:tracePt t="46637" x="5864225" y="3725863"/>
          <p14:tracePt t="46654" x="5880100" y="3721100"/>
          <p14:tracePt t="46671" x="5903913" y="3703638"/>
          <p14:tracePt t="46687" x="5926138" y="3692525"/>
          <p14:tracePt t="46704" x="5949950" y="3675063"/>
          <p14:tracePt t="46721" x="5961063" y="3657600"/>
          <p14:tracePt t="46737" x="5972175" y="3651250"/>
          <p14:tracePt t="46772" x="5978525" y="3646488"/>
          <p14:tracePt t="46788" x="5978525" y="3640138"/>
          <p14:tracePt t="46788" x="5983288" y="3629025"/>
          <p14:tracePt t="46804" x="5983288" y="3606800"/>
          <p14:tracePt t="46821" x="5983288" y="3589338"/>
          <p14:tracePt t="46837" x="5983288" y="3571875"/>
          <p14:tracePt t="46855" x="5983288" y="3549650"/>
          <p14:tracePt t="46871" x="5978525" y="3525838"/>
          <p14:tracePt t="46887" x="5961063" y="3497263"/>
          <p14:tracePt t="46904" x="5937250" y="3468688"/>
          <p14:tracePt t="46921" x="5926138" y="3463925"/>
          <p14:tracePt t="46937" x="5908675" y="3457575"/>
          <p14:tracePt t="46954" x="5886450" y="3451225"/>
          <p14:tracePt t="46971" x="5840413" y="3440113"/>
          <p14:tracePt t="46987" x="5697538" y="3411538"/>
          <p14:tracePt t="47004" x="5583238" y="3382963"/>
          <p14:tracePt t="47021" x="5486400" y="3365500"/>
          <p14:tracePt t="47037" x="5383213" y="3354388"/>
          <p14:tracePt t="47054" x="5264150" y="3332163"/>
          <p14:tracePt t="47071" x="5103813" y="3292475"/>
          <p14:tracePt t="47087" x="4926013" y="3257550"/>
          <p14:tracePt t="47104" x="4737100" y="3228975"/>
          <p14:tracePt t="47121" x="4554538" y="3200400"/>
          <p14:tracePt t="47137" x="4360863" y="3171825"/>
          <p14:tracePt t="47154" x="4171950" y="3143250"/>
          <p14:tracePt t="47171" x="4017963" y="3132138"/>
          <p14:tracePt t="47188" x="3829050" y="3108325"/>
          <p14:tracePt t="47204" x="3697288" y="3092450"/>
          <p14:tracePt t="47221" x="3589338" y="3086100"/>
          <p14:tracePt t="47237" x="3492500" y="3086100"/>
          <p14:tracePt t="47254" x="3406775" y="3092450"/>
          <p14:tracePt t="47271" x="3336925" y="3097213"/>
          <p14:tracePt t="47288" x="3246438" y="3097213"/>
          <p14:tracePt t="47304" x="3154363" y="3114675"/>
          <p14:tracePt t="47321" x="3035300" y="3143250"/>
          <p14:tracePt t="47337" x="2914650" y="3171825"/>
          <p14:tracePt t="47354" x="2765425" y="3222625"/>
          <p14:tracePt t="47371" x="2593975" y="3268663"/>
          <p14:tracePt t="47371" x="2514600" y="3292475"/>
          <p14:tracePt t="47388" x="2411413" y="3325813"/>
          <p14:tracePt t="47404" x="2378075" y="3336925"/>
          <p14:tracePt t="47421" x="2371725" y="3336925"/>
          <p14:tracePt t="47676" x="2365375" y="3336925"/>
          <p14:tracePt t="47676" x="0" y="0"/>
        </p14:tracePtLst>
        <p14:tracePtLst>
          <p14:tracePt t="59279" x="3092450" y="5365750"/>
          <p14:tracePt t="59629" x="3103563" y="5360988"/>
          <p14:tracePt t="59661" x="3103563" y="5354638"/>
          <p14:tracePt t="59813" x="3103563" y="5349875"/>
          <p14:tracePt t="59821" x="3063875" y="5337175"/>
          <p14:tracePt t="59832" x="3017838" y="5321300"/>
          <p14:tracePt t="59838" x="2925763" y="5292725"/>
          <p14:tracePt t="59856" x="2822575" y="5264150"/>
          <p14:tracePt t="59872" x="2732088" y="5240338"/>
          <p14:tracePt t="59888" x="2692400" y="5222875"/>
          <p14:tracePt t="59905" x="2668588" y="5211763"/>
          <p14:tracePt t="59922" x="2663825" y="5211763"/>
          <p14:tracePt t="59939" x="2651125" y="5207000"/>
          <p14:tracePt t="59955" x="2628900" y="5200650"/>
          <p14:tracePt t="59972" x="2600325" y="5189538"/>
          <p14:tracePt t="59988" x="2543175" y="5178425"/>
          <p14:tracePt t="60006" x="2497138" y="5165725"/>
          <p14:tracePt t="60022" x="2446338" y="5160963"/>
          <p14:tracePt t="60039" x="2406650" y="5160963"/>
          <p14:tracePt t="60055" x="2371725" y="5160963"/>
          <p14:tracePt t="60072" x="2360613" y="5160963"/>
          <p14:tracePt t="60089" x="2343150" y="5172075"/>
          <p14:tracePt t="60105" x="2336800" y="5178425"/>
          <p14:tracePt t="60122" x="2325688" y="5194300"/>
          <p14:tracePt t="60139" x="2308225" y="5207000"/>
          <p14:tracePt t="60155" x="2297113" y="5222875"/>
          <p14:tracePt t="60172" x="2286000" y="5229225"/>
          <p14:tracePt t="60188" x="2274888" y="5251450"/>
          <p14:tracePt t="60206" x="2268538" y="5268913"/>
          <p14:tracePt t="60222" x="2268538" y="5292725"/>
          <p14:tracePt t="60239" x="2263775" y="5314950"/>
          <p14:tracePt t="60255" x="2263775" y="5337175"/>
          <p14:tracePt t="60272" x="2274888" y="5354638"/>
          <p14:tracePt t="60288" x="2279650" y="5372100"/>
          <p14:tracePt t="60306" x="2286000" y="5378450"/>
          <p14:tracePt t="60322" x="2292350" y="5383213"/>
          <p14:tracePt t="60339" x="2308225" y="5394325"/>
          <p14:tracePt t="60355" x="2314575" y="5400675"/>
          <p14:tracePt t="60372" x="2325688" y="5407025"/>
          <p14:tracePt t="60389" x="2349500" y="5418138"/>
          <p14:tracePt t="60406" x="2371725" y="5422900"/>
          <p14:tracePt t="60422" x="2382838" y="5429250"/>
          <p14:tracePt t="60439" x="2400300" y="5435600"/>
          <p14:tracePt t="60455" x="2422525" y="5440363"/>
          <p14:tracePt t="60472" x="2446338" y="5440363"/>
          <p14:tracePt t="60488" x="2479675" y="5446713"/>
          <p14:tracePt t="60505" x="2520950" y="5451475"/>
          <p14:tracePt t="60522" x="2554288" y="5457825"/>
          <p14:tracePt t="60539" x="2617788" y="5464175"/>
          <p14:tracePt t="60555" x="2686050" y="5468938"/>
          <p14:tracePt t="60572" x="2765425" y="5480050"/>
          <p14:tracePt t="60588" x="2857500" y="5480050"/>
          <p14:tracePt t="60605" x="2960688" y="5486400"/>
          <p14:tracePt t="60621" x="3028950" y="5486400"/>
          <p14:tracePt t="60638" x="3097213" y="5486400"/>
          <p14:tracePt t="60654" x="3178175" y="5486400"/>
          <p14:tracePt t="60671" x="3268663" y="5480050"/>
          <p14:tracePt t="60688" x="3360738" y="5475288"/>
          <p14:tracePt t="60705" x="3446463" y="5468938"/>
          <p14:tracePt t="60721" x="3536950" y="5468938"/>
          <p14:tracePt t="60738" x="3617913" y="5464175"/>
          <p14:tracePt t="60754" x="3725863" y="5457825"/>
          <p14:tracePt t="60771" x="3846513" y="5440363"/>
          <p14:tracePt t="60788" x="4011613" y="5435600"/>
          <p14:tracePt t="60805" x="4103688" y="5429250"/>
          <p14:tracePt t="60822" x="4194175" y="5418138"/>
          <p14:tracePt t="60839" x="4268788" y="5407025"/>
          <p14:tracePt t="60855" x="4314825" y="5389563"/>
          <p14:tracePt t="60872" x="4343400" y="5372100"/>
          <p14:tracePt t="60888" x="4365625" y="5354638"/>
          <p14:tracePt t="60905" x="4400550" y="5326063"/>
          <p14:tracePt t="60922" x="4440238" y="5297488"/>
          <p14:tracePt t="60939" x="4475163" y="5264150"/>
          <p14:tracePt t="60955" x="4479925" y="5257800"/>
          <p14:tracePt t="60972" x="4479925" y="5246688"/>
          <p14:tracePt t="61037" x="4479925" y="5235575"/>
          <p14:tracePt t="61053" x="4475163" y="5218113"/>
          <p14:tracePt t="61065" x="4468813" y="5211763"/>
          <p14:tracePt t="61072" x="4440238" y="5183188"/>
          <p14:tracePt t="61088" x="4383088" y="5149850"/>
          <p14:tracePt t="61105" x="4308475" y="5103813"/>
          <p14:tracePt t="61122" x="4222750" y="5064125"/>
          <p14:tracePt t="61138" x="4154488" y="5046663"/>
          <p14:tracePt t="61155" x="4108450" y="5046663"/>
          <p14:tracePt t="61172" x="4079875" y="5046663"/>
          <p14:tracePt t="61188" x="4046538" y="5051425"/>
          <p14:tracePt t="61206" x="4011613" y="5068888"/>
          <p14:tracePt t="61223" x="3965575" y="5092700"/>
          <p14:tracePt t="61238" x="3921125" y="5114925"/>
          <p14:tracePt t="61256" x="3897313" y="5132388"/>
          <p14:tracePt t="61293" x="3892550" y="5137150"/>
          <p14:tracePt t="61333" x="3892550" y="5143500"/>
          <p14:tracePt t="61341" x="3892550" y="5154613"/>
          <p14:tracePt t="61355" x="3892550" y="5165725"/>
          <p14:tracePt t="61372" x="3892550" y="5178425"/>
          <p14:tracePt t="61372" x="3903663" y="5211763"/>
          <p14:tracePt t="61389" x="3932238" y="5264150"/>
          <p14:tracePt t="61405" x="3971925" y="5297488"/>
          <p14:tracePt t="61422" x="3983038" y="5303838"/>
          <p14:tracePt t="61438" x="3994150" y="5308600"/>
          <p14:tracePt t="61455" x="4006850" y="5308600"/>
          <p14:tracePt t="61472" x="4029075" y="5308600"/>
          <p14:tracePt t="61489" x="4064000" y="5321300"/>
          <p14:tracePt t="61505" x="4114800" y="5321300"/>
          <p14:tracePt t="61522" x="4178300" y="5321300"/>
          <p14:tracePt t="61538" x="4222750" y="5314950"/>
          <p14:tracePt t="61555" x="4257675" y="5308600"/>
          <p14:tracePt t="61572" x="4286250" y="5292725"/>
          <p14:tracePt t="61588" x="4308475" y="5286375"/>
          <p14:tracePt t="61605" x="4321175" y="5264150"/>
          <p14:tracePt t="61622" x="4332288" y="5246688"/>
          <p14:tracePt t="61638" x="4337050" y="5218113"/>
          <p14:tracePt t="61655" x="4337050" y="5200650"/>
          <p14:tracePt t="61672" x="4337050" y="5189538"/>
          <p14:tracePt t="61689" x="4343400" y="5178425"/>
          <p14:tracePt t="61705" x="4343400" y="5165725"/>
          <p14:tracePt t="61722" x="4343400" y="5154613"/>
          <p14:tracePt t="61738" x="4343400" y="5143500"/>
          <p14:tracePt t="61756" x="4343400" y="5132388"/>
          <p14:tracePt t="61772" x="4343400" y="5108575"/>
          <p14:tracePt t="61788" x="4332288" y="5086350"/>
          <p14:tracePt t="61805" x="4325938" y="5086350"/>
          <p14:tracePt t="61822" x="4308475" y="5068888"/>
          <p14:tracePt t="61839" x="4303713" y="5057775"/>
          <p14:tracePt t="61855" x="4279900" y="5035550"/>
          <p14:tracePt t="61872" x="4264025" y="5018088"/>
          <p14:tracePt t="61889" x="4222750" y="5006975"/>
          <p14:tracePt t="61905" x="4165600" y="4983163"/>
          <p14:tracePt t="61922" x="4092575" y="4960938"/>
          <p14:tracePt t="61938" x="4000500" y="4937125"/>
          <p14:tracePt t="61955" x="3886200" y="4921250"/>
          <p14:tracePt t="61972" x="3749675" y="4908550"/>
          <p14:tracePt t="61989" x="3532188" y="4892675"/>
          <p14:tracePt t="62007" x="3389313" y="4879975"/>
          <p14:tracePt t="62022" x="3240088" y="4892675"/>
          <p14:tracePt t="62038" x="3108325" y="4908550"/>
          <p14:tracePt t="62055" x="3000375" y="4921250"/>
          <p14:tracePt t="62072" x="2908300" y="4932363"/>
          <p14:tracePt t="62089" x="2840038" y="4937125"/>
          <p14:tracePt t="62105" x="2782888" y="4949825"/>
          <p14:tracePt t="62122" x="2732088" y="4960938"/>
          <p14:tracePt t="62138" x="2668588" y="4978400"/>
          <p14:tracePt t="62155" x="2589213" y="5006975"/>
          <p14:tracePt t="62172" x="2514600" y="5040313"/>
          <p14:tracePt t="62189" x="2406650" y="5103813"/>
          <p14:tracePt t="62205" x="2336800" y="5143500"/>
          <p14:tracePt t="62222" x="2286000" y="5189538"/>
          <p14:tracePt t="62239" x="2239963" y="5235575"/>
          <p14:tracePt t="62255" x="2217738" y="5268913"/>
          <p14:tracePt t="62272" x="2211388" y="5292725"/>
          <p14:tracePt t="62289" x="2211388" y="5297488"/>
          <p14:tracePt t="62325" x="2211388" y="5303838"/>
          <p14:tracePt t="62333" x="2217738" y="5314950"/>
          <p14:tracePt t="62341" x="2251075" y="5326063"/>
          <p14:tracePt t="62355" x="2308225" y="5349875"/>
          <p14:tracePt t="62372" x="2400300" y="5383213"/>
          <p14:tracePt t="62389" x="2749550" y="5475288"/>
          <p14:tracePt t="62405" x="3035300" y="5526088"/>
          <p14:tracePt t="62422" x="3394075" y="5565775"/>
          <p14:tracePt t="62438" x="3721100" y="5578475"/>
          <p14:tracePt t="62455" x="4000500" y="5578475"/>
          <p14:tracePt t="62472" x="4206875" y="5549900"/>
          <p14:tracePt t="62488" x="4365625" y="5503863"/>
          <p14:tracePt t="62505" x="4514850" y="5464175"/>
          <p14:tracePt t="62522" x="4618038" y="5429250"/>
          <p14:tracePt t="62538" x="4686300" y="5400675"/>
          <p14:tracePt t="62555" x="4721225" y="5383213"/>
          <p14:tracePt t="62926" x="4725988" y="5383213"/>
          <p14:tracePt t="62933" x="4737100" y="5378450"/>
          <p14:tracePt t="62949" x="4749800" y="5372100"/>
          <p14:tracePt t="62957" x="4772025" y="5372100"/>
          <p14:tracePt t="62965" x="4800600" y="5365750"/>
          <p14:tracePt t="62965" x="4822825" y="5365750"/>
          <p14:tracePt t="62973" x="4846638" y="5360988"/>
          <p14:tracePt t="62988" x="4897438" y="5349875"/>
          <p14:tracePt t="63006" x="4926013" y="5349875"/>
          <p14:tracePt t="63021" x="4949825" y="5349875"/>
          <p14:tracePt t="63038" x="4978400" y="5360988"/>
          <p14:tracePt t="63055" x="4989513" y="5365750"/>
          <p14:tracePt t="63072" x="5000625" y="5365750"/>
          <p14:tracePt t="63088" x="5006975" y="5365750"/>
          <p14:tracePt t="63237" x="5011738" y="5372100"/>
          <p14:tracePt t="63269" x="5018088" y="5372100"/>
          <p14:tracePt t="63286" x="5022850" y="5372100"/>
          <p14:tracePt t="63325" x="5029200" y="5372100"/>
          <p14:tracePt t="63341" x="5035550" y="5378450"/>
          <p14:tracePt t="63581" x="5046663" y="5378450"/>
          <p14:tracePt t="63589" x="5080000" y="5383213"/>
          <p14:tracePt t="63605" x="5132388" y="5400675"/>
          <p14:tracePt t="63606" x="5286375" y="5422900"/>
          <p14:tracePt t="63622" x="5475288" y="5464175"/>
          <p14:tracePt t="63639" x="5651500" y="5497513"/>
          <p14:tracePt t="63655" x="5772150" y="5503863"/>
          <p14:tracePt t="63672" x="5811838" y="5503863"/>
          <p14:tracePt t="64085" x="5807075" y="5497513"/>
          <p14:tracePt t="64541" x="5800725" y="5497513"/>
          <p14:tracePt t="64629" x="5794375" y="5497513"/>
          <p14:tracePt t="64661" x="5789613" y="5497513"/>
          <p14:tracePt t="64693" x="5783263" y="5497513"/>
          <p14:tracePt t="64717" x="5772150" y="5497513"/>
          <p14:tracePt t="64765" x="5772150" y="5503863"/>
          <p14:tracePt t="64805" x="5765800" y="5503863"/>
          <p14:tracePt t="64837" x="5761038" y="5503863"/>
          <p14:tracePt t="64853" x="5754688" y="5503863"/>
          <p14:tracePt t="64869" x="5749925" y="5503863"/>
          <p14:tracePt t="64877" x="5743575" y="5503863"/>
          <p14:tracePt t="64877" x="5732463" y="5497513"/>
          <p14:tracePt t="64893" x="5726113" y="5492750"/>
          <p14:tracePt t="64901" x="5715000" y="5486400"/>
          <p14:tracePt t="64909" x="5703888" y="5475288"/>
          <p14:tracePt t="64941" x="5697538" y="5475288"/>
          <p14:tracePt t="65573" x="5692775" y="5475288"/>
          <p14:tracePt t="65629" x="5686425" y="5475288"/>
          <p14:tracePt t="66158" x="5697538" y="5475288"/>
          <p14:tracePt t="66182" x="5715000" y="5468938"/>
          <p14:tracePt t="66190" x="5721350" y="5468938"/>
          <p14:tracePt t="66206" x="5726113" y="5464175"/>
          <p14:tracePt t="66206" x="5765800" y="5446713"/>
          <p14:tracePt t="66222" x="5921375" y="5394325"/>
          <p14:tracePt t="66240" x="6040438" y="5360988"/>
          <p14:tracePt t="66256" x="6143625" y="5326063"/>
          <p14:tracePt t="66272" x="6229350" y="5303838"/>
          <p14:tracePt t="66289" x="6280150" y="5280025"/>
          <p14:tracePt t="66306" x="6303963" y="5275263"/>
          <p14:tracePt t="66718" x="6308725" y="5268913"/>
          <p14:tracePt t="66718" x="6321425" y="5251450"/>
          <p14:tracePt t="66742" x="6337300" y="5222875"/>
          <p14:tracePt t="66750" x="6354763" y="5211763"/>
          <p14:tracePt t="66758" x="6372225" y="5194300"/>
          <p14:tracePt t="66766" x="6383338" y="5183188"/>
          <p14:tracePt t="66773" x="6400800" y="5165725"/>
          <p14:tracePt t="66789" x="6411913" y="5160963"/>
          <p14:tracePt t="66830" x="6411913" y="5154613"/>
          <p14:tracePt t="66854" x="6418263" y="5149850"/>
          <p14:tracePt t="66870" x="6429375" y="5143500"/>
          <p14:tracePt t="66886" x="6440488" y="5137150"/>
          <p14:tracePt t="66900" x="6446838" y="5132388"/>
          <p14:tracePt t="66900" x="6451600" y="5126038"/>
          <p14:tracePt t="66906" x="6464300" y="5121275"/>
          <p14:tracePt t="67045" x="0" y="0"/>
        </p14:tracePtLst>
        <p14:tracePtLst>
          <p14:tracePt t="67822" x="3400425" y="5521325"/>
          <p14:tracePt t="67823" x="3394075" y="5514975"/>
          <p14:tracePt t="67839" x="3389313" y="5508625"/>
          <p14:tracePt t="67840" x="3378200" y="5508625"/>
          <p14:tracePt t="67856" x="3365500" y="5503863"/>
          <p14:tracePt t="67872" x="3336925" y="5492750"/>
          <p14:tracePt t="67889" x="3303588" y="5486400"/>
          <p14:tracePt t="67906" x="3263900" y="5486400"/>
          <p14:tracePt t="67922" x="3189288" y="5480050"/>
          <p14:tracePt t="67939" x="3092450" y="5480050"/>
          <p14:tracePt t="67958" x="2994025" y="5480050"/>
          <p14:tracePt t="67974" x="2892425" y="5480050"/>
          <p14:tracePt t="67990" x="2806700" y="5480050"/>
          <p14:tracePt t="67990" x="2754313" y="5480050"/>
          <p14:tracePt t="68014" x="2663825" y="5492750"/>
          <p14:tracePt t="68022" x="2582863" y="5497513"/>
          <p14:tracePt t="68046" x="2503488" y="5503863"/>
          <p14:tracePt t="68056" x="2422525" y="5508625"/>
          <p14:tracePt t="68074" x="2360613" y="5521325"/>
          <p14:tracePt t="68094" x="2286000" y="5537200"/>
          <p14:tracePt t="68110" x="2222500" y="5554663"/>
          <p14:tracePt t="68126" x="2132013" y="5578475"/>
          <p14:tracePt t="68142" x="2035175" y="5600700"/>
          <p14:tracePt t="68158" x="1954213" y="5618163"/>
          <p14:tracePt t="68174" x="1868488" y="5640388"/>
          <p14:tracePt t="68190" x="1782763" y="5664200"/>
          <p14:tracePt t="68214" x="1743075" y="5675313"/>
          <p14:tracePt t="68222" x="1708150" y="5692775"/>
          <p14:tracePt t="68239" x="1703388" y="5697538"/>
          <p14:tracePt t="68256" x="1697038" y="5703888"/>
          <p14:tracePt t="68272" x="1685925" y="5721350"/>
          <p14:tracePt t="68289" x="1674813" y="5737225"/>
          <p14:tracePt t="68306" x="1674813" y="5754688"/>
          <p14:tracePt t="68323" x="1674813" y="5772150"/>
          <p14:tracePt t="68339" x="1674813" y="5807075"/>
          <p14:tracePt t="68356" x="1697038" y="5840413"/>
          <p14:tracePt t="68372" x="1725613" y="5880100"/>
          <p14:tracePt t="68389" x="1760538" y="5915025"/>
          <p14:tracePt t="68406" x="1789113" y="5937250"/>
          <p14:tracePt t="68422" x="1800225" y="5949950"/>
          <p14:tracePt t="68439" x="1817688" y="5961063"/>
          <p14:tracePt t="68456" x="1846263" y="5965825"/>
          <p14:tracePt t="68472" x="1863725" y="5978525"/>
          <p14:tracePt t="68489" x="1897063" y="5983288"/>
          <p14:tracePt t="68506" x="1931988" y="5989638"/>
          <p14:tracePt t="68523" x="1982788" y="6007100"/>
          <p14:tracePt t="68539" x="2057400" y="6022975"/>
          <p14:tracePt t="68556" x="2160588" y="6051550"/>
          <p14:tracePt t="68572" x="2251075" y="6080125"/>
          <p14:tracePt t="68589" x="2378075" y="6115050"/>
          <p14:tracePt t="68606" x="2451100" y="6137275"/>
          <p14:tracePt t="68622" x="2514600" y="6143625"/>
          <p14:tracePt t="68639" x="2578100" y="6154738"/>
          <p14:tracePt t="68656" x="2668588" y="6172200"/>
          <p14:tracePt t="68672" x="2789238" y="6194425"/>
          <p14:tracePt t="68689" x="2943225" y="6207125"/>
          <p14:tracePt t="68706" x="3132138" y="6235700"/>
          <p14:tracePt t="68722" x="3303588" y="6240463"/>
          <p14:tracePt t="68739" x="3463925" y="6251575"/>
          <p14:tracePt t="68756" x="3600450" y="6264275"/>
          <p14:tracePt t="68772" x="3721100" y="6269038"/>
          <p14:tracePt t="68789" x="3954463" y="6269038"/>
          <p14:tracePt t="68806" x="4121150" y="6264275"/>
          <p14:tracePt t="68822" x="4275138" y="6246813"/>
          <p14:tracePt t="68839" x="4411663" y="6240463"/>
          <p14:tracePt t="68855" x="4532313" y="6240463"/>
          <p14:tracePt t="68872" x="4668838" y="6240463"/>
          <p14:tracePt t="68889" x="4800600" y="6240463"/>
          <p14:tracePt t="68906" x="4960938" y="6229350"/>
          <p14:tracePt t="68922" x="5108575" y="6207125"/>
          <p14:tracePt t="68939" x="5257800" y="6183313"/>
          <p14:tracePt t="68956" x="5407025" y="6161088"/>
          <p14:tracePt t="68972" x="5554663" y="6121400"/>
          <p14:tracePt t="68989" x="5715000" y="6086475"/>
          <p14:tracePt t="69006" x="5789613" y="6064250"/>
          <p14:tracePt t="69022" x="5864225" y="6040438"/>
          <p14:tracePt t="69039" x="5954713" y="6029325"/>
          <p14:tracePt t="69056" x="6069013" y="6000750"/>
          <p14:tracePt t="69072" x="6161088" y="5978525"/>
          <p14:tracePt t="69089" x="6246813" y="5954713"/>
          <p14:tracePt t="69105" x="6297613" y="5943600"/>
          <p14:tracePt t="69122" x="6332538" y="5932488"/>
          <p14:tracePt t="69139" x="6354763" y="5926138"/>
          <p14:tracePt t="69156" x="6378575" y="5915025"/>
          <p14:tracePt t="69172" x="6383338" y="5908675"/>
          <p14:tracePt t="69206" x="6383338" y="5903913"/>
          <p14:tracePt t="69238" x="6383338" y="5892800"/>
          <p14:tracePt t="69241" x="6383338" y="5886450"/>
          <p14:tracePt t="69255" x="6383338" y="5875338"/>
          <p14:tracePt t="69256" x="6365875" y="5840413"/>
          <p14:tracePt t="69272" x="6343650" y="5807075"/>
          <p14:tracePt t="69289" x="6303963" y="5772150"/>
          <p14:tracePt t="69305" x="6240463" y="5732463"/>
          <p14:tracePt t="69322" x="6137275" y="5686425"/>
          <p14:tracePt t="69339" x="6007100" y="5635625"/>
          <p14:tracePt t="69356" x="5835650" y="5561013"/>
          <p14:tracePt t="69372" x="5664200" y="5514975"/>
          <p14:tracePt t="69389" x="5492750" y="5475288"/>
          <p14:tracePt t="69406" x="5429250" y="5468938"/>
          <p14:tracePt t="69422" x="5360988" y="5468938"/>
          <p14:tracePt t="69439" x="5292725" y="5468938"/>
          <p14:tracePt t="69456" x="5200650" y="5468938"/>
          <p14:tracePt t="69472" x="5103813" y="5468938"/>
          <p14:tracePt t="69489" x="5035550" y="5468938"/>
          <p14:tracePt t="69506" x="4983163" y="5475288"/>
          <p14:tracePt t="69522" x="4921250" y="5475288"/>
          <p14:tracePt t="69539" x="4857750" y="5475288"/>
          <p14:tracePt t="69555" x="4765675" y="5464175"/>
          <p14:tracePt t="69572" x="4651375" y="5457825"/>
          <p14:tracePt t="69589" x="4451350" y="5435600"/>
          <p14:tracePt t="69606" x="4314825" y="5418138"/>
          <p14:tracePt t="69622" x="4149725" y="5407025"/>
          <p14:tracePt t="69639" x="3971925" y="5372100"/>
          <p14:tracePt t="69655" x="3806825" y="5354638"/>
          <p14:tracePt t="69672" x="3657600" y="5343525"/>
          <p14:tracePt t="69689" x="3536950" y="5332413"/>
          <p14:tracePt t="69706" x="3446463" y="5332413"/>
          <p14:tracePt t="69722" x="3360738" y="5332413"/>
          <p14:tracePt t="69739" x="3268663" y="5343525"/>
          <p14:tracePt t="69756" x="3154363" y="5372100"/>
          <p14:tracePt t="69772" x="3057525" y="5394325"/>
          <p14:tracePt t="69789" x="2879725" y="5446713"/>
          <p14:tracePt t="69806" x="2806700" y="5457825"/>
          <p14:tracePt t="69822" x="2743200" y="5480050"/>
          <p14:tracePt t="69839" x="2679700" y="5497513"/>
          <p14:tracePt t="69855" x="2606675" y="5521325"/>
          <p14:tracePt t="69872" x="2520950" y="5532438"/>
          <p14:tracePt t="69889" x="2422525" y="5549900"/>
          <p14:tracePt t="69906" x="2360613" y="5561013"/>
          <p14:tracePt t="69922" x="2303463" y="5572125"/>
          <p14:tracePt t="69939" x="2268538" y="5578475"/>
          <p14:tracePt t="69956" x="2239963" y="5583238"/>
          <p14:tracePt t="69972" x="2217738" y="5589588"/>
          <p14:tracePt t="69989" x="2182813" y="5589588"/>
          <p14:tracePt t="70006" x="2165350" y="5594350"/>
          <p14:tracePt t="70022" x="2149475" y="5600700"/>
          <p14:tracePt t="70040" x="2132013" y="5611813"/>
          <p14:tracePt t="70055" x="2120900" y="5611813"/>
          <p14:tracePt t="70072" x="2097088" y="5622925"/>
          <p14:tracePt t="70089" x="2074863" y="5646738"/>
          <p14:tracePt t="70106" x="2051050" y="5664200"/>
          <p14:tracePt t="70122" x="2028825" y="5680075"/>
          <p14:tracePt t="70139" x="2011363" y="5703888"/>
          <p14:tracePt t="70156" x="2006600" y="5726113"/>
          <p14:tracePt t="70172" x="1993900" y="5754688"/>
          <p14:tracePt t="70189" x="1989138" y="5807075"/>
          <p14:tracePt t="70206" x="1989138" y="5840413"/>
          <p14:tracePt t="70222" x="1993900" y="5857875"/>
          <p14:tracePt t="70239" x="2000250" y="5880100"/>
          <p14:tracePt t="70255" x="2022475" y="5897563"/>
          <p14:tracePt t="70272" x="2051050" y="5926138"/>
          <p14:tracePt t="70289" x="2103438" y="5961063"/>
          <p14:tracePt t="70306" x="2178050" y="5983288"/>
          <p14:tracePt t="70322" x="2263775" y="6022975"/>
          <p14:tracePt t="70339" x="2382838" y="6057900"/>
          <p14:tracePt t="70356" x="2514600" y="6097588"/>
          <p14:tracePt t="70373" x="2663825" y="6121400"/>
          <p14:tracePt t="70389" x="2851150" y="6149975"/>
          <p14:tracePt t="70406" x="2982913" y="6165850"/>
          <p14:tracePt t="70422" x="3121025" y="6183313"/>
          <p14:tracePt t="70439" x="3275013" y="6194425"/>
          <p14:tracePt t="70455" x="3422650" y="6207125"/>
          <p14:tracePt t="70472" x="3578225" y="6211888"/>
          <p14:tracePt t="70489" x="3765550" y="6211888"/>
          <p14:tracePt t="70506" x="3960813" y="6200775"/>
          <p14:tracePt t="70522" x="4206875" y="6183313"/>
          <p14:tracePt t="70539" x="4497388" y="6165850"/>
          <p14:tracePt t="70555" x="4749800" y="6149975"/>
          <p14:tracePt t="70572" x="4943475" y="6121400"/>
          <p14:tracePt t="70589" x="5218113" y="6092825"/>
          <p14:tracePt t="70606" x="5407025" y="6075363"/>
          <p14:tracePt t="70622" x="5607050" y="6057900"/>
          <p14:tracePt t="70639" x="5818188" y="6040438"/>
          <p14:tracePt t="70655" x="6018213" y="6035675"/>
          <p14:tracePt t="70672" x="6194425" y="6018213"/>
          <p14:tracePt t="70689" x="6321425" y="6000750"/>
          <p14:tracePt t="70706" x="6407150" y="5983288"/>
          <p14:tracePt t="70722" x="6446838" y="5972175"/>
          <p14:tracePt t="70739" x="6457950" y="5965825"/>
          <p14:tracePt t="70755" x="6475413" y="5954713"/>
          <p14:tracePt t="70772" x="6497638" y="5949950"/>
          <p14:tracePt t="70790" x="6503988" y="5937250"/>
          <p14:tracePt t="70806" x="6508750" y="5937250"/>
          <p14:tracePt t="70822" x="6515100" y="5932488"/>
          <p14:tracePt t="70839" x="6515100" y="5926138"/>
          <p14:tracePt t="70855" x="6515100" y="5921375"/>
          <p14:tracePt t="70894" x="6521450" y="5908675"/>
          <p14:tracePt t="70894" x="6521450" y="5903913"/>
          <p14:tracePt t="70905" x="6521450" y="5886450"/>
          <p14:tracePt t="70924" x="6521450" y="5857875"/>
          <p14:tracePt t="70937" x="6515100" y="5829300"/>
          <p14:tracePt t="70955" x="6503988" y="5800725"/>
          <p14:tracePt t="70971" x="6480175" y="5778500"/>
          <p14:tracePt t="70989" x="6389688" y="5726113"/>
          <p14:tracePt t="71006" x="6332538" y="5697538"/>
          <p14:tracePt t="71022" x="6257925" y="5686425"/>
          <p14:tracePt t="71039" x="6194425" y="5675313"/>
          <p14:tracePt t="71055" x="6080125" y="5646738"/>
          <p14:tracePt t="71072" x="5926138" y="5618163"/>
          <p14:tracePt t="71089" x="5765800" y="5607050"/>
          <p14:tracePt t="71105" x="5629275" y="5594350"/>
          <p14:tracePt t="71123" x="5521325" y="5583238"/>
          <p14:tracePt t="71138" x="5400675" y="5578475"/>
          <p14:tracePt t="71156" x="5303838" y="5561013"/>
          <p14:tracePt t="71172" x="5222875" y="5561013"/>
          <p14:tracePt t="71189" x="5121275" y="5549900"/>
          <p14:tracePt t="71206" x="5057775" y="5549900"/>
          <p14:tracePt t="71222" x="5006975" y="5543550"/>
          <p14:tracePt t="71239" x="4954588" y="5543550"/>
          <p14:tracePt t="71256" x="4932363" y="5543550"/>
          <p14:tracePt t="71272" x="4908550" y="5549900"/>
          <p14:tracePt t="71289" x="4903788" y="5549900"/>
          <p14:tracePt t="71325" x="4897438" y="5549900"/>
          <p14:tracePt t="71870" x="4897438" y="5554663"/>
          <p14:tracePt t="71870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Half-life calculation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382000" cy="59436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 smtClean="0"/>
              <a:t>A=</a:t>
            </a: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dirty="0" smtClean="0">
                <a:latin typeface="Times New Roman" pitchFamily="18" charset="0"/>
              </a:rPr>
              <a:t>N</a:t>
            </a:r>
            <a:endParaRPr lang="en-US" sz="2400" dirty="0" smtClean="0"/>
          </a:p>
          <a:p>
            <a:r>
              <a:rPr lang="en-US" sz="2400" dirty="0" smtClean="0"/>
              <a:t>A 0.150 g sample of </a:t>
            </a:r>
            <a:r>
              <a:rPr lang="en-US" sz="2400" baseline="30000" dirty="0" smtClean="0"/>
              <a:t>248</a:t>
            </a:r>
            <a:r>
              <a:rPr lang="en-US" sz="2400" dirty="0" smtClean="0"/>
              <a:t>Cm has a alpha activity of 0.636 mCi.</a:t>
            </a:r>
          </a:p>
          <a:p>
            <a:pPr lvl="1"/>
            <a:r>
              <a:rPr lang="en-US" sz="2400" dirty="0" smtClean="0"/>
              <a:t>What is the half-life of </a:t>
            </a:r>
            <a:r>
              <a:rPr lang="en-US" sz="2400" baseline="30000" dirty="0" smtClean="0"/>
              <a:t>248</a:t>
            </a:r>
            <a:r>
              <a:rPr lang="en-US" sz="2400" dirty="0" smtClean="0"/>
              <a:t>Cm?</a:t>
            </a:r>
          </a:p>
          <a:p>
            <a:pPr lvl="2"/>
            <a:r>
              <a:rPr lang="en-US" sz="2400" dirty="0" smtClean="0"/>
              <a:t>Find A</a:t>
            </a:r>
          </a:p>
          <a:p>
            <a:pPr lvl="3"/>
            <a:r>
              <a:rPr lang="en-US" sz="2400" dirty="0" smtClean="0"/>
              <a:t>0.636 E-3 Ci (3.7E10 Bq/Ci)=2.35E7 Bq</a:t>
            </a:r>
          </a:p>
          <a:p>
            <a:pPr lvl="2"/>
            <a:r>
              <a:rPr lang="en-US" sz="2400" dirty="0" smtClean="0"/>
              <a:t>Find N</a:t>
            </a:r>
          </a:p>
          <a:p>
            <a:pPr lvl="3"/>
            <a:r>
              <a:rPr lang="en-US" sz="2400" dirty="0" smtClean="0"/>
              <a:t>0.150 g x 1 mole/248 g x 6.02E23/mole= 3.64E20 atoms</a:t>
            </a:r>
          </a:p>
          <a:p>
            <a:pPr lvl="2"/>
            <a:r>
              <a:rPr lang="en-US" sz="2400" dirty="0" smtClean="0">
                <a:latin typeface="Symbol" pitchFamily="18" charset="2"/>
              </a:rPr>
              <a:t>l=</a:t>
            </a:r>
            <a:r>
              <a:rPr lang="en-US" sz="2400" dirty="0" smtClean="0">
                <a:latin typeface="Times New Roman" pitchFamily="18" charset="0"/>
              </a:rPr>
              <a:t>A/N= </a:t>
            </a:r>
            <a:r>
              <a:rPr lang="en-US" sz="2400" dirty="0" smtClean="0"/>
              <a:t>2.35E7 Bq/3.64E20 atoms=6.46E-14 s</a:t>
            </a:r>
            <a:r>
              <a:rPr lang="en-US" sz="2400" baseline="30000" dirty="0" smtClean="0"/>
              <a:t>-1</a:t>
            </a:r>
            <a:endParaRPr lang="en-US" sz="2400" dirty="0" smtClean="0"/>
          </a:p>
          <a:p>
            <a:pPr lvl="3"/>
            <a:r>
              <a:rPr lang="en-US" sz="2400" dirty="0" smtClean="0"/>
              <a:t>t</a:t>
            </a:r>
            <a:r>
              <a:rPr lang="en-US" sz="2400" baseline="-25000" dirty="0" smtClean="0"/>
              <a:t>1/2</a:t>
            </a:r>
            <a:r>
              <a:rPr lang="en-US" sz="2400" dirty="0" smtClean="0"/>
              <a:t>=ln2/</a:t>
            </a:r>
            <a:r>
              <a:rPr lang="en-US" sz="2400" dirty="0" smtClean="0">
                <a:latin typeface="Symbol" pitchFamily="18" charset="2"/>
              </a:rPr>
              <a:t>l=0.693/</a:t>
            </a:r>
            <a:r>
              <a:rPr lang="en-US" sz="2400" dirty="0" smtClean="0"/>
              <a:t>6.46E-14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=1.07E13 s</a:t>
            </a:r>
          </a:p>
          <a:p>
            <a:pPr lvl="3"/>
            <a:r>
              <a:rPr lang="en-US" sz="2400" dirty="0" smtClean="0"/>
              <a:t>1.07E13 s=1.79E11 min=2.99E9 h=1.24E8 d =3.4E5 a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071254" y="4720936"/>
            <a:ext cx="5548745" cy="6858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1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82"/>
    </mc:Choice>
    <mc:Fallback xmlns="">
      <p:transition spd="slow" advTm="125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  <p:extLst mod="1">
    <p:ext uri="{3A86A75C-4F4B-4683-9AE1-C65F6400EC91}">
      <p14:laserTraceLst xmlns:p14="http://schemas.microsoft.com/office/powerpoint/2010/main">
        <p14:tracePtLst>
          <p14:tracePt t="25078" x="4754563" y="4132263"/>
          <p14:tracePt t="25085" x="4708525" y="4121150"/>
          <p14:tracePt t="25093" x="4668838" y="4114800"/>
          <p14:tracePt t="25101" x="4629150" y="4097338"/>
          <p14:tracePt t="25109" x="4543425" y="4075113"/>
          <p14:tracePt t="25125" x="4479925" y="4057650"/>
          <p14:tracePt t="25141" x="4406900" y="4046538"/>
          <p14:tracePt t="25157" x="4314825" y="4035425"/>
          <p14:tracePt t="25157" x="4246563" y="4029075"/>
          <p14:tracePt t="25174" x="4079875" y="4006850"/>
          <p14:tracePt t="25190" x="3892550" y="3983038"/>
          <p14:tracePt t="25206" x="3721100" y="3954463"/>
          <p14:tracePt t="25223" x="3582988" y="3949700"/>
          <p14:tracePt t="25239" x="3457575" y="3925888"/>
          <p14:tracePt t="25256" x="3349625" y="3921125"/>
          <p14:tracePt t="25273" x="3211513" y="3886200"/>
          <p14:tracePt t="25289" x="3068638" y="3851275"/>
          <p14:tracePt t="25306" x="2936875" y="3794125"/>
          <p14:tracePt t="25323" x="2835275" y="3760788"/>
          <p14:tracePt t="25340" x="2754313" y="3714750"/>
          <p14:tracePt t="25356" x="2686050" y="3668713"/>
          <p14:tracePt t="25373" x="2543175" y="3536950"/>
          <p14:tracePt t="25390" x="2422525" y="3422650"/>
          <p14:tracePt t="25406" x="2308225" y="3292475"/>
          <p14:tracePt t="25423" x="2193925" y="3143250"/>
          <p14:tracePt t="25439" x="2074863" y="2949575"/>
          <p14:tracePt t="25456" x="1931988" y="2732088"/>
          <p14:tracePt t="25473" x="1749425" y="2451100"/>
          <p14:tracePt t="25489" x="1525588" y="2114550"/>
          <p14:tracePt t="25506" x="1308100" y="1778000"/>
          <p14:tracePt t="25522" x="1131888" y="1468438"/>
          <p14:tracePt t="25539" x="989013" y="1165225"/>
          <p14:tracePt t="25555" x="908050" y="949325"/>
          <p14:tracePt t="25572" x="892175" y="793750"/>
          <p14:tracePt t="25588" x="896938" y="657225"/>
          <p14:tracePt t="25604" x="914400" y="514350"/>
          <p14:tracePt t="25621" x="925513" y="479425"/>
          <p14:tracePt t="25638" x="936625" y="463550"/>
          <p14:tracePt t="25655" x="949325" y="446088"/>
          <p14:tracePt t="25673" x="954088" y="428625"/>
          <p14:tracePt t="25689" x="965200" y="417513"/>
          <p14:tracePt t="25706" x="971550" y="417513"/>
          <p14:tracePt t="25722" x="971550" y="411163"/>
          <p14:tracePt t="25861" x="960438" y="422275"/>
          <p14:tracePt t="25869" x="949325" y="428625"/>
          <p14:tracePt t="25882" x="931863" y="439738"/>
          <p14:tracePt t="25885" x="908050" y="450850"/>
          <p14:tracePt t="25893" x="863600" y="479425"/>
          <p14:tracePt t="25906" x="793750" y="508000"/>
          <p14:tracePt t="25923" x="736600" y="549275"/>
          <p14:tracePt t="25939" x="674688" y="582613"/>
          <p14:tracePt t="25956" x="635000" y="606425"/>
          <p14:tracePt t="25973" x="600075" y="622300"/>
          <p14:tracePt t="25990" x="577850" y="635000"/>
          <p14:tracePt t="26006" x="560388" y="639763"/>
          <p14:tracePt t="26023" x="525463" y="657225"/>
          <p14:tracePt t="26039" x="492125" y="674688"/>
          <p14:tracePt t="26056" x="450850" y="696913"/>
          <p14:tracePt t="26073" x="406400" y="731838"/>
          <p14:tracePt t="26090" x="354013" y="777875"/>
          <p14:tracePt t="26106" x="303213" y="828675"/>
          <p14:tracePt t="26122" x="239713" y="892175"/>
          <p14:tracePt t="26139" x="193675" y="949325"/>
          <p14:tracePt t="26156" x="171450" y="989013"/>
          <p14:tracePt t="26173" x="149225" y="1017588"/>
          <p14:tracePt t="26189" x="142875" y="1039813"/>
          <p14:tracePt t="26206" x="131763" y="1057275"/>
          <p14:tracePt t="26222" x="125413" y="1074738"/>
          <p14:tracePt t="26239" x="120650" y="1085850"/>
          <p14:tracePt t="26256" x="120650" y="1108075"/>
          <p14:tracePt t="26273" x="114300" y="1120775"/>
          <p14:tracePt t="26289" x="114300" y="1149350"/>
          <p14:tracePt t="26306" x="114300" y="1182688"/>
          <p14:tracePt t="26322" x="131763" y="1235075"/>
          <p14:tracePt t="26339" x="153988" y="1292225"/>
          <p14:tracePt t="26356" x="188913" y="1354138"/>
          <p14:tracePt t="26372" x="228600" y="1411288"/>
          <p14:tracePt t="26390" x="263525" y="1439863"/>
          <p14:tracePt t="26406" x="296863" y="1457325"/>
          <p14:tracePt t="26423" x="354013" y="1468438"/>
          <p14:tracePt t="26439" x="417513" y="1492250"/>
          <p14:tracePt t="26456" x="492125" y="1508125"/>
          <p14:tracePt t="26473" x="577850" y="1525588"/>
          <p14:tracePt t="26490" x="685800" y="1543050"/>
          <p14:tracePt t="26506" x="793750" y="1549400"/>
          <p14:tracePt t="26523" x="892175" y="1554163"/>
          <p14:tracePt t="26539" x="971550" y="1554163"/>
          <p14:tracePt t="26556" x="1046163" y="1549400"/>
          <p14:tracePt t="26572" x="1160463" y="1520825"/>
          <p14:tracePt t="26589" x="1239838" y="1485900"/>
          <p14:tracePt t="26606" x="1303338" y="1457325"/>
          <p14:tracePt t="26623" x="1354138" y="1428750"/>
          <p14:tracePt t="26639" x="1382713" y="1411288"/>
          <p14:tracePt t="26656" x="1411288" y="1393825"/>
          <p14:tracePt t="26672" x="1439863" y="1371600"/>
          <p14:tracePt t="26689" x="1463675" y="1349375"/>
          <p14:tracePt t="26706" x="1474788" y="1336675"/>
          <p14:tracePt t="26723" x="1492250" y="1308100"/>
          <p14:tracePt t="26739" x="1503363" y="1292225"/>
          <p14:tracePt t="26756" x="1508125" y="1268413"/>
          <p14:tracePt t="26772" x="1525588" y="1228725"/>
          <p14:tracePt t="26790" x="1525588" y="1200150"/>
          <p14:tracePt t="26806" x="1525588" y="1177925"/>
          <p14:tracePt t="26823" x="1525588" y="1160463"/>
          <p14:tracePt t="26839" x="1525588" y="1125538"/>
          <p14:tracePt t="26856" x="1508125" y="1096963"/>
          <p14:tracePt t="26873" x="1497013" y="1068388"/>
          <p14:tracePt t="26889" x="1463675" y="1039813"/>
          <p14:tracePt t="26906" x="1428750" y="1017588"/>
          <p14:tracePt t="26923" x="1371600" y="989013"/>
          <p14:tracePt t="26939" x="1303338" y="954088"/>
          <p14:tracePt t="26956" x="1211263" y="925513"/>
          <p14:tracePt t="26972" x="1085850" y="879475"/>
          <p14:tracePt t="26990" x="1011238" y="863600"/>
          <p14:tracePt t="27006" x="954088" y="850900"/>
          <p14:tracePt t="27023" x="903288" y="846138"/>
          <p14:tracePt t="27039" x="839788" y="839788"/>
          <p14:tracePt t="27056" x="782638" y="839788"/>
          <p14:tracePt t="27072" x="714375" y="839788"/>
          <p14:tracePt t="27089" x="635000" y="839788"/>
          <p14:tracePt t="27106" x="554038" y="839788"/>
          <p14:tracePt t="27123" x="463550" y="850900"/>
          <p14:tracePt t="27140" x="360363" y="868363"/>
          <p14:tracePt t="27156" x="296863" y="874713"/>
          <p14:tracePt t="27172" x="239713" y="903288"/>
          <p14:tracePt t="27190" x="206375" y="925513"/>
          <p14:tracePt t="27206" x="182563" y="942975"/>
          <p14:tracePt t="27223" x="149225" y="977900"/>
          <p14:tracePt t="27239" x="131763" y="1000125"/>
          <p14:tracePt t="27256" x="120650" y="1017588"/>
          <p14:tracePt t="27272" x="107950" y="1035050"/>
          <p14:tracePt t="27289" x="103188" y="1050925"/>
          <p14:tracePt t="27305" x="96838" y="1079500"/>
          <p14:tracePt t="27322" x="96838" y="1108075"/>
          <p14:tracePt t="27339" x="96838" y="1136650"/>
          <p14:tracePt t="27356" x="103188" y="1165225"/>
          <p14:tracePt t="27372" x="120650" y="1200150"/>
          <p14:tracePt t="27390" x="149225" y="1217613"/>
          <p14:tracePt t="27406" x="200025" y="1246188"/>
          <p14:tracePt t="27422" x="285750" y="1292225"/>
          <p14:tracePt t="27440" x="417513" y="1325563"/>
          <p14:tracePt t="27456" x="565150" y="1365250"/>
          <p14:tracePt t="27472" x="703263" y="1389063"/>
          <p14:tracePt t="27489" x="806450" y="1400175"/>
          <p14:tracePt t="27506" x="863600" y="1400175"/>
          <p14:tracePt t="27523" x="914400" y="1400175"/>
          <p14:tracePt t="27539" x="954088" y="1393825"/>
          <p14:tracePt t="27555" x="993775" y="1382713"/>
          <p14:tracePt t="27572" x="1039813" y="1365250"/>
          <p14:tracePt t="27589" x="1074738" y="1354138"/>
          <p14:tracePt t="27605" x="1096963" y="1343025"/>
          <p14:tracePt t="27623" x="1125538" y="1325563"/>
          <p14:tracePt t="27639" x="1149350" y="1320800"/>
          <p14:tracePt t="27656" x="1160463" y="1308100"/>
          <p14:tracePt t="27672" x="1177925" y="1292225"/>
          <p14:tracePt t="27689" x="1193800" y="1268413"/>
          <p14:tracePt t="27706" x="1217613" y="1246188"/>
          <p14:tracePt t="27723" x="1235075" y="1228725"/>
          <p14:tracePt t="27739" x="1239838" y="1193800"/>
          <p14:tracePt t="27756" x="1250950" y="1165225"/>
          <p14:tracePt t="27772" x="1263650" y="1125538"/>
          <p14:tracePt t="27790" x="1268413" y="1103313"/>
          <p14:tracePt t="27805" x="1268413" y="1074738"/>
          <p14:tracePt t="27822" x="1268413" y="1057275"/>
          <p14:tracePt t="27839" x="1263650" y="1046163"/>
          <p14:tracePt t="27856" x="1250950" y="1028700"/>
          <p14:tracePt t="27873" x="1228725" y="1011238"/>
          <p14:tracePt t="27889" x="1200150" y="989013"/>
          <p14:tracePt t="27906" x="1149350" y="971550"/>
          <p14:tracePt t="27922" x="1096963" y="949325"/>
          <p14:tracePt t="27939" x="1017588" y="925513"/>
          <p14:tracePt t="27956" x="965200" y="914400"/>
          <p14:tracePt t="27972" x="885825" y="892175"/>
          <p14:tracePt t="27990" x="846138" y="885825"/>
          <p14:tracePt t="28006" x="800100" y="879475"/>
          <p14:tracePt t="28023" x="742950" y="879475"/>
          <p14:tracePt t="28042" x="668338" y="892175"/>
          <p14:tracePt t="28056" x="565150" y="920750"/>
          <p14:tracePt t="28072" x="463550" y="942975"/>
          <p14:tracePt t="28089" x="360363" y="977900"/>
          <p14:tracePt t="28106" x="292100" y="1017588"/>
          <p14:tracePt t="28123" x="222250" y="1057275"/>
          <p14:tracePt t="28140" x="188913" y="1085850"/>
          <p14:tracePt t="28156" x="165100" y="1108075"/>
          <p14:tracePt t="28172" x="153988" y="1131888"/>
          <p14:tracePt t="28189" x="149225" y="1136650"/>
          <p14:tracePt t="28206" x="149225" y="1143000"/>
          <p14:tracePt t="28245" x="142875" y="1154113"/>
          <p14:tracePt t="28261" x="142875" y="1165225"/>
          <p14:tracePt t="28269" x="142875" y="1171575"/>
          <p14:tracePt t="28271" x="136525" y="1193800"/>
          <p14:tracePt t="28289" x="136525" y="1222375"/>
          <p14:tracePt t="28306" x="136525" y="1268413"/>
          <p14:tracePt t="28322" x="142875" y="1314450"/>
          <p14:tracePt t="28339" x="177800" y="1382713"/>
          <p14:tracePt t="28356" x="228600" y="1450975"/>
          <p14:tracePt t="28372" x="336550" y="1525588"/>
          <p14:tracePt t="28390" x="411163" y="1549400"/>
          <p14:tracePt t="28406" x="479425" y="1549400"/>
          <p14:tracePt t="28422" x="554038" y="1543050"/>
          <p14:tracePt t="28439" x="628650" y="1514475"/>
          <p14:tracePt t="28456" x="692150" y="1485900"/>
          <p14:tracePt t="28472" x="760413" y="1463675"/>
          <p14:tracePt t="28489" x="828675" y="1428750"/>
          <p14:tracePt t="28506" x="892175" y="1393825"/>
          <p14:tracePt t="28522" x="960438" y="1360488"/>
          <p14:tracePt t="28539" x="1000125" y="1331913"/>
          <p14:tracePt t="28556" x="1035050" y="1303338"/>
          <p14:tracePt t="28572" x="1074738" y="1268413"/>
          <p14:tracePt t="28589" x="1092200" y="1246188"/>
          <p14:tracePt t="28606" x="1108075" y="1222375"/>
          <p14:tracePt t="28622" x="1120775" y="1211263"/>
          <p14:tracePt t="28639" x="1125538" y="1189038"/>
          <p14:tracePt t="28656" x="1136650" y="1177925"/>
          <p14:tracePt t="28672" x="1136650" y="1160463"/>
          <p14:tracePt t="28689" x="1143000" y="1143000"/>
          <p14:tracePt t="28706" x="1143000" y="1125538"/>
          <p14:tracePt t="28722" x="1143000" y="1114425"/>
          <p14:tracePt t="28739" x="1131888" y="1103313"/>
          <p14:tracePt t="28756" x="1108075" y="1092200"/>
          <p14:tracePt t="28772" x="1063625" y="1063625"/>
          <p14:tracePt t="28789" x="982663" y="1035050"/>
          <p14:tracePt t="28806" x="914400" y="1006475"/>
          <p14:tracePt t="28822" x="857250" y="993775"/>
          <p14:tracePt t="28839" x="822325" y="989013"/>
          <p14:tracePt t="28856" x="806450" y="989013"/>
          <p14:tracePt t="28872" x="782638" y="989013"/>
          <p14:tracePt t="28889" x="754063" y="1000125"/>
          <p14:tracePt t="28906" x="685800" y="1022350"/>
          <p14:tracePt t="28922" x="611188" y="1039813"/>
          <p14:tracePt t="28939" x="571500" y="1057275"/>
          <p14:tracePt t="28955" x="542925" y="1074738"/>
          <p14:tracePt t="28972" x="520700" y="1096963"/>
          <p14:tracePt t="28989" x="496888" y="1120775"/>
          <p14:tracePt t="29006" x="479425" y="1143000"/>
          <p14:tracePt t="29022" x="457200" y="1177925"/>
          <p14:tracePt t="29039" x="450850" y="1200150"/>
          <p14:tracePt t="29056" x="446088" y="1217613"/>
          <p14:tracePt t="29072" x="439738" y="1228725"/>
          <p14:tracePt t="29089" x="439738" y="1235075"/>
          <p14:tracePt t="29106" x="439738" y="1246188"/>
          <p14:tracePt t="29366" x="439738" y="1257300"/>
          <p14:tracePt t="29373" x="457200" y="1268413"/>
          <p14:tracePt t="29389" x="474663" y="1279525"/>
          <p14:tracePt t="29394" x="531813" y="1303338"/>
          <p14:tracePt t="29405" x="617538" y="1336675"/>
          <p14:tracePt t="29422" x="720725" y="1377950"/>
          <p14:tracePt t="29439" x="806450" y="1406525"/>
          <p14:tracePt t="29455" x="839788" y="1411288"/>
          <p14:tracePt t="29472" x="850900" y="1411288"/>
          <p14:tracePt t="29541" x="857250" y="1411288"/>
          <p14:tracePt t="29549" x="857250" y="1406525"/>
          <p14:tracePt t="29557" x="868363" y="1406525"/>
          <p14:tracePt t="29558" x="879475" y="1400175"/>
          <p14:tracePt t="29572" x="896938" y="1389063"/>
          <p14:tracePt t="29589" x="914400" y="1382713"/>
          <p14:tracePt t="29606" x="920750" y="1377950"/>
          <p14:tracePt t="29622" x="931863" y="1371600"/>
          <p14:tracePt t="29638" x="936625" y="1365250"/>
          <p14:tracePt t="29656" x="949325" y="1360488"/>
          <p14:tracePt t="29672" x="954088" y="1354138"/>
          <p14:tracePt t="30040" x="942975" y="1354138"/>
          <p14:tracePt t="30069" x="925513" y="1354138"/>
          <p14:tracePt t="30077" x="903288" y="1349375"/>
          <p14:tracePt t="30085" x="879475" y="1343025"/>
          <p14:tracePt t="30089" x="828675" y="1336675"/>
          <p14:tracePt t="30105" x="754063" y="1320800"/>
          <p14:tracePt t="30122" x="692150" y="1314450"/>
          <p14:tracePt t="30139" x="663575" y="1308100"/>
          <p14:tracePt t="30197" x="657225" y="1308100"/>
          <p14:tracePt t="30215" x="650875" y="1308100"/>
          <p14:tracePt t="30229" x="646113" y="1308100"/>
          <p14:tracePt t="30237" x="628650" y="1314450"/>
          <p14:tracePt t="30252" x="617538" y="1314450"/>
          <p14:tracePt t="30255" x="606425" y="1320800"/>
          <p14:tracePt t="30272" x="588963" y="1320800"/>
          <p14:tracePt t="30289" x="577850" y="1320800"/>
          <p14:tracePt t="30305" x="571500" y="1320800"/>
          <p14:tracePt t="30322" x="554038" y="1320800"/>
          <p14:tracePt t="30339" x="549275" y="1320800"/>
          <p14:tracePt t="30356" x="531813" y="1325563"/>
          <p14:tracePt t="30372" x="525463" y="1325563"/>
          <p14:tracePt t="30413" x="520700" y="1325563"/>
          <p14:tracePt t="30909" x="0" y="0"/>
        </p14:tracePtLst>
        <p14:tracePtLst>
          <p14:tracePt t="42235" x="3549650" y="2994025"/>
          <p14:tracePt t="42358" x="3554413" y="2994025"/>
          <p14:tracePt t="42366" x="3560763" y="2989263"/>
          <p14:tracePt t="42383" x="3565525" y="2989263"/>
          <p14:tracePt t="42390" x="3589338" y="2982913"/>
          <p14:tracePt t="42406" x="3629025" y="2971800"/>
          <p14:tracePt t="42422" x="3675063" y="2965450"/>
          <p14:tracePt t="42438" x="3725863" y="2949575"/>
          <p14:tracePt t="42454" x="3749675" y="2949575"/>
          <p14:tracePt t="42462" x="3783013" y="2936875"/>
          <p14:tracePt t="42478" x="3800475" y="2925763"/>
          <p14:tracePt t="42494" x="3817938" y="2925763"/>
          <p14:tracePt t="42523" x="3822700" y="2921000"/>
          <p14:tracePt t="42526" x="3835400" y="2908300"/>
          <p14:tracePt t="42540" x="3846513" y="2903538"/>
          <p14:tracePt t="42573" x="3857625" y="2892425"/>
          <p14:tracePt t="42574" x="3863975" y="2886075"/>
          <p14:tracePt t="42607" x="3863975" y="2879725"/>
          <p14:tracePt t="42623" x="3863975" y="2868613"/>
          <p14:tracePt t="42640" x="3868738" y="2857500"/>
          <p14:tracePt t="42657" x="3868738" y="2851150"/>
          <p14:tracePt t="42662" x="3868738" y="2840038"/>
          <p14:tracePt t="42686" x="3868738" y="2822575"/>
          <p14:tracePt t="42694" x="3857625" y="2794000"/>
          <p14:tracePt t="42710" x="3840163" y="2760663"/>
          <p14:tracePt t="42724" x="3822700" y="2743200"/>
          <p14:tracePt t="42740" x="3811588" y="2725738"/>
          <p14:tracePt t="42757" x="3794125" y="2720975"/>
          <p14:tracePt t="42773" x="3760788" y="2703513"/>
          <p14:tracePt t="42791" x="3732213" y="2686050"/>
          <p14:tracePt t="42807" x="3697288" y="2674938"/>
          <p14:tracePt t="42824" x="3679825" y="2668588"/>
          <p14:tracePt t="42840" x="3663950" y="2663825"/>
          <p14:tracePt t="42857" x="3635375" y="2663825"/>
          <p14:tracePt t="42873" x="3611563" y="2663825"/>
          <p14:tracePt t="42890" x="3571875" y="2663825"/>
          <p14:tracePt t="42907" x="3536950" y="2663825"/>
          <p14:tracePt t="42924" x="3508375" y="2663825"/>
          <p14:tracePt t="42940" x="3486150" y="2663825"/>
          <p14:tracePt t="42957" x="3451225" y="2686050"/>
          <p14:tracePt t="42973" x="3417888" y="2708275"/>
          <p14:tracePt t="42990" x="3394075" y="2732088"/>
          <p14:tracePt t="43007" x="3378200" y="2749550"/>
          <p14:tracePt t="43024" x="3365500" y="2765425"/>
          <p14:tracePt t="43040" x="3354388" y="2771775"/>
          <p14:tracePt t="43057" x="3354388" y="2782888"/>
          <p14:tracePt t="43073" x="3343275" y="2800350"/>
          <p14:tracePt t="43090" x="3343275" y="2817813"/>
          <p14:tracePt t="43107" x="3343275" y="2835275"/>
          <p14:tracePt t="43124" x="3336925" y="2863850"/>
          <p14:tracePt t="43140" x="3336925" y="2897188"/>
          <p14:tracePt t="43157" x="3336925" y="2932113"/>
          <p14:tracePt t="43173" x="3343275" y="2965450"/>
          <p14:tracePt t="43191" x="3349625" y="2978150"/>
          <p14:tracePt t="43207" x="3360738" y="2994025"/>
          <p14:tracePt t="43224" x="3365500" y="2994025"/>
          <p14:tracePt t="43240" x="3382963" y="3011488"/>
          <p14:tracePt t="43257" x="3394075" y="3017838"/>
          <p14:tracePt t="43273" x="3417888" y="3022600"/>
          <p14:tracePt t="43290" x="3440113" y="3035300"/>
          <p14:tracePt t="43307" x="3479800" y="3046413"/>
          <p14:tracePt t="43324" x="3525838" y="3057525"/>
          <p14:tracePt t="43340" x="3578225" y="3057525"/>
          <p14:tracePt t="43357" x="3635375" y="3057525"/>
          <p14:tracePt t="43373" x="3703638" y="3057525"/>
          <p14:tracePt t="43391" x="3725863" y="3051175"/>
          <p14:tracePt t="43407" x="3743325" y="3046413"/>
          <p14:tracePt t="43423" x="3749675" y="3040063"/>
          <p14:tracePt t="43440" x="3754438" y="3028950"/>
          <p14:tracePt t="43457" x="3765550" y="3022600"/>
          <p14:tracePt t="43473" x="3765550" y="3006725"/>
          <p14:tracePt t="43490" x="3771900" y="3000375"/>
          <p14:tracePt t="43507" x="3778250" y="2982913"/>
          <p14:tracePt t="43524" x="3783013" y="2965450"/>
          <p14:tracePt t="43540" x="3789363" y="2943225"/>
          <p14:tracePt t="43557" x="3789363" y="2921000"/>
          <p14:tracePt t="43573" x="3789363" y="2879725"/>
          <p14:tracePt t="43591" x="3778250" y="2857500"/>
          <p14:tracePt t="43607" x="3754438" y="2828925"/>
          <p14:tracePt t="43624" x="3725863" y="2794000"/>
          <p14:tracePt t="43641" x="3675063" y="2754313"/>
          <p14:tracePt t="43657" x="3635375" y="2732088"/>
          <p14:tracePt t="43673" x="3611563" y="2720975"/>
          <p14:tracePt t="43690" x="3589338" y="2714625"/>
          <p14:tracePt t="43707" x="3578225" y="2714625"/>
          <p14:tracePt t="43723" x="3560763" y="2714625"/>
          <p14:tracePt t="43740" x="3549650" y="2714625"/>
          <p14:tracePt t="43757" x="3536950" y="2714625"/>
          <p14:tracePt t="43773" x="3532188" y="2714625"/>
          <p14:tracePt t="43790" x="3525838" y="2714625"/>
          <p14:tracePt t="43830" x="3521075" y="2714625"/>
          <p14:tracePt t="43862" x="3514725" y="2714625"/>
          <p14:tracePt t="44016" x="0" y="0"/>
        </p14:tracePtLst>
        <p14:tracePtLst>
          <p14:tracePt t="47291" x="4035425" y="3051175"/>
          <p14:tracePt t="47359" x="4046538" y="3051175"/>
          <p14:tracePt t="47382" x="4051300" y="3051175"/>
          <p14:tracePt t="47390" x="4057650" y="3051175"/>
          <p14:tracePt t="47398" x="4075113" y="3046413"/>
          <p14:tracePt t="47406" x="4121150" y="3046413"/>
          <p14:tracePt t="47422" x="4189413" y="3046413"/>
          <p14:tracePt t="47438" x="4257675" y="3040063"/>
          <p14:tracePt t="47454" x="4286250" y="3040063"/>
          <p14:tracePt t="47462" x="4337050" y="3035300"/>
          <p14:tracePt t="47473" x="4371975" y="3028950"/>
          <p14:tracePt t="47494" x="4400550" y="3028950"/>
          <p14:tracePt t="47506" x="4418013" y="3028950"/>
          <p14:tracePt t="47525" x="4435475" y="3028950"/>
          <p14:tracePt t="47542" x="4468813" y="3022600"/>
          <p14:tracePt t="47558" x="4492625" y="3022600"/>
          <p14:tracePt t="47574" x="4521200" y="3022600"/>
          <p14:tracePt t="47574" x="4532313" y="3017838"/>
          <p14:tracePt t="47590" x="4554538" y="3017838"/>
          <p14:tracePt t="47606" x="4572000" y="3017838"/>
          <p14:tracePt t="47630" x="4594225" y="3017838"/>
          <p14:tracePt t="47646" x="4622800" y="3017838"/>
          <p14:tracePt t="47656" x="4646613" y="3017838"/>
          <p14:tracePt t="47678" x="4675188" y="3017838"/>
          <p14:tracePt t="47694" x="4692650" y="3017838"/>
          <p14:tracePt t="47710" x="4703763" y="3022600"/>
          <p14:tracePt t="47726" x="4737100" y="3028950"/>
          <p14:tracePt t="47742" x="4765675" y="3035300"/>
          <p14:tracePt t="47758" x="4806950" y="3035300"/>
          <p14:tracePt t="47773" x="4857750" y="3035300"/>
          <p14:tracePt t="47790" x="4868863" y="3035300"/>
          <p14:tracePt t="47806" x="4875213" y="3035300"/>
          <p14:tracePt t="47822" x="4879975" y="3035300"/>
          <p14:tracePt t="47839" x="4892675" y="3035300"/>
          <p14:tracePt t="47856" x="4897438" y="3035300"/>
          <p14:tracePt t="47872" x="4914900" y="3035300"/>
          <p14:tracePt t="47918" x="4921250" y="3035300"/>
          <p14:tracePt t="47942" x="4932363" y="3035300"/>
          <p14:tracePt t="47966" x="4937125" y="3035300"/>
          <p14:tracePt t="47974" x="4949825" y="3035300"/>
          <p14:tracePt t="47990" x="4954588" y="3035300"/>
          <p14:tracePt t="48014" x="4960938" y="3035300"/>
          <p14:tracePt t="48054" x="4965700" y="3035300"/>
          <p14:tracePt t="49358" x="4972050" y="3035300"/>
          <p14:tracePt t="49374" x="4978400" y="3035300"/>
          <p14:tracePt t="49380" x="4983163" y="3035300"/>
          <p14:tracePt t="49414" x="4989513" y="3035300"/>
          <p14:tracePt t="49431" x="4994275" y="3035300"/>
          <p14:tracePt t="49438" x="5011738" y="3022600"/>
          <p14:tracePt t="49456" x="5029200" y="3017838"/>
          <p14:tracePt t="49457" x="5057775" y="3006725"/>
          <p14:tracePt t="49473" x="5092700" y="3006725"/>
          <p14:tracePt t="49491" x="5108575" y="3000375"/>
          <p14:tracePt t="49506" x="5126038" y="2994025"/>
          <p14:tracePt t="49523" x="5137150" y="2989263"/>
          <p14:tracePt t="49539" x="5149850" y="2982913"/>
          <p14:tracePt t="49556" x="5154613" y="2978150"/>
          <p14:tracePt t="49573" x="5160963" y="2978150"/>
          <p14:tracePt t="49694" x="5160963" y="2971800"/>
          <p14:tracePt t="49726" x="5154613" y="2965450"/>
          <p14:tracePt t="49734" x="5143500" y="2954338"/>
          <p14:tracePt t="49734" x="5121275" y="2936875"/>
          <p14:tracePt t="49750" x="5092700" y="2921000"/>
          <p14:tracePt t="49758" x="5057775" y="2897188"/>
          <p14:tracePt t="49766" x="5022850" y="2879725"/>
          <p14:tracePt t="49774" x="4965700" y="2840038"/>
          <p14:tracePt t="49774" x="4949825" y="2828925"/>
          <p14:tracePt t="49790" x="4908550" y="2811463"/>
          <p14:tracePt t="49806" x="4879975" y="2800350"/>
          <p14:tracePt t="49823" x="4846638" y="2789238"/>
          <p14:tracePt t="49840" x="4811713" y="2778125"/>
          <p14:tracePt t="49856" x="4783138" y="2771775"/>
          <p14:tracePt t="49873" x="4749800" y="2765425"/>
          <p14:tracePt t="49890" x="4703763" y="2754313"/>
          <p14:tracePt t="49906" x="4657725" y="2743200"/>
          <p14:tracePt t="49923" x="4606925" y="2725738"/>
          <p14:tracePt t="49939" x="4560888" y="2720975"/>
          <p14:tracePt t="49956" x="4475163" y="2720975"/>
          <p14:tracePt t="49974" x="4418013" y="2714625"/>
          <p14:tracePt t="49990" x="4354513" y="2714625"/>
          <p14:tracePt t="50006" x="4303713" y="2708275"/>
          <p14:tracePt t="50023" x="4279900" y="2708275"/>
          <p14:tracePt t="50040" x="4251325" y="2708275"/>
          <p14:tracePt t="50056" x="4229100" y="2714625"/>
          <p14:tracePt t="50073" x="4194175" y="2725738"/>
          <p14:tracePt t="50090" x="4149725" y="2736850"/>
          <p14:tracePt t="50106" x="4103688" y="2749550"/>
          <p14:tracePt t="50123" x="4068763" y="2754313"/>
          <p14:tracePt t="50140" x="4046538" y="2765425"/>
          <p14:tracePt t="50156" x="4035425" y="2778125"/>
          <p14:tracePt t="50173" x="4006850" y="2794000"/>
          <p14:tracePt t="50190" x="3989388" y="2811463"/>
          <p14:tracePt t="50206" x="3965575" y="2828925"/>
          <p14:tracePt t="50223" x="3937000" y="2840038"/>
          <p14:tracePt t="50241" x="3925888" y="2857500"/>
          <p14:tracePt t="50256" x="3908425" y="2874963"/>
          <p14:tracePt t="50273" x="3897313" y="2879725"/>
          <p14:tracePt t="50290" x="3886200" y="2897188"/>
          <p14:tracePt t="50306" x="3879850" y="2914650"/>
          <p14:tracePt t="50323" x="3863975" y="2932113"/>
          <p14:tracePt t="50339" x="3857625" y="2949575"/>
          <p14:tracePt t="50356" x="3851275" y="2960688"/>
          <p14:tracePt t="50373" x="3851275" y="2978150"/>
          <p14:tracePt t="50390" x="3851275" y="2989263"/>
          <p14:tracePt t="50406" x="3851275" y="2994025"/>
          <p14:tracePt t="50423" x="3851275" y="3011488"/>
          <p14:tracePt t="50440" x="3857625" y="3022600"/>
          <p14:tracePt t="50456" x="3875088" y="3040063"/>
          <p14:tracePt t="50473" x="3892550" y="3051175"/>
          <p14:tracePt t="50489" x="3925888" y="3068638"/>
          <p14:tracePt t="50507" x="3971925" y="3092450"/>
          <p14:tracePt t="50523" x="4046538" y="3121025"/>
          <p14:tracePt t="50541" x="4149725" y="3143250"/>
          <p14:tracePt t="50556" x="4257675" y="3165475"/>
          <p14:tracePt t="50573" x="4400550" y="3178175"/>
          <p14:tracePt t="50590" x="4464050" y="3182938"/>
          <p14:tracePt t="50606" x="4532313" y="3194050"/>
          <p14:tracePt t="50623" x="4618038" y="3189288"/>
          <p14:tracePt t="50640" x="4686300" y="3178175"/>
          <p14:tracePt t="50656" x="4760913" y="3165475"/>
          <p14:tracePt t="50673" x="4822825" y="3160713"/>
          <p14:tracePt t="50690" x="4857750" y="3154363"/>
          <p14:tracePt t="50707" x="4892675" y="3149600"/>
          <p14:tracePt t="50723" x="4908550" y="3143250"/>
          <p14:tracePt t="50740" x="4926013" y="3136900"/>
          <p14:tracePt t="50756" x="4954588" y="3132138"/>
          <p14:tracePt t="50774" x="4972050" y="3132138"/>
          <p14:tracePt t="50790" x="4989513" y="3125788"/>
          <p14:tracePt t="50806" x="5011738" y="3114675"/>
          <p14:tracePt t="50823" x="5022850" y="3108325"/>
          <p14:tracePt t="50840" x="5040313" y="3103563"/>
          <p14:tracePt t="50856" x="5046663" y="3103563"/>
          <p14:tracePt t="50873" x="5057775" y="3103563"/>
          <p14:tracePt t="50890" x="5068888" y="3103563"/>
          <p14:tracePt t="50926" x="5075238" y="3097213"/>
          <p14:tracePt t="50942" x="5080000" y="3097213"/>
          <p14:tracePt t="50959" x="5092700" y="3097213"/>
          <p14:tracePt t="50964" x="5097463" y="3097213"/>
          <p14:tracePt t="50973" x="5121275" y="3092450"/>
          <p14:tracePt t="50990" x="5137150" y="3092450"/>
          <p14:tracePt t="51006" x="5143500" y="3092450"/>
          <p14:tracePt t="51024" x="5149850" y="3092450"/>
          <p14:tracePt t="51040" x="5160963" y="3086100"/>
          <p14:tracePt t="51086" x="5165725" y="3086100"/>
          <p14:tracePt t="51406" x="5178425" y="3079750"/>
          <p14:tracePt t="51430" x="5183188" y="3079750"/>
          <p14:tracePt t="51449" x="5194300" y="3079750"/>
          <p14:tracePt t="51455" x="5194300" y="3074988"/>
          <p14:tracePt t="51478" x="5207000" y="3063875"/>
          <p14:tracePt t="51486" x="5218113" y="3057525"/>
          <p14:tracePt t="51491" x="5229225" y="3046413"/>
          <p14:tracePt t="51506" x="5246688" y="3028950"/>
          <p14:tracePt t="51523" x="5264150" y="3011488"/>
          <p14:tracePt t="51540" x="5280025" y="2989263"/>
          <p14:tracePt t="51556" x="5297488" y="2971800"/>
          <p14:tracePt t="51573" x="5314950" y="2949575"/>
          <p14:tracePt t="51573" x="5321300" y="2936875"/>
          <p14:tracePt t="51590" x="5321300" y="2925763"/>
          <p14:tracePt t="51630" x="5326063" y="2914650"/>
          <p14:tracePt t="51670" x="5326063" y="2908300"/>
          <p14:tracePt t="51686" x="5332413" y="2903538"/>
          <p14:tracePt t="51710" x="5332413" y="2897188"/>
          <p14:tracePt t="51886" x="5332413" y="2903538"/>
          <p14:tracePt t="51902" x="5326063" y="2908300"/>
          <p14:tracePt t="51910" x="5321300" y="2921000"/>
          <p14:tracePt t="51918" x="5314950" y="2932113"/>
          <p14:tracePt t="51923" x="5297488" y="2965450"/>
          <p14:tracePt t="51939" x="5286375" y="2994025"/>
          <p14:tracePt t="51956" x="5275263" y="3022600"/>
          <p14:tracePt t="51973" x="5264150" y="3057525"/>
          <p14:tracePt t="51991" x="5257800" y="3068638"/>
          <p14:tracePt t="52006" x="5257800" y="3074988"/>
          <p14:tracePt t="52610" x="5257800" y="3079750"/>
          <p14:tracePt t="52622" x="5280025" y="3079750"/>
          <p14:tracePt t="52632" x="5326063" y="3092450"/>
          <p14:tracePt t="52638" x="5457825" y="3136900"/>
          <p14:tracePt t="52649" x="5532438" y="3165475"/>
          <p14:tracePt t="52656" x="5692775" y="3211513"/>
          <p14:tracePt t="52674" x="5840413" y="3257550"/>
          <p14:tracePt t="52690" x="5961063" y="3279775"/>
          <p14:tracePt t="52706" x="6069013" y="3297238"/>
          <p14:tracePt t="52723" x="6207125" y="3303588"/>
          <p14:tracePt t="52739" x="6343650" y="3303588"/>
          <p14:tracePt t="52756" x="6480175" y="3303588"/>
          <p14:tracePt t="52773" x="6686550" y="3303588"/>
          <p14:tracePt t="52790" x="6807200" y="3303588"/>
          <p14:tracePt t="52806" x="6904038" y="3297238"/>
          <p14:tracePt t="52823" x="6954838" y="3292475"/>
          <p14:tracePt t="52839" x="6994525" y="3268663"/>
          <p14:tracePt t="52856" x="7029450" y="3257550"/>
          <p14:tracePt t="52873" x="7069138" y="3240088"/>
          <p14:tracePt t="52890" x="7115175" y="3222625"/>
          <p14:tracePt t="52907" x="7172325" y="3194050"/>
          <p14:tracePt t="52923" x="7212013" y="3171825"/>
          <p14:tracePt t="52939" x="7264400" y="3143250"/>
          <p14:tracePt t="52956" x="7292975" y="3114675"/>
          <p14:tracePt t="52973" x="7343775" y="3068638"/>
          <p14:tracePt t="52990" x="7378700" y="3040063"/>
          <p14:tracePt t="53006" x="7400925" y="3022600"/>
          <p14:tracePt t="53023" x="7407275" y="3006725"/>
          <p14:tracePt t="53039" x="7412038" y="3006725"/>
          <p14:tracePt t="53056" x="7412038" y="3000375"/>
          <p14:tracePt t="53102" x="7412038" y="2989263"/>
          <p14:tracePt t="53117" x="7412038" y="2982913"/>
          <p14:tracePt t="53126" x="7407275" y="2971800"/>
          <p14:tracePt t="53134" x="7400925" y="2960688"/>
          <p14:tracePt t="53140" x="7389813" y="2936875"/>
          <p14:tracePt t="53156" x="7361238" y="2914650"/>
          <p14:tracePt t="53173" x="7292975" y="2863850"/>
          <p14:tracePt t="53190" x="7218363" y="2822575"/>
          <p14:tracePt t="53206" x="7161213" y="2789238"/>
          <p14:tracePt t="53223" x="7115175" y="2765425"/>
          <p14:tracePt t="53240" x="7086600" y="2754313"/>
          <p14:tracePt t="53256" x="7040563" y="2743200"/>
          <p14:tracePt t="53273" x="6983413" y="2725738"/>
          <p14:tracePt t="53289" x="6921500" y="2708275"/>
          <p14:tracePt t="53307" x="6858000" y="2692400"/>
          <p14:tracePt t="53323" x="6818313" y="2679700"/>
          <p14:tracePt t="53339" x="6783388" y="2674938"/>
          <p14:tracePt t="53356" x="6765925" y="2674938"/>
          <p14:tracePt t="53373" x="6737350" y="2674938"/>
          <p14:tracePt t="53390" x="6708775" y="2674938"/>
          <p14:tracePt t="53406" x="6657975" y="2674938"/>
          <p14:tracePt t="53423" x="6594475" y="2668588"/>
          <p14:tracePt t="53439" x="6537325" y="2668588"/>
          <p14:tracePt t="53456" x="6480175" y="2668588"/>
          <p14:tracePt t="53473" x="6440488" y="2668588"/>
          <p14:tracePt t="53489" x="6389688" y="2674938"/>
          <p14:tracePt t="53506" x="6343650" y="2686050"/>
          <p14:tracePt t="53523" x="6308725" y="2692400"/>
          <p14:tracePt t="53539" x="6286500" y="2703513"/>
          <p14:tracePt t="53556" x="6257925" y="2720975"/>
          <p14:tracePt t="53573" x="6223000" y="2743200"/>
          <p14:tracePt t="53590" x="6194425" y="2754313"/>
          <p14:tracePt t="53606" x="6161088" y="2765425"/>
          <p14:tracePt t="53623" x="6132513" y="2782888"/>
          <p14:tracePt t="53639" x="6103938" y="2800350"/>
          <p14:tracePt t="53657" x="6092825" y="2811463"/>
          <p14:tracePt t="53673" x="6069013" y="2828925"/>
          <p14:tracePt t="53689" x="6057900" y="2846388"/>
          <p14:tracePt t="53706" x="6035675" y="2857500"/>
          <p14:tracePt t="53723" x="6011863" y="2879725"/>
          <p14:tracePt t="53740" x="6000750" y="2908300"/>
          <p14:tracePt t="53756" x="5983288" y="2932113"/>
          <p14:tracePt t="53773" x="5954713" y="2978150"/>
          <p14:tracePt t="53790" x="5949950" y="2994025"/>
          <p14:tracePt t="53806" x="5937250" y="3017838"/>
          <p14:tracePt t="53823" x="5937250" y="3035300"/>
          <p14:tracePt t="53839" x="5937250" y="3057525"/>
          <p14:tracePt t="53856" x="5932488" y="3086100"/>
          <p14:tracePt t="53874" x="5932488" y="3108325"/>
          <p14:tracePt t="53889" x="5937250" y="3136900"/>
          <p14:tracePt t="53906" x="5949950" y="3160713"/>
          <p14:tracePt t="53923" x="5965825" y="3182938"/>
          <p14:tracePt t="53939" x="5989638" y="3200400"/>
          <p14:tracePt t="53957" x="6018213" y="3217863"/>
          <p14:tracePt t="53973" x="6108700" y="3268663"/>
          <p14:tracePt t="53990" x="6223000" y="3321050"/>
          <p14:tracePt t="54006" x="6361113" y="3378200"/>
          <p14:tracePt t="54023" x="6537325" y="3422650"/>
          <p14:tracePt t="54039" x="6732588" y="3463925"/>
          <p14:tracePt t="54056" x="6926263" y="3492500"/>
          <p14:tracePt t="54073" x="7097713" y="3503613"/>
          <p14:tracePt t="54089" x="7223125" y="3514725"/>
          <p14:tracePt t="54106" x="7304088" y="3514725"/>
          <p14:tracePt t="54123" x="7366000" y="3503613"/>
          <p14:tracePt t="54140" x="7407275" y="3497263"/>
          <p14:tracePt t="54156" x="7446963" y="3479800"/>
          <p14:tracePt t="54173" x="7480300" y="3463925"/>
          <p14:tracePt t="54173" x="7497763" y="3457575"/>
          <p14:tracePt t="54190" x="7532688" y="3440113"/>
          <p14:tracePt t="54206" x="7561263" y="3417888"/>
          <p14:tracePt t="54223" x="7578725" y="3400425"/>
          <p14:tracePt t="54240" x="7600950" y="3382963"/>
          <p14:tracePt t="54256" x="7612063" y="3360738"/>
          <p14:tracePt t="54273" x="7618413" y="3343275"/>
          <p14:tracePt t="54289" x="7629525" y="3308350"/>
          <p14:tracePt t="54306" x="7635875" y="3257550"/>
          <p14:tracePt t="54323" x="7640638" y="3211513"/>
          <p14:tracePt t="54339" x="7640638" y="3165475"/>
          <p14:tracePt t="54356" x="7640638" y="3125788"/>
          <p14:tracePt t="54373" x="7635875" y="3086100"/>
          <p14:tracePt t="54373" x="7623175" y="3068638"/>
          <p14:tracePt t="54390" x="7589838" y="3017838"/>
          <p14:tracePt t="54406" x="7508875" y="2949575"/>
          <p14:tracePt t="54423" x="7418388" y="2874963"/>
          <p14:tracePt t="54439" x="7332663" y="2806700"/>
          <p14:tracePt t="54456" x="7240588" y="2754313"/>
          <p14:tracePt t="54473" x="7165975" y="2703513"/>
          <p14:tracePt t="54489" x="7104063" y="2674938"/>
          <p14:tracePt t="54506" x="7046913" y="2646363"/>
          <p14:tracePt t="54523" x="6983413" y="2617788"/>
          <p14:tracePt t="54540" x="6908800" y="2593975"/>
          <p14:tracePt t="54556" x="6811963" y="2565400"/>
          <p14:tracePt t="54573" x="6657975" y="2520950"/>
          <p14:tracePt t="54590" x="6607175" y="2508250"/>
          <p14:tracePt t="54606" x="6561138" y="2508250"/>
          <p14:tracePt t="54623" x="6521450" y="2503488"/>
          <p14:tracePt t="54639" x="6480175" y="2503488"/>
          <p14:tracePt t="54656" x="6435725" y="2503488"/>
          <p14:tracePt t="54673" x="6383338" y="2503488"/>
          <p14:tracePt t="54689" x="6332538" y="2508250"/>
          <p14:tracePt t="54706" x="6269038" y="2514600"/>
          <p14:tracePt t="54722" x="6229350" y="2525713"/>
          <p14:tracePt t="54739" x="6194425" y="2543175"/>
          <p14:tracePt t="54756" x="6154738" y="2565400"/>
          <p14:tracePt t="54756" x="6137275" y="2571750"/>
          <p14:tracePt t="54774" x="6097588" y="2593975"/>
          <p14:tracePt t="54790" x="6069013" y="2611438"/>
          <p14:tracePt t="54806" x="6046788" y="2628900"/>
          <p14:tracePt t="54823" x="6018213" y="2651125"/>
          <p14:tracePt t="54839" x="5983288" y="2686050"/>
          <p14:tracePt t="54856" x="5949950" y="2714625"/>
          <p14:tracePt t="54873" x="5921375" y="2743200"/>
          <p14:tracePt t="54889" x="5892800" y="2771775"/>
          <p14:tracePt t="54906" x="5875338" y="2806700"/>
          <p14:tracePt t="54924" x="5851525" y="2835275"/>
          <p14:tracePt t="54940" x="5829300" y="2868613"/>
          <p14:tracePt t="54957" x="5807075" y="2892425"/>
          <p14:tracePt t="54974" x="5789613" y="2943225"/>
          <p14:tracePt t="54991" x="5778500" y="2965450"/>
          <p14:tracePt t="55007" x="5765800" y="2994025"/>
          <p14:tracePt t="55024" x="5765800" y="3006725"/>
          <p14:tracePt t="55040" x="5765800" y="3011488"/>
          <p14:tracePt t="55057" x="5765800" y="3017838"/>
          <p14:tracePt t="55074" x="5765800" y="3028950"/>
          <p14:tracePt t="55090" x="5765800" y="3040063"/>
          <p14:tracePt t="55108" x="5772150" y="3063875"/>
          <p14:tracePt t="55124" x="5807075" y="3097213"/>
          <p14:tracePt t="55140" x="5868988" y="3143250"/>
          <p14:tracePt t="55157" x="5949950" y="3194050"/>
          <p14:tracePt t="55174" x="6097588" y="3268663"/>
          <p14:tracePt t="55191" x="6229350" y="3321050"/>
          <p14:tracePt t="55207" x="6372225" y="3365500"/>
          <p14:tracePt t="55224" x="6532563" y="3406775"/>
          <p14:tracePt t="55240" x="6704013" y="3435350"/>
          <p14:tracePt t="55257" x="6880225" y="3446463"/>
          <p14:tracePt t="55274" x="7046913" y="3463925"/>
          <p14:tracePt t="55290" x="7194550" y="3475038"/>
          <p14:tracePt t="55307" x="7315200" y="3479800"/>
          <p14:tracePt t="55324" x="7400925" y="3479800"/>
          <p14:tracePt t="55340" x="7475538" y="3475038"/>
          <p14:tracePt t="55357" x="7521575" y="3468688"/>
          <p14:tracePt t="55374" x="7583488" y="3440113"/>
          <p14:tracePt t="55391" x="7612063" y="3417888"/>
          <p14:tracePt t="55407" x="7635875" y="3400425"/>
          <p14:tracePt t="55424" x="7658100" y="3371850"/>
          <p14:tracePt t="55440" x="7669213" y="3354388"/>
          <p14:tracePt t="55457" x="7680325" y="3332163"/>
          <p14:tracePt t="55473" x="7697788" y="3292475"/>
          <p14:tracePt t="55490" x="7704138" y="3246438"/>
          <p14:tracePt t="55507" x="7708900" y="3194050"/>
          <p14:tracePt t="55524" x="7708900" y="3160713"/>
          <p14:tracePt t="55540" x="7708900" y="3125788"/>
          <p14:tracePt t="55557" x="7708900" y="3097213"/>
          <p14:tracePt t="55573" x="7704138" y="3068638"/>
          <p14:tracePt t="55573" x="7697788" y="3051175"/>
          <p14:tracePt t="55591" x="7675563" y="3022600"/>
          <p14:tracePt t="55607" x="7658100" y="2994025"/>
          <p14:tracePt t="55623" x="7618413" y="2965450"/>
          <p14:tracePt t="55640" x="7566025" y="2932113"/>
          <p14:tracePt t="55657" x="7486650" y="2874963"/>
          <p14:tracePt t="55674" x="7389813" y="2822575"/>
          <p14:tracePt t="55690" x="7304088" y="2778125"/>
          <p14:tracePt t="55707" x="7235825" y="2743200"/>
          <p14:tracePt t="55723" x="7189788" y="2720975"/>
          <p14:tracePt t="55740" x="7143750" y="2703513"/>
          <p14:tracePt t="55757" x="7086600" y="2674938"/>
          <p14:tracePt t="55774" x="6961188" y="2640013"/>
          <p14:tracePt t="55791" x="6846888" y="2617788"/>
          <p14:tracePt t="55807" x="6737350" y="2589213"/>
          <p14:tracePt t="55825" x="6646863" y="2578100"/>
          <p14:tracePt t="55840" x="6561138" y="2571750"/>
          <p14:tracePt t="55857" x="6508750" y="2565400"/>
          <p14:tracePt t="55874" x="6457950" y="2565400"/>
          <p14:tracePt t="55890" x="6418263" y="2565400"/>
          <p14:tracePt t="55907" x="6350000" y="2571750"/>
          <p14:tracePt t="55924" x="6275388" y="2582863"/>
          <p14:tracePt t="55940" x="6207125" y="2593975"/>
          <p14:tracePt t="55957" x="6121400" y="2617788"/>
          <p14:tracePt t="55974" x="6035675" y="2628900"/>
          <p14:tracePt t="55990" x="6000750" y="2640013"/>
          <p14:tracePt t="56007" x="5978525" y="2651125"/>
          <p14:tracePt t="56024" x="5954713" y="2668588"/>
          <p14:tracePt t="56040" x="5926138" y="2692400"/>
          <p14:tracePt t="56057" x="5892800" y="2714625"/>
          <p14:tracePt t="56074" x="5851525" y="2749550"/>
          <p14:tracePt t="56090" x="5811838" y="2800350"/>
          <p14:tracePt t="56107" x="5778500" y="2846388"/>
          <p14:tracePt t="56124" x="5737225" y="2903538"/>
          <p14:tracePt t="56140" x="5715000" y="2954338"/>
          <p14:tracePt t="56157" x="5686425" y="3000375"/>
          <p14:tracePt t="56173" x="5668963" y="3074988"/>
          <p14:tracePt t="56191" x="5668963" y="3114675"/>
          <p14:tracePt t="56207" x="5668963" y="3132138"/>
          <p14:tracePt t="56224" x="5668963" y="3143250"/>
          <p14:tracePt t="56240" x="5680075" y="3149600"/>
          <p14:tracePt t="56256" x="5697538" y="3154363"/>
          <p14:tracePt t="56273" x="5737225" y="3160713"/>
          <p14:tracePt t="56289" x="5789613" y="3171825"/>
          <p14:tracePt t="56306" x="5875338" y="3194050"/>
          <p14:tracePt t="56324" x="5978525" y="3217863"/>
          <p14:tracePt t="56339" x="6097588" y="3240088"/>
          <p14:tracePt t="56356" x="6207125" y="3251200"/>
          <p14:tracePt t="56373" x="6365875" y="3275013"/>
          <p14:tracePt t="56391" x="6457950" y="3286125"/>
          <p14:tracePt t="56407" x="6537325" y="3286125"/>
          <p14:tracePt t="56424" x="6623050" y="3286125"/>
          <p14:tracePt t="56440" x="6737350" y="3268663"/>
          <p14:tracePt t="56457" x="6886575" y="3235325"/>
          <p14:tracePt t="56473" x="7051675" y="3206750"/>
          <p14:tracePt t="56490" x="7200900" y="3178175"/>
          <p14:tracePt t="56507" x="7321550" y="3149600"/>
          <p14:tracePt t="56523" x="7361238" y="3143250"/>
          <p14:tracePt t="56540" x="7378700" y="3132138"/>
          <p14:tracePt t="56557" x="7383463" y="3125788"/>
          <p14:tracePt t="56573" x="7412038" y="3092450"/>
          <p14:tracePt t="56591" x="7418388" y="3068638"/>
          <p14:tracePt t="56607" x="7418388" y="3040063"/>
          <p14:tracePt t="56624" x="7423150" y="3011488"/>
          <p14:tracePt t="56641" x="7418388" y="2965450"/>
          <p14:tracePt t="56657" x="7394575" y="2908300"/>
          <p14:tracePt t="56674" x="7337425" y="2840038"/>
          <p14:tracePt t="56690" x="7264400" y="2771775"/>
          <p14:tracePt t="56707" x="7178675" y="2697163"/>
          <p14:tracePt t="56723" x="7058025" y="2628900"/>
          <p14:tracePt t="56740" x="6937375" y="2578100"/>
          <p14:tracePt t="56757" x="6800850" y="2514600"/>
          <p14:tracePt t="56773" x="6589713" y="2439988"/>
          <p14:tracePt t="56791" x="6492875" y="2417763"/>
          <p14:tracePt t="56807" x="6435725" y="2406650"/>
          <p14:tracePt t="56823" x="6423025" y="2406650"/>
          <p14:tracePt t="56878" x="6418263" y="2406650"/>
          <p14:tracePt t="56894" x="6411913" y="2406650"/>
          <p14:tracePt t="56910" x="6394450" y="2411413"/>
          <p14:tracePt t="56918" x="6378575" y="2417763"/>
          <p14:tracePt t="56926" x="6361113" y="2428875"/>
          <p14:tracePt t="56934" x="6337300" y="2435225"/>
          <p14:tracePt t="56940" x="6303963" y="2457450"/>
          <p14:tracePt t="56957" x="6257925" y="2492375"/>
          <p14:tracePt t="56974" x="6200775" y="2536825"/>
          <p14:tracePt t="56991" x="6149975" y="2565400"/>
          <p14:tracePt t="57007" x="6108700" y="2606675"/>
          <p14:tracePt t="57023" x="6064250" y="2635250"/>
          <p14:tracePt t="57040" x="6029325" y="2674938"/>
          <p14:tracePt t="57057" x="6000750" y="2708275"/>
          <p14:tracePt t="57074" x="5983288" y="2743200"/>
          <p14:tracePt t="57090" x="5961063" y="2765425"/>
          <p14:tracePt t="57107" x="5943600" y="2794000"/>
          <p14:tracePt t="57123" x="5926138" y="2811463"/>
          <p14:tracePt t="57141" x="5915025" y="2840038"/>
          <p14:tracePt t="57157" x="5903913" y="2868613"/>
          <p14:tracePt t="57174" x="5892800" y="2903538"/>
          <p14:tracePt t="57190" x="5880100" y="2908300"/>
          <p14:tracePt t="57207" x="5880100" y="2914650"/>
          <p14:tracePt t="57223" x="5880100" y="2921000"/>
          <p14:tracePt t="57240" x="5880100" y="2925763"/>
          <p14:tracePt t="57257" x="5880100" y="2932113"/>
          <p14:tracePt t="57273" x="5875338" y="2943225"/>
          <p14:tracePt t="57310" x="5875338" y="2949575"/>
          <p14:tracePt t="57334" x="5868988" y="2965450"/>
          <p14:tracePt t="57342" x="5868988" y="2971800"/>
          <p14:tracePt t="57343" x="5868988" y="2982913"/>
          <p14:tracePt t="57358" x="5868988" y="2994025"/>
          <p14:tracePt t="57373" x="5868988" y="3011488"/>
          <p14:tracePt t="57390" x="5868988" y="3022600"/>
          <p14:tracePt t="57407" x="5868988" y="3035300"/>
          <p14:tracePt t="57423" x="5868988" y="3051175"/>
          <p14:tracePt t="57441" x="5886450" y="3092450"/>
          <p14:tracePt t="57457" x="5921375" y="3143250"/>
          <p14:tracePt t="57474" x="5965825" y="3194050"/>
          <p14:tracePt t="57490" x="6029325" y="3240088"/>
          <p14:tracePt t="57507" x="6115050" y="3286125"/>
          <p14:tracePt t="57523" x="6211888" y="3325813"/>
          <p14:tracePt t="57541" x="6308725" y="3343275"/>
          <p14:tracePt t="57557" x="6400800" y="3349625"/>
          <p14:tracePt t="57574" x="6492875" y="3349625"/>
          <p14:tracePt t="57590" x="6618288" y="3349625"/>
          <p14:tracePt t="57607" x="6680200" y="3354388"/>
          <p14:tracePt t="57623" x="6721475" y="3354388"/>
          <p14:tracePt t="57640" x="6750050" y="3360738"/>
          <p14:tracePt t="57657" x="6778625" y="3365500"/>
          <p14:tracePt t="57674" x="6807200" y="3365500"/>
          <p14:tracePt t="57690" x="6835775" y="3365500"/>
          <p14:tracePt t="57707" x="6864350" y="3365500"/>
          <p14:tracePt t="57723" x="6897688" y="3354388"/>
          <p14:tracePt t="57740" x="6932613" y="3336925"/>
          <p14:tracePt t="57757" x="6989763" y="3314700"/>
          <p14:tracePt t="57774" x="7046913" y="3279775"/>
          <p14:tracePt t="57791" x="7069138" y="3251200"/>
          <p14:tracePt t="57807" x="7086600" y="3222625"/>
          <p14:tracePt t="57823" x="7108825" y="3200400"/>
          <p14:tracePt t="57840" x="7126288" y="3160713"/>
          <p14:tracePt t="57857" x="7143750" y="3121025"/>
          <p14:tracePt t="57874" x="7161213" y="3079750"/>
          <p14:tracePt t="57890" x="7172325" y="3051175"/>
          <p14:tracePt t="57907" x="7183438" y="3028950"/>
          <p14:tracePt t="57923" x="7189788" y="3017838"/>
          <p14:tracePt t="57940" x="7194550" y="3006725"/>
          <p14:tracePt t="57957" x="7194550" y="3000375"/>
          <p14:tracePt t="57973" x="7207250" y="2989263"/>
          <p14:tracePt t="57990" x="7212013" y="2978150"/>
          <p14:tracePt t="58007" x="7212013" y="2971800"/>
          <p14:tracePt t="58023" x="7218363" y="2965450"/>
          <p14:tracePt t="58062" x="7218363" y="2960688"/>
          <p14:tracePt t="58087" x="7218363" y="2954338"/>
          <p14:tracePt t="58118" x="7218363" y="2949575"/>
          <p14:tracePt t="58134" x="7218363" y="2936875"/>
          <p14:tracePt t="58142" x="7212013" y="2925763"/>
          <p14:tracePt t="58157" x="7194550" y="2921000"/>
          <p14:tracePt t="58157" x="7183438" y="2903538"/>
          <p14:tracePt t="58159" x="7150100" y="2879725"/>
          <p14:tracePt t="58173" x="7011988" y="2794000"/>
          <p14:tracePt t="58190" x="6897688" y="2720975"/>
          <p14:tracePt t="58207" x="6765925" y="2651125"/>
          <p14:tracePt t="58223" x="6629400" y="2589213"/>
          <p14:tracePt t="58240" x="6550025" y="2560638"/>
          <p14:tracePt t="58257" x="6508750" y="2549525"/>
          <p14:tracePt t="58274" x="6475413" y="2543175"/>
          <p14:tracePt t="58291" x="6451600" y="2543175"/>
          <p14:tracePt t="58307" x="6429375" y="2536825"/>
          <p14:tracePt t="58324" x="6394450" y="2536825"/>
          <p14:tracePt t="58340" x="6365875" y="2536825"/>
          <p14:tracePt t="58357" x="6343650" y="2536825"/>
          <p14:tracePt t="58373" x="6303963" y="2560638"/>
          <p14:tracePt t="58391" x="6264275" y="2582863"/>
          <p14:tracePt t="58407" x="6211888" y="2606675"/>
          <p14:tracePt t="58423" x="6165850" y="2640013"/>
          <p14:tracePt t="58440" x="6115050" y="2668588"/>
          <p14:tracePt t="58457" x="6080125" y="2697163"/>
          <p14:tracePt t="58473" x="6057900" y="2714625"/>
          <p14:tracePt t="58490" x="6035675" y="2725738"/>
          <p14:tracePt t="58507" x="6011863" y="2743200"/>
          <p14:tracePt t="58524" x="6000750" y="2754313"/>
          <p14:tracePt t="58540" x="5989638" y="2765425"/>
          <p14:tracePt t="58557" x="5972175" y="2778125"/>
          <p14:tracePt t="58573" x="5965825" y="2782888"/>
          <p14:tracePt t="58590" x="5954713" y="2789238"/>
          <p14:tracePt t="58607" x="5949950" y="2794000"/>
          <p14:tracePt t="58624" x="5943600" y="2800350"/>
          <p14:tracePt t="58910" x="5943600" y="2806700"/>
          <p14:tracePt t="58910" x="0" y="0"/>
        </p14:tracePtLst>
        <p14:tracePtLst>
          <p14:tracePt t="64205" x="2268538" y="3822700"/>
          <p14:tracePt t="64390" x="2279650" y="3822700"/>
          <p14:tracePt t="64399" x="2292350" y="3822700"/>
          <p14:tracePt t="64399" x="2303463" y="3822700"/>
          <p14:tracePt t="64414" x="2349500" y="3829050"/>
          <p14:tracePt t="64423" x="2382838" y="3829050"/>
          <p14:tracePt t="64439" x="2400300" y="3835400"/>
          <p14:tracePt t="64456" x="2417763" y="3840163"/>
          <p14:tracePt t="64473" x="2428875" y="3840163"/>
          <p14:tracePt t="64510" x="2435225" y="3846513"/>
          <p14:tracePt t="64526" x="2446338" y="3851275"/>
          <p14:tracePt t="64526" x="2457450" y="3851275"/>
          <p14:tracePt t="64542" x="2479675" y="3857625"/>
          <p14:tracePt t="64557" x="2514600" y="3863975"/>
          <p14:tracePt t="64573" x="2560638" y="3868738"/>
          <p14:tracePt t="64573" x="2582863" y="3875088"/>
          <p14:tracePt t="64590" x="2674938" y="3903663"/>
          <p14:tracePt t="64607" x="2760663" y="3925888"/>
          <p14:tracePt t="64623" x="2800350" y="3937000"/>
          <p14:tracePt t="64640" x="2811463" y="3937000"/>
          <p14:tracePt t="64656" x="2817813" y="3943350"/>
          <p14:tracePt t="65502" x="2822575" y="3943350"/>
          <p14:tracePt t="65526" x="2835275" y="3943350"/>
          <p14:tracePt t="65534" x="2851150" y="3937000"/>
          <p14:tracePt t="65534" x="2879725" y="3937000"/>
          <p14:tracePt t="65550" x="2903538" y="3932238"/>
          <p14:tracePt t="65557" x="2925763" y="3932238"/>
          <p14:tracePt t="65566" x="2954338" y="3925888"/>
          <p14:tracePt t="65574" x="2989263" y="3925888"/>
          <p14:tracePt t="65574" x="3011488" y="3921125"/>
          <p14:tracePt t="65591" x="3046413" y="3921125"/>
          <p14:tracePt t="65607" x="3074988" y="3914775"/>
          <p14:tracePt t="65623" x="3121025" y="3908425"/>
          <p14:tracePt t="65639" x="3171825" y="3903663"/>
          <p14:tracePt t="65657" x="3206750" y="3903663"/>
          <p14:tracePt t="65673" x="3217863" y="3897313"/>
          <p14:tracePt t="65690" x="3228975" y="3897313"/>
          <p14:tracePt t="65706" x="3235325" y="3897313"/>
          <p14:tracePt t="65742" x="3240088" y="3897313"/>
          <p14:tracePt t="65742" x="3246438" y="3897313"/>
          <p14:tracePt t="65756" x="3257550" y="3897313"/>
          <p14:tracePt t="65773" x="3275013" y="3892550"/>
          <p14:tracePt t="65814" x="3279775" y="3892550"/>
          <p14:tracePt t="65833" x="3286125" y="3892550"/>
          <p14:tracePt t="65838" x="3297238" y="3892550"/>
          <p14:tracePt t="65849" x="3308350" y="3892550"/>
          <p14:tracePt t="65856" x="3321050" y="3892550"/>
          <p14:tracePt t="65873" x="3336925" y="3886200"/>
          <p14:tracePt t="65889" x="3354388" y="3886200"/>
          <p14:tracePt t="65907" x="3360738" y="3886200"/>
          <p14:tracePt t="65923" x="3371850" y="3886200"/>
          <p14:tracePt t="65940" x="3378200" y="3886200"/>
          <p14:tracePt t="66022" x="3378200" y="3879850"/>
          <p14:tracePt t="66078" x="3382963" y="3879850"/>
          <p14:tracePt t="66099" x="3389313" y="3879850"/>
          <p14:tracePt t="66102" x="3394075" y="3879850"/>
          <p14:tracePt t="66126" x="3400425" y="3875088"/>
          <p14:tracePt t="66150" x="3406775" y="3875088"/>
          <p14:tracePt t="66574" x="3411538" y="3875088"/>
          <p14:tracePt t="66589" x="3440113" y="3863975"/>
          <p14:tracePt t="66605" x="3463925" y="3857625"/>
          <p14:tracePt t="66606" x="3508375" y="3851275"/>
          <p14:tracePt t="66622" x="3554413" y="3851275"/>
          <p14:tracePt t="66640" x="3606800" y="3851275"/>
          <p14:tracePt t="66656" x="3646488" y="3851275"/>
          <p14:tracePt t="66673" x="3668713" y="3851275"/>
          <p14:tracePt t="66689" x="3675063" y="3851275"/>
          <p14:tracePt t="66934" x="3679825" y="3851275"/>
          <p14:tracePt t="66942" x="3686175" y="3851275"/>
          <p14:tracePt t="66950" x="3692525" y="3851275"/>
          <p14:tracePt t="66958" x="3721100" y="3846513"/>
          <p14:tracePt t="66973" x="3760788" y="3846513"/>
          <p14:tracePt t="66989" x="3846513" y="3840163"/>
          <p14:tracePt t="67006" x="3903663" y="3840163"/>
          <p14:tracePt t="67023" x="3960813" y="3840163"/>
          <p14:tracePt t="67039" x="3994150" y="3840163"/>
          <p14:tracePt t="67056" x="4017963" y="3851275"/>
          <p14:tracePt t="67073" x="4029075" y="3851275"/>
          <p14:tracePt t="67089" x="4040188" y="3851275"/>
          <p14:tracePt t="67106" x="4057650" y="3851275"/>
          <p14:tracePt t="67123" x="4075113" y="3863975"/>
          <p14:tracePt t="67140" x="4092575" y="3868738"/>
          <p14:tracePt t="67156" x="4103688" y="3875088"/>
          <p14:tracePt t="67173" x="4125913" y="3886200"/>
          <p14:tracePt t="67190" x="4149725" y="3886200"/>
          <p14:tracePt t="67206" x="4171950" y="3897313"/>
          <p14:tracePt t="67223" x="4200525" y="3908425"/>
          <p14:tracePt t="67239" x="4217988" y="3914775"/>
          <p14:tracePt t="67256" x="4240213" y="3925888"/>
          <p14:tracePt t="67273" x="4251325" y="3925888"/>
          <p14:tracePt t="67289" x="4275138" y="3937000"/>
          <p14:tracePt t="67306" x="4286250" y="3937000"/>
          <p14:tracePt t="67323" x="4292600" y="3943350"/>
          <p14:tracePt t="67339" x="4303713" y="3943350"/>
          <p14:tracePt t="67356" x="4308475" y="3943350"/>
          <p14:tracePt t="67373" x="4332288" y="3949700"/>
          <p14:tracePt t="67391" x="4354513" y="3949700"/>
          <p14:tracePt t="67406" x="4360863" y="3949700"/>
          <p14:tracePt t="67423" x="4365625" y="3949700"/>
          <p14:tracePt t="67598" x="4371975" y="3949700"/>
          <p14:tracePt t="67614" x="4378325" y="3949700"/>
          <p14:tracePt t="67621" x="4389438" y="3949700"/>
          <p14:tracePt t="68094" x="4394200" y="3949700"/>
          <p14:tracePt t="68110" x="4400550" y="3949700"/>
          <p14:tracePt t="68118" x="4406900" y="3949700"/>
          <p14:tracePt t="68126" x="4422775" y="3943350"/>
          <p14:tracePt t="68134" x="4435475" y="3943350"/>
          <p14:tracePt t="68142" x="4457700" y="3943350"/>
          <p14:tracePt t="68156" x="4468813" y="3943350"/>
          <p14:tracePt t="68173" x="4503738" y="3943350"/>
          <p14:tracePt t="68190" x="4537075" y="3943350"/>
          <p14:tracePt t="68206" x="4560888" y="3943350"/>
          <p14:tracePt t="68223" x="4578350" y="3943350"/>
          <p14:tracePt t="68239" x="4583113" y="3943350"/>
          <p14:tracePt t="68285" x="4589463" y="3943350"/>
          <p14:tracePt t="68446" x="4594225" y="3943350"/>
          <p14:tracePt t="68534" x="4600575" y="3943350"/>
          <p14:tracePt t="68541" x="4606925" y="3943350"/>
          <p14:tracePt t="68574" x="4611688" y="3943350"/>
          <p14:tracePt t="68582" x="4618038" y="3943350"/>
          <p14:tracePt t="68598" x="4622800" y="3943350"/>
          <p14:tracePt t="68613" x="4635500" y="3943350"/>
          <p14:tracePt t="68614" x="4646613" y="3943350"/>
          <p14:tracePt t="68623" x="4664075" y="3943350"/>
          <p14:tracePt t="68639" x="4675188" y="3943350"/>
          <p14:tracePt t="68656" x="4697413" y="3943350"/>
          <p14:tracePt t="68673" x="4708525" y="3943350"/>
          <p14:tracePt t="68689" x="4714875" y="3943350"/>
          <p14:tracePt t="68706" x="4721225" y="3949700"/>
          <p14:tracePt t="68723" x="4732338" y="3949700"/>
          <p14:tracePt t="68739" x="4743450" y="3949700"/>
          <p14:tracePt t="68756" x="4754563" y="3949700"/>
          <p14:tracePt t="68773" x="4765675" y="3949700"/>
          <p14:tracePt t="68773" x="4778375" y="3954463"/>
          <p14:tracePt t="68790" x="4783138" y="3954463"/>
          <p14:tracePt t="68806" x="4789488" y="3954463"/>
          <p14:tracePt t="68823" x="4806950" y="3954463"/>
          <p14:tracePt t="68839" x="4818063" y="3954463"/>
          <p14:tracePt t="68856" x="4846638" y="3960813"/>
          <p14:tracePt t="68873" x="4879975" y="3960813"/>
          <p14:tracePt t="68889" x="4921250" y="3960813"/>
          <p14:tracePt t="68906" x="4949825" y="3954463"/>
          <p14:tracePt t="68923" x="4972050" y="3954463"/>
          <p14:tracePt t="68939" x="4983163" y="3949700"/>
          <p14:tracePt t="68956" x="4994275" y="3949700"/>
          <p14:tracePt t="68973" x="5000625" y="3949700"/>
          <p14:tracePt t="69013" x="5000625" y="3937000"/>
          <p14:tracePt t="69032" x="5006975" y="3932238"/>
          <p14:tracePt t="69049" x="5006975" y="3925888"/>
          <p14:tracePt t="69050" x="5006975" y="3914775"/>
          <p14:tracePt t="69056" x="5006975" y="3908425"/>
          <p14:tracePt t="69074" x="5006975" y="3903663"/>
          <p14:tracePt t="69089" x="5006975" y="3897313"/>
          <p14:tracePt t="69107" x="5006975" y="3892550"/>
          <p14:tracePt t="69123" x="5006975" y="3879850"/>
          <p14:tracePt t="69141" x="5006975" y="3868738"/>
          <p14:tracePt t="69156" x="4994275" y="3857625"/>
          <p14:tracePt t="69173" x="4989513" y="3846513"/>
          <p14:tracePt t="69189" x="4949825" y="3822700"/>
          <p14:tracePt t="69206" x="4908550" y="3794125"/>
          <p14:tracePt t="69223" x="4875213" y="3789363"/>
          <p14:tracePt t="69239" x="4846638" y="3771900"/>
          <p14:tracePt t="69256" x="4829175" y="3760788"/>
          <p14:tracePt t="69273" x="4794250" y="3743325"/>
          <p14:tracePt t="69289" x="4760913" y="3725863"/>
          <p14:tracePt t="69306" x="4732338" y="3721100"/>
          <p14:tracePt t="69322" x="4703763" y="3721100"/>
          <p14:tracePt t="69340" x="4675188" y="3714750"/>
          <p14:tracePt t="69356" x="4629150" y="3703638"/>
          <p14:tracePt t="69373" x="4594225" y="3697288"/>
          <p14:tracePt t="69389" x="4560888" y="3692525"/>
          <p14:tracePt t="69406" x="4549775" y="3686175"/>
          <p14:tracePt t="69423" x="4537075" y="3686175"/>
          <p14:tracePt t="69462" x="4532313" y="3686175"/>
          <p14:tracePt t="69462" x="4525963" y="3686175"/>
          <p14:tracePt t="69477" x="4521200" y="3686175"/>
          <p14:tracePt t="69485" x="4514850" y="3692525"/>
          <p14:tracePt t="69493" x="4497388" y="3697288"/>
          <p14:tracePt t="69506" x="4492625" y="3703638"/>
          <p14:tracePt t="69523" x="4479925" y="3708400"/>
          <p14:tracePt t="69540" x="4468813" y="3714750"/>
          <p14:tracePt t="69556" x="4457700" y="3721100"/>
          <p14:tracePt t="69572" x="4446588" y="3732213"/>
          <p14:tracePt t="69589" x="4406900" y="3754438"/>
          <p14:tracePt t="69606" x="4389438" y="3771900"/>
          <p14:tracePt t="69623" x="4378325" y="3778250"/>
          <p14:tracePt t="69639" x="4365625" y="3789363"/>
          <p14:tracePt t="69656" x="4360863" y="3789363"/>
          <p14:tracePt t="69673" x="4360863" y="3794125"/>
          <p14:tracePt t="69689" x="4360863" y="3806825"/>
          <p14:tracePt t="69706" x="4354513" y="3811588"/>
          <p14:tracePt t="69723" x="4354513" y="3822700"/>
          <p14:tracePt t="69739" x="4354513" y="3840163"/>
          <p14:tracePt t="69756" x="4354513" y="3863975"/>
          <p14:tracePt t="69773" x="4354513" y="3886200"/>
          <p14:tracePt t="69789" x="4365625" y="3908425"/>
          <p14:tracePt t="69806" x="4378325" y="3925888"/>
          <p14:tracePt t="69823" x="4400550" y="3943350"/>
          <p14:tracePt t="69839" x="4418013" y="3960813"/>
          <p14:tracePt t="69856" x="4451350" y="3978275"/>
          <p14:tracePt t="69873" x="4479925" y="3989388"/>
          <p14:tracePt t="69889" x="4521200" y="3994150"/>
          <p14:tracePt t="69906" x="4565650" y="4000500"/>
          <p14:tracePt t="69923" x="4594225" y="4006850"/>
          <p14:tracePt t="69939" x="4629150" y="4011613"/>
          <p14:tracePt t="69956" x="4664075" y="4022725"/>
          <p14:tracePt t="69973" x="4714875" y="4029075"/>
          <p14:tracePt t="69990" x="4754563" y="4029075"/>
          <p14:tracePt t="70006" x="4778375" y="4029075"/>
          <p14:tracePt t="70023" x="4789488" y="4022725"/>
          <p14:tracePt t="70061" x="4800600" y="4017963"/>
          <p14:tracePt t="70174" x="4794250" y="4017963"/>
          <p14:tracePt t="70182" x="4778375" y="4017963"/>
          <p14:tracePt t="70190" x="4749800" y="4022725"/>
          <p14:tracePt t="70206" x="4725988" y="4029075"/>
          <p14:tracePt t="70206" x="4651375" y="4035425"/>
          <p14:tracePt t="70222" x="4537075" y="4035425"/>
          <p14:tracePt t="70239" x="4446588" y="4035425"/>
          <p14:tracePt t="70256" x="4365625" y="4035425"/>
          <p14:tracePt t="70273" x="4308475" y="4017963"/>
          <p14:tracePt t="70289" x="4268788" y="3994150"/>
          <p14:tracePt t="70306" x="4240213" y="3983038"/>
          <p14:tracePt t="70322" x="4200525" y="3960813"/>
          <p14:tracePt t="70339" x="4154488" y="3943350"/>
          <p14:tracePt t="70356" x="4103688" y="3921125"/>
          <p14:tracePt t="70373" x="4057650" y="3903663"/>
          <p14:tracePt t="70390" x="4022725" y="3903663"/>
          <p14:tracePt t="70406" x="4000500" y="3897313"/>
          <p14:tracePt t="70423" x="3965575" y="3897313"/>
          <p14:tracePt t="70439" x="3943350" y="3892550"/>
          <p14:tracePt t="70456" x="3914775" y="3879850"/>
          <p14:tracePt t="70473" x="3903663" y="3879850"/>
          <p14:tracePt t="70490" x="3892550" y="3879850"/>
          <p14:tracePt t="70534" x="3892550" y="3875088"/>
          <p14:tracePt t="70886" x="3903663" y="3868738"/>
          <p14:tracePt t="70889" x="3943350" y="3863975"/>
          <p14:tracePt t="70906" x="3994150" y="3846513"/>
          <p14:tracePt t="70906" x="4103688" y="3840163"/>
          <p14:tracePt t="70923" x="4211638" y="3840163"/>
          <p14:tracePt t="70939" x="4349750" y="3851275"/>
          <p14:tracePt t="70956" x="4508500" y="3875088"/>
          <p14:tracePt t="70973" x="4697413" y="3921125"/>
          <p14:tracePt t="70990" x="4811713" y="3949700"/>
          <p14:tracePt t="71006" x="4921250" y="3971925"/>
          <p14:tracePt t="71023" x="5018088" y="3994150"/>
          <p14:tracePt t="71039" x="5080000" y="4006850"/>
          <p14:tracePt t="71056" x="5114925" y="4011613"/>
          <p14:tracePt t="71073" x="5137150" y="4011613"/>
          <p14:tracePt t="71089" x="5143500" y="4011613"/>
          <p14:tracePt t="71106" x="5154613" y="4011613"/>
          <p14:tracePt t="71149" x="5165725" y="4011613"/>
          <p14:tracePt t="71165" x="5172075" y="4011613"/>
          <p14:tracePt t="71174" x="5183188" y="4011613"/>
          <p14:tracePt t="71189" x="5189538" y="4011613"/>
          <p14:tracePt t="71190" x="5194300" y="4011613"/>
          <p14:tracePt t="71333" x="5200650" y="4011613"/>
          <p14:tracePt t="71365" x="5207000" y="4011613"/>
          <p14:tracePt t="71373" x="5229225" y="4011613"/>
          <p14:tracePt t="71389" x="5257800" y="4011613"/>
          <p14:tracePt t="71390" x="5326063" y="4022725"/>
          <p14:tracePt t="71406" x="5411788" y="4035425"/>
          <p14:tracePt t="71423" x="5492750" y="4040188"/>
          <p14:tracePt t="71440" x="5561013" y="4046538"/>
          <p14:tracePt t="71456" x="5622925" y="4046538"/>
          <p14:tracePt t="71473" x="5675313" y="4051300"/>
          <p14:tracePt t="71490" x="5726113" y="4051300"/>
          <p14:tracePt t="71506" x="5778500" y="4051300"/>
          <p14:tracePt t="71523" x="5846763" y="4046538"/>
          <p14:tracePt t="71539" x="5908675" y="4046538"/>
          <p14:tracePt t="71556" x="5972175" y="4046538"/>
          <p14:tracePt t="71572" x="6057900" y="4046538"/>
          <p14:tracePt t="71590" x="6121400" y="4046538"/>
          <p14:tracePt t="71605" x="6172200" y="4046538"/>
          <p14:tracePt t="71622" x="6223000" y="4046538"/>
          <p14:tracePt t="71638" x="6275388" y="4035425"/>
          <p14:tracePt t="71655" x="6315075" y="4029075"/>
          <p14:tracePt t="71672" x="6350000" y="4029075"/>
          <p14:tracePt t="71689" x="6411913" y="4022725"/>
          <p14:tracePt t="71705" x="6469063" y="4022725"/>
          <p14:tracePt t="71722" x="6526213" y="4011613"/>
          <p14:tracePt t="71739" x="6565900" y="3994150"/>
          <p14:tracePt t="71756" x="6600825" y="3983038"/>
          <p14:tracePt t="71772" x="6651625" y="3971925"/>
          <p14:tracePt t="71790" x="6686550" y="3960813"/>
          <p14:tracePt t="71806" x="6715125" y="3949700"/>
          <p14:tracePt t="71823" x="6743700" y="3937000"/>
          <p14:tracePt t="71839" x="6772275" y="3925888"/>
          <p14:tracePt t="71856" x="6800850" y="3908425"/>
          <p14:tracePt t="71873" x="6829425" y="3897313"/>
          <p14:tracePt t="71889" x="6858000" y="3879850"/>
          <p14:tracePt t="71906" x="6886575" y="3863975"/>
          <p14:tracePt t="71923" x="6892925" y="3851275"/>
          <p14:tracePt t="71939" x="6897688" y="3840163"/>
          <p14:tracePt t="71989" x="6897688" y="3835400"/>
          <p14:tracePt t="72045" x="6897688" y="3829050"/>
          <p14:tracePt t="72053" x="6897688" y="3822700"/>
          <p14:tracePt t="72061" x="6880225" y="3811588"/>
          <p14:tracePt t="72069" x="6864350" y="3794125"/>
          <p14:tracePt t="72077" x="6800850" y="3754438"/>
          <p14:tracePt t="72089" x="6715125" y="3714750"/>
          <p14:tracePt t="72106" x="6640513" y="3675063"/>
          <p14:tracePt t="72123" x="6572250" y="3646488"/>
          <p14:tracePt t="72139" x="6497638" y="3622675"/>
          <p14:tracePt t="72156" x="6440488" y="3606800"/>
          <p14:tracePt t="72172" x="6383338" y="3594100"/>
          <p14:tracePt t="72190" x="6321425" y="3571875"/>
          <p14:tracePt t="72206" x="6257925" y="3565525"/>
          <p14:tracePt t="72222" x="6183313" y="3554413"/>
          <p14:tracePt t="72239" x="6115050" y="3554413"/>
          <p14:tracePt t="72256" x="6035675" y="3554413"/>
          <p14:tracePt t="72272" x="5972175" y="3560763"/>
          <p14:tracePt t="72289" x="5915025" y="3565525"/>
          <p14:tracePt t="72306" x="5868988" y="3578225"/>
          <p14:tracePt t="72322" x="5829300" y="3589338"/>
          <p14:tracePt t="72339" x="5807075" y="3594100"/>
          <p14:tracePt t="72356" x="5778500" y="3606800"/>
          <p14:tracePt t="72372" x="5737225" y="3622675"/>
          <p14:tracePt t="72390" x="5703888" y="3640138"/>
          <p14:tracePt t="72407" x="5668963" y="3657600"/>
          <p14:tracePt t="72424" x="5629275" y="3668713"/>
          <p14:tracePt t="72440" x="5600700" y="3686175"/>
          <p14:tracePt t="72457" x="5565775" y="3703638"/>
          <p14:tracePt t="72474" x="5561013" y="3714750"/>
          <p14:tracePt t="72491" x="5543550" y="3732213"/>
          <p14:tracePt t="72507" x="5532438" y="3749675"/>
          <p14:tracePt t="72523" x="5521325" y="3760788"/>
          <p14:tracePt t="72540" x="5514975" y="3771900"/>
          <p14:tracePt t="72557" x="5503863" y="3789363"/>
          <p14:tracePt t="72574" x="5492750" y="3806825"/>
          <p14:tracePt t="72590" x="5486400" y="3817938"/>
          <p14:tracePt t="72607" x="5480050" y="3835400"/>
          <p14:tracePt t="72623" x="5475288" y="3863975"/>
          <p14:tracePt t="72640" x="5475288" y="3879850"/>
          <p14:tracePt t="72658" x="5475288" y="3903663"/>
          <p14:tracePt t="72674" x="5475288" y="3921125"/>
          <p14:tracePt t="72690" x="5475288" y="3937000"/>
          <p14:tracePt t="72707" x="5475288" y="3949700"/>
          <p14:tracePt t="72723" x="5480050" y="3978275"/>
          <p14:tracePt t="72740" x="5508625" y="4000500"/>
          <p14:tracePt t="72757" x="5565775" y="4029075"/>
          <p14:tracePt t="72773" x="5651500" y="4075113"/>
          <p14:tracePt t="72790" x="5875338" y="4143375"/>
          <p14:tracePt t="72807" x="6075363" y="4178300"/>
          <p14:tracePt t="72823" x="6257925" y="4211638"/>
          <p14:tracePt t="72840" x="6464300" y="4229100"/>
          <p14:tracePt t="72857" x="6640513" y="4235450"/>
          <p14:tracePt t="72874" x="6783388" y="4235450"/>
          <p14:tracePt t="72890" x="6886575" y="4235450"/>
          <p14:tracePt t="72907" x="6950075" y="4222750"/>
          <p14:tracePt t="72923" x="6972300" y="4211638"/>
          <p14:tracePt t="72940" x="6983413" y="4200525"/>
          <p14:tracePt t="73086" x="6989763" y="4194175"/>
          <p14:tracePt t="73102" x="6994525" y="4194175"/>
          <p14:tracePt t="73118" x="7000875" y="4189413"/>
          <p14:tracePt t="73133" x="7029450" y="4171950"/>
          <p14:tracePt t="73142" x="7040563" y="4171950"/>
          <p14:tracePt t="73142" x="7046913" y="4165600"/>
          <p14:tracePt t="73158" x="7051675" y="4160838"/>
          <p14:tracePt t="73173" x="7058025" y="4160838"/>
          <p14:tracePt t="73238" x="7064375" y="4160838"/>
          <p14:tracePt t="73256" x="7064375" y="4154488"/>
          <p14:tracePt t="73302" x="7069138" y="4154488"/>
          <p14:tracePt t="73318" x="7080250" y="4149725"/>
          <p14:tracePt t="73326" x="7086600" y="4143375"/>
          <p14:tracePt t="73340" x="7097713" y="4137025"/>
          <p14:tracePt t="73341" x="7108825" y="4137025"/>
          <p14:tracePt t="73357" x="7126288" y="4132263"/>
          <p14:tracePt t="73374" x="7154863" y="4121150"/>
          <p14:tracePt t="73391" x="7172325" y="4114800"/>
          <p14:tracePt t="73407" x="7200900" y="4108450"/>
          <p14:tracePt t="73423" x="7240588" y="4103688"/>
          <p14:tracePt t="73440" x="7280275" y="4097338"/>
          <p14:tracePt t="73457" x="7308850" y="4097338"/>
          <p14:tracePt t="73474" x="7343775" y="4097338"/>
          <p14:tracePt t="73490" x="7372350" y="4092575"/>
          <p14:tracePt t="73508" x="7412038" y="4092575"/>
          <p14:tracePt t="73524" x="7469188" y="4092575"/>
          <p14:tracePt t="73540" x="7543800" y="4097338"/>
          <p14:tracePt t="73557" x="7594600" y="4103688"/>
          <p14:tracePt t="73574" x="7680325" y="4114800"/>
          <p14:tracePt t="73590" x="7750175" y="4121150"/>
          <p14:tracePt t="73607" x="7840663" y="4125913"/>
          <p14:tracePt t="73623" x="7932738" y="4137025"/>
          <p14:tracePt t="73640" x="8029575" y="4143375"/>
          <p14:tracePt t="73657" x="8108950" y="4143375"/>
          <p14:tracePt t="73673" x="8172450" y="4132263"/>
          <p14:tracePt t="73690" x="8218488" y="4121150"/>
          <p14:tracePt t="73707" x="8264525" y="4108450"/>
          <p14:tracePt t="73723" x="8297863" y="4097338"/>
          <p14:tracePt t="73740" x="8315325" y="4086225"/>
          <p14:tracePt t="73757" x="8332788" y="4075113"/>
          <p14:tracePt t="73774" x="8343900" y="4064000"/>
          <p14:tracePt t="73790" x="8350250" y="4051300"/>
          <p14:tracePt t="73807" x="8361363" y="4035425"/>
          <p14:tracePt t="73823" x="8366125" y="4029075"/>
          <p14:tracePt t="73840" x="8372475" y="4017963"/>
          <p14:tracePt t="73857" x="8372475" y="4006850"/>
          <p14:tracePt t="73875" x="8378825" y="4000500"/>
          <p14:tracePt t="73890" x="8389938" y="3978275"/>
          <p14:tracePt t="73907" x="8401050" y="3960813"/>
          <p14:tracePt t="73923" x="8407400" y="3949700"/>
          <p14:tracePt t="73940" x="8412163" y="3937000"/>
          <p14:tracePt t="73957" x="8418513" y="3914775"/>
          <p14:tracePt t="73973" x="8429625" y="3897313"/>
          <p14:tracePt t="73973" x="8429625" y="3892550"/>
          <p14:tracePt t="73990" x="8435975" y="3863975"/>
          <p14:tracePt t="74007" x="8435975" y="3835400"/>
          <p14:tracePt t="74025" x="8435975" y="3806825"/>
          <p14:tracePt t="74040" x="8435975" y="3778250"/>
          <p14:tracePt t="74057" x="8435975" y="3760788"/>
          <p14:tracePt t="74073" x="8429625" y="3754438"/>
          <p14:tracePt t="74091" x="8423275" y="3743325"/>
          <p14:tracePt t="74107" x="8418513" y="3732213"/>
          <p14:tracePt t="74125" x="8412163" y="3725863"/>
          <p14:tracePt t="74140" x="8407400" y="3725863"/>
          <p14:tracePt t="74157" x="8394700" y="3714750"/>
          <p14:tracePt t="74173" x="8366125" y="3703638"/>
          <p14:tracePt t="74191" x="8343900" y="3697288"/>
          <p14:tracePt t="74207" x="8321675" y="3692525"/>
          <p14:tracePt t="74224" x="8264525" y="3679825"/>
          <p14:tracePt t="74240" x="8172450" y="3651250"/>
          <p14:tracePt t="74257" x="8040688" y="3617913"/>
          <p14:tracePt t="74273" x="7926388" y="3582988"/>
          <p14:tracePt t="74290" x="7823200" y="3560763"/>
          <p14:tracePt t="74307" x="7754938" y="3549650"/>
          <p14:tracePt t="74324" x="7669213" y="3536950"/>
          <p14:tracePt t="74340" x="7600950" y="3536950"/>
          <p14:tracePt t="74357" x="7550150" y="3536950"/>
          <p14:tracePt t="74373" x="7497763" y="3536950"/>
          <p14:tracePt t="74391" x="7469188" y="3543300"/>
          <p14:tracePt t="74407" x="7440613" y="3549650"/>
          <p14:tracePt t="74423" x="7394575" y="3560763"/>
          <p14:tracePt t="74440" x="7321550" y="3578225"/>
          <p14:tracePt t="74457" x="7264400" y="3594100"/>
          <p14:tracePt t="74473" x="7223125" y="3617913"/>
          <p14:tracePt t="74490" x="7207250" y="3640138"/>
          <p14:tracePt t="74507" x="7189788" y="3657600"/>
          <p14:tracePt t="74523" x="7172325" y="3679825"/>
          <p14:tracePt t="74541" x="7165975" y="3692525"/>
          <p14:tracePt t="74557" x="7154863" y="3708400"/>
          <p14:tracePt t="74573" x="7143750" y="3743325"/>
          <p14:tracePt t="74607" x="7132638" y="3765550"/>
          <p14:tracePt t="74607" x="7132638" y="3794125"/>
          <p14:tracePt t="74624" x="7132638" y="3806825"/>
          <p14:tracePt t="74640" x="7132638" y="3811588"/>
          <p14:tracePt t="74658" x="7132638" y="3817938"/>
          <p14:tracePt t="74673" x="7132638" y="3829050"/>
          <p14:tracePt t="74690" x="7132638" y="3835400"/>
          <p14:tracePt t="74706" x="7132638" y="3846513"/>
          <p14:tracePt t="74742" x="7132638" y="3851275"/>
          <p14:tracePt t="74742" x="7137400" y="3857625"/>
          <p14:tracePt t="74757" x="7150100" y="3875088"/>
          <p14:tracePt t="74773" x="7165975" y="3892550"/>
          <p14:tracePt t="74790" x="7172325" y="3903663"/>
          <p14:tracePt t="74807" x="7183438" y="3908425"/>
          <p14:tracePt t="74824" x="7189788" y="3908425"/>
          <p14:tracePt t="74840" x="7189788" y="3914775"/>
          <p14:tracePt t="74858" x="7194550" y="3921125"/>
          <p14:tracePt t="74873" x="7200900" y="3921125"/>
          <p14:tracePt t="74910" x="7212013" y="3921125"/>
          <p14:tracePt t="74926" x="7229475" y="3921125"/>
          <p14:tracePt t="74939" x="7251700" y="3921125"/>
          <p14:tracePt t="74958" x="7258050" y="3921125"/>
          <p14:tracePt t="74958" x="7269163" y="3921125"/>
          <p14:tracePt t="74973" x="7292975" y="3921125"/>
          <p14:tracePt t="74990" x="7308850" y="3921125"/>
          <p14:tracePt t="75007" x="7326313" y="3921125"/>
          <p14:tracePt t="75023" x="7337425" y="3921125"/>
          <p14:tracePt t="75040" x="7350125" y="3921125"/>
          <p14:tracePt t="75057" x="7366000" y="3921125"/>
          <p14:tracePt t="75073" x="7372350" y="3921125"/>
          <p14:tracePt t="75414" x="7378700" y="3914775"/>
          <p14:tracePt t="75430" x="7389813" y="3914775"/>
          <p14:tracePt t="75438" x="7400925" y="3914775"/>
          <p14:tracePt t="75456" x="7407275" y="3921125"/>
          <p14:tracePt t="75457" x="7429500" y="3932238"/>
          <p14:tracePt t="75473" x="7458075" y="3937000"/>
          <p14:tracePt t="75490" x="7469188" y="3937000"/>
          <p14:tracePt t="75507" x="7480300" y="3943350"/>
          <p14:tracePt t="75614" x="7486650" y="3943350"/>
          <p14:tracePt t="75646" x="7493000" y="3943350"/>
          <p14:tracePt t="75670" x="7497763" y="3943350"/>
          <p14:tracePt t="75710" x="7504113" y="3943350"/>
          <p14:tracePt t="75750" x="7508875" y="3943350"/>
          <p14:tracePt t="75774" x="7508875" y="3937000"/>
          <p14:tracePt t="75798" x="7515225" y="3937000"/>
          <p14:tracePt t="75807" x="7521575" y="3937000"/>
          <p14:tracePt t="75830" x="7532688" y="3932238"/>
          <p14:tracePt t="75854" x="7543800" y="3932238"/>
          <p14:tracePt t="75870" x="7550150" y="3932238"/>
          <p14:tracePt t="75883" x="7554913" y="3925888"/>
          <p14:tracePt t="75883" x="7561263" y="3925888"/>
          <p14:tracePt t="75890" x="7566025" y="3925888"/>
          <p14:tracePt t="75907" x="7583488" y="3925888"/>
          <p14:tracePt t="75923" x="7589838" y="3925888"/>
          <p14:tracePt t="75940" x="7594600" y="3925888"/>
          <p14:tracePt t="75956" x="7607300" y="3925888"/>
          <p14:tracePt t="75973" x="7612063" y="3925888"/>
          <p14:tracePt t="75990" x="7618413" y="3925888"/>
          <p14:tracePt t="76007" x="7623175" y="3925888"/>
          <p14:tracePt t="76126" x="7629525" y="3925888"/>
          <p14:tracePt t="76158" x="7640638" y="3925888"/>
          <p14:tracePt t="76166" x="7646988" y="3925888"/>
          <p14:tracePt t="76174" x="7658100" y="3925888"/>
          <p14:tracePt t="76174" x="7675563" y="3925888"/>
          <p14:tracePt t="76190" x="7732713" y="3937000"/>
          <p14:tracePt t="76207" x="7783513" y="3943350"/>
          <p14:tracePt t="76223" x="7829550" y="3949700"/>
          <p14:tracePt t="76240" x="7858125" y="3954463"/>
          <p14:tracePt t="76257" x="7886700" y="3954463"/>
          <p14:tracePt t="76606" x="7904163" y="3954463"/>
          <p14:tracePt t="76614" x="7937500" y="3954463"/>
          <p14:tracePt t="76623" x="7978775" y="3954463"/>
          <p14:tracePt t="76630" x="8040688" y="3954463"/>
          <p14:tracePt t="76640" x="8086725" y="3954463"/>
          <p14:tracePt t="76656" x="8115300" y="3954463"/>
          <p14:tracePt t="76673" x="8126413" y="3954463"/>
          <p14:tracePt t="76690" x="8132763" y="3954463"/>
          <p14:tracePt t="76894" x="8143875" y="3954463"/>
          <p14:tracePt t="76910" x="8150225" y="3960813"/>
          <p14:tracePt t="76918" x="8154988" y="3960813"/>
          <p14:tracePt t="76926" x="8161338" y="3965575"/>
          <p14:tracePt t="76966" x="8161338" y="3971925"/>
          <p14:tracePt t="76974" x="8143875" y="3978275"/>
          <p14:tracePt t="76990" x="8108950" y="3994150"/>
          <p14:tracePt t="77006" x="8086725" y="4000500"/>
          <p14:tracePt t="77007" x="7978775" y="4017963"/>
          <p14:tracePt t="77023" x="7818438" y="4029075"/>
          <p14:tracePt t="77040" x="7612063" y="4046538"/>
          <p14:tracePt t="77057" x="7361238" y="4057650"/>
          <p14:tracePt t="77073" x="6972300" y="4040188"/>
          <p14:tracePt t="77090" x="6480175" y="3989388"/>
          <p14:tracePt t="77107" x="5972175" y="3937000"/>
          <p14:tracePt t="77123" x="5532438" y="3879850"/>
          <p14:tracePt t="77140" x="5092700" y="3822700"/>
          <p14:tracePt t="77156" x="4749800" y="3765550"/>
          <p14:tracePt t="77173" x="4514850" y="3725863"/>
          <p14:tracePt t="77190" x="4422775" y="3721100"/>
          <p14:tracePt t="77207" x="4354513" y="3721100"/>
          <p14:tracePt t="77223" x="4292600" y="3721100"/>
          <p14:tracePt t="77240" x="4235450" y="3721100"/>
          <p14:tracePt t="77256" x="4160838" y="3721100"/>
          <p14:tracePt t="77273" x="4092575" y="3725863"/>
          <p14:tracePt t="77291" x="3989388" y="3736975"/>
          <p14:tracePt t="77307" x="3851275" y="3736975"/>
          <p14:tracePt t="77323" x="3663950" y="3736975"/>
          <p14:tracePt t="77340" x="3422650" y="3736975"/>
          <p14:tracePt t="77357" x="3194050" y="3736975"/>
          <p14:tracePt t="77373" x="2943225" y="3736975"/>
          <p14:tracePt t="77391" x="2817813" y="3736975"/>
          <p14:tracePt t="77406" x="2714625" y="3732213"/>
          <p14:tracePt t="77424" x="2646363" y="3725863"/>
          <p14:tracePt t="77440" x="2582863" y="3721100"/>
          <p14:tracePt t="77457" x="2514600" y="3721100"/>
          <p14:tracePt t="77473" x="2439988" y="3725863"/>
          <p14:tracePt t="77490" x="2349500" y="3754438"/>
          <p14:tracePt t="77506" x="2257425" y="3778250"/>
          <p14:tracePt t="77523" x="2189163" y="3800475"/>
          <p14:tracePt t="77540" x="2108200" y="3817938"/>
          <p14:tracePt t="77557" x="2046288" y="3829050"/>
          <p14:tracePt t="77557" x="2017713" y="3846513"/>
          <p14:tracePt t="77574" x="1978025" y="3863975"/>
          <p14:tracePt t="77591" x="1949450" y="3879850"/>
          <p14:tracePt t="77606" x="1914525" y="3903663"/>
          <p14:tracePt t="77623" x="1879600" y="3925888"/>
          <p14:tracePt t="77640" x="1857375" y="3943350"/>
          <p14:tracePt t="77657" x="1846263" y="3954463"/>
          <p14:tracePt t="77673" x="1839913" y="3965575"/>
          <p14:tracePt t="77690" x="1835150" y="3971925"/>
          <p14:tracePt t="77706" x="1822450" y="3994150"/>
          <p14:tracePt t="77723" x="1811338" y="4011613"/>
          <p14:tracePt t="77740" x="1800225" y="4040188"/>
          <p14:tracePt t="77757" x="1793875" y="4079875"/>
          <p14:tracePt t="77773" x="1793875" y="4125913"/>
          <p14:tracePt t="77790" x="1793875" y="4143375"/>
          <p14:tracePt t="77806" x="1800225" y="4171950"/>
          <p14:tracePt t="77823" x="1835150" y="4200525"/>
          <p14:tracePt t="77840" x="1885950" y="4229100"/>
          <p14:tracePt t="77857" x="1971675" y="4279900"/>
          <p14:tracePt t="77873" x="2085975" y="4325938"/>
          <p14:tracePt t="77890" x="2235200" y="4371975"/>
          <p14:tracePt t="77906" x="2393950" y="4422775"/>
          <p14:tracePt t="77923" x="2571750" y="4446588"/>
          <p14:tracePt t="77940" x="2749550" y="4468813"/>
          <p14:tracePt t="77957" x="2932113" y="4479925"/>
          <p14:tracePt t="77973" x="3136900" y="4468813"/>
          <p14:tracePt t="77990" x="3240088" y="4440238"/>
          <p14:tracePt t="78006" x="3308350" y="4406900"/>
          <p14:tracePt t="78023" x="3354388" y="4371975"/>
          <p14:tracePt t="78040" x="3382963" y="4343400"/>
          <p14:tracePt t="78057" x="3406775" y="4314825"/>
          <p14:tracePt t="78073" x="3411538" y="4297363"/>
          <p14:tracePt t="78090" x="3417888" y="4268788"/>
          <p14:tracePt t="78106" x="3422650" y="4240213"/>
          <p14:tracePt t="78123" x="3422650" y="4200525"/>
          <p14:tracePt t="78140" x="3429000" y="4171950"/>
          <p14:tracePt t="78157" x="3422650" y="4143375"/>
          <p14:tracePt t="78173" x="3400425" y="4114800"/>
          <p14:tracePt t="78190" x="3371850" y="4097338"/>
          <p14:tracePt t="78206" x="3336925" y="4086225"/>
          <p14:tracePt t="78223" x="3292475" y="4075113"/>
          <p14:tracePt t="78240" x="3222625" y="4040188"/>
          <p14:tracePt t="78257" x="3160713" y="4011613"/>
          <p14:tracePt t="78273" x="3103563" y="3989388"/>
          <p14:tracePt t="78290" x="3057525" y="3983038"/>
          <p14:tracePt t="78306" x="3011488" y="3971925"/>
          <p14:tracePt t="78323" x="2949575" y="3960813"/>
          <p14:tracePt t="78340" x="2897188" y="3954463"/>
          <p14:tracePt t="78357" x="2846388" y="3949700"/>
          <p14:tracePt t="78373" x="2732088" y="3925888"/>
          <p14:tracePt t="78390" x="2640013" y="3921125"/>
          <p14:tracePt t="78406" x="2543175" y="3914775"/>
          <p14:tracePt t="78423" x="2435225" y="3914775"/>
          <p14:tracePt t="78440" x="2303463" y="3943350"/>
          <p14:tracePt t="78457" x="2160588" y="3994150"/>
          <p14:tracePt t="78473" x="2028825" y="4046538"/>
          <p14:tracePt t="78490" x="1931988" y="4092575"/>
          <p14:tracePt t="78507" x="1863725" y="4137025"/>
          <p14:tracePt t="78523" x="1828800" y="4165600"/>
          <p14:tracePt t="78540" x="1806575" y="4189413"/>
          <p14:tracePt t="78557" x="1789113" y="4206875"/>
          <p14:tracePt t="78573" x="1765300" y="4246563"/>
          <p14:tracePt t="78591" x="1754188" y="4275138"/>
          <p14:tracePt t="78606" x="1754188" y="4297363"/>
          <p14:tracePt t="78646" x="1754188" y="4308475"/>
          <p14:tracePt t="78646" x="1760538" y="4314825"/>
          <p14:tracePt t="78656" x="1778000" y="4325938"/>
          <p14:tracePt t="78673" x="1822450" y="4354513"/>
          <p14:tracePt t="78690" x="1920875" y="4383088"/>
          <p14:tracePt t="78706" x="2068513" y="4422775"/>
          <p14:tracePt t="78723" x="2239963" y="4468813"/>
          <p14:tracePt t="78741" x="2463800" y="4503738"/>
          <p14:tracePt t="78757" x="2714625" y="4532313"/>
          <p14:tracePt t="78773" x="3063875" y="4525963"/>
          <p14:tracePt t="78790" x="3222625" y="4486275"/>
          <p14:tracePt t="78806" x="3308350" y="4446588"/>
          <p14:tracePt t="78824" x="3365500" y="4394200"/>
          <p14:tracePt t="78840" x="3400425" y="4332288"/>
          <p14:tracePt t="78857" x="3411538" y="4303713"/>
          <p14:tracePt t="78873" x="3411538" y="4275138"/>
          <p14:tracePt t="78890" x="3411538" y="4257675"/>
          <p14:tracePt t="78906" x="3411538" y="4235450"/>
          <p14:tracePt t="78923" x="3394075" y="4200525"/>
          <p14:tracePt t="78940" x="3360738" y="4165600"/>
          <p14:tracePt t="78956" x="3286125" y="4114800"/>
          <p14:tracePt t="78973" x="3165475" y="4022725"/>
          <p14:tracePt t="78990" x="3057525" y="3960813"/>
          <p14:tracePt t="79006" x="2960688" y="3921125"/>
          <p14:tracePt t="79023" x="2868613" y="3892550"/>
          <p14:tracePt t="79040" x="2778125" y="3875088"/>
          <p14:tracePt t="79056" x="2668588" y="3868738"/>
          <p14:tracePt t="79074" x="2532063" y="3868738"/>
          <p14:tracePt t="79090" x="2382838" y="3886200"/>
          <p14:tracePt t="79107" x="2263775" y="3908425"/>
          <p14:tracePt t="79123" x="2200275" y="3925888"/>
          <p14:tracePt t="79140" x="2171700" y="3932238"/>
          <p14:tracePt t="79156" x="2165350" y="3937000"/>
          <p14:tracePt t="79222" x="2165350" y="3943350"/>
          <p14:tracePt t="79618" x="0" y="0"/>
        </p14:tracePtLst>
        <p14:tracePtLst>
          <p14:tracePt t="82766" x="2468563" y="3863975"/>
          <p14:tracePt t="83187" x="0" y="0"/>
        </p14:tracePtLst>
        <p14:tracePtLst>
          <p14:tracePt t="83935" x="2692400" y="2754313"/>
          <p14:tracePt t="84076" x="0" y="0"/>
        </p14:tracePtLst>
        <p14:tracePtLst>
          <p14:tracePt t="94654" x="2520950" y="4418013"/>
          <p14:tracePt t="94710" x="2520950" y="4411663"/>
          <p14:tracePt t="94726" x="2520950" y="4406900"/>
          <p14:tracePt t="94734" x="2520950" y="4400550"/>
          <p14:tracePt t="94742" x="2520950" y="4394200"/>
          <p14:tracePt t="94750" x="2514600" y="4389438"/>
          <p14:tracePt t="94756" x="2503488" y="4383088"/>
          <p14:tracePt t="94773" x="2479675" y="4371975"/>
          <p14:tracePt t="94790" x="2451100" y="4360863"/>
          <p14:tracePt t="94806" x="2417763" y="4343400"/>
          <p14:tracePt t="94823" x="2354263" y="4308475"/>
          <p14:tracePt t="94839" x="2320925" y="4297363"/>
          <p14:tracePt t="94857" x="2303463" y="4297363"/>
          <p14:tracePt t="94873" x="2297113" y="4297363"/>
          <p14:tracePt t="94890" x="2286000" y="4297363"/>
          <p14:tracePt t="94906" x="2268538" y="4297363"/>
          <p14:tracePt t="94923" x="2251075" y="4308475"/>
          <p14:tracePt t="94940" x="2217738" y="4321175"/>
          <p14:tracePt t="94956" x="2189163" y="4337050"/>
          <p14:tracePt t="94973" x="2136775" y="4360863"/>
          <p14:tracePt t="94990" x="2103438" y="4378325"/>
          <p14:tracePt t="95006" x="2079625" y="4400550"/>
          <p14:tracePt t="95023" x="2051050" y="4422775"/>
          <p14:tracePt t="95040" x="2028825" y="4440238"/>
          <p14:tracePt t="95057" x="2006600" y="4468813"/>
          <p14:tracePt t="95073" x="1989138" y="4479925"/>
          <p14:tracePt t="95090" x="1982788" y="4497388"/>
          <p14:tracePt t="95106" x="1978025" y="4514850"/>
          <p14:tracePt t="95123" x="1965325" y="4537075"/>
          <p14:tracePt t="95140" x="1965325" y="4565650"/>
          <p14:tracePt t="95157" x="1965325" y="4594225"/>
          <p14:tracePt t="95173" x="1965325" y="4618038"/>
          <p14:tracePt t="95190" x="1965325" y="4646613"/>
          <p14:tracePt t="95206" x="1982788" y="4679950"/>
          <p14:tracePt t="95223" x="2006600" y="4708525"/>
          <p14:tracePt t="95240" x="2028825" y="4737100"/>
          <p14:tracePt t="95257" x="2051050" y="4765675"/>
          <p14:tracePt t="95273" x="2074863" y="4783138"/>
          <p14:tracePt t="95290" x="2097088" y="4789488"/>
          <p14:tracePt t="95306" x="2125663" y="4800600"/>
          <p14:tracePt t="95324" x="2165350" y="4811713"/>
          <p14:tracePt t="95340" x="2228850" y="4818063"/>
          <p14:tracePt t="95357" x="2320925" y="4835525"/>
          <p14:tracePt t="95373" x="2463800" y="4835525"/>
          <p14:tracePt t="95390" x="2549525" y="4822825"/>
          <p14:tracePt t="95406" x="2593975" y="4806950"/>
          <p14:tracePt t="95423" x="2635250" y="4789488"/>
          <p14:tracePt t="95440" x="2668588" y="4772025"/>
          <p14:tracePt t="95457" x="2703513" y="4760913"/>
          <p14:tracePt t="95473" x="2732088" y="4754563"/>
          <p14:tracePt t="95490" x="2754313" y="4743450"/>
          <p14:tracePt t="95506" x="2771775" y="4725988"/>
          <p14:tracePt t="95523" x="2782888" y="4721225"/>
          <p14:tracePt t="95539" x="2789238" y="4714875"/>
          <p14:tracePt t="95574" x="2789238" y="4708525"/>
          <p14:tracePt t="95798" x="2794000" y="4708525"/>
          <p14:tracePt t="95807" x="2800350" y="4708525"/>
          <p14:tracePt t="95816" x="2822575" y="4708525"/>
          <p14:tracePt t="95823" x="2897188" y="4708525"/>
          <p14:tracePt t="95840" x="2989263" y="4708525"/>
          <p14:tracePt t="95856" x="3097213" y="4732338"/>
          <p14:tracePt t="95873" x="3211513" y="4765675"/>
          <p14:tracePt t="95890" x="3297238" y="4794250"/>
          <p14:tracePt t="95906" x="3349625" y="4811713"/>
          <p14:tracePt t="95923" x="3371850" y="4811713"/>
          <p14:tracePt t="95940" x="3382963" y="4822825"/>
          <p14:tracePt t="95957" x="3406775" y="4829175"/>
          <p14:tracePt t="95973" x="3435350" y="4840288"/>
          <p14:tracePt t="95990" x="3468688" y="4851400"/>
          <p14:tracePt t="96006" x="3514725" y="4864100"/>
          <p14:tracePt t="96023" x="3578225" y="4875213"/>
          <p14:tracePt t="96040" x="3657600" y="4886325"/>
          <p14:tracePt t="96056" x="3743325" y="4897438"/>
          <p14:tracePt t="96073" x="3817938" y="4908550"/>
          <p14:tracePt t="96090" x="3886200" y="4921250"/>
          <p14:tracePt t="96106" x="3937000" y="4926013"/>
          <p14:tracePt t="96123" x="4000500" y="4926013"/>
          <p14:tracePt t="96140" x="4068763" y="4926013"/>
          <p14:tracePt t="96156" x="4160838" y="4921250"/>
          <p14:tracePt t="96173" x="4314825" y="4921250"/>
          <p14:tracePt t="96190" x="4435475" y="4921250"/>
          <p14:tracePt t="96206" x="4549775" y="4921250"/>
          <p14:tracePt t="96223" x="4686300" y="4914900"/>
          <p14:tracePt t="96240" x="4822825" y="4908550"/>
          <p14:tracePt t="96256" x="4954588" y="4897438"/>
          <p14:tracePt t="96273" x="5046663" y="4886325"/>
          <p14:tracePt t="96291" x="5075238" y="4886325"/>
          <p14:tracePt t="96306" x="5080000" y="4886325"/>
          <p14:tracePt t="96558" x="5086350" y="4886325"/>
          <p14:tracePt t="96583" x="5137150" y="4886325"/>
          <p14:tracePt t="96590" x="5189538" y="4886325"/>
          <p14:tracePt t="96590" x="5297488" y="4892675"/>
          <p14:tracePt t="96606" x="5446713" y="4908550"/>
          <p14:tracePt t="96623" x="5635625" y="4932363"/>
          <p14:tracePt t="96640" x="5829300" y="4960938"/>
          <p14:tracePt t="96656" x="5994400" y="4983163"/>
          <p14:tracePt t="96673" x="6126163" y="4989513"/>
          <p14:tracePt t="96690" x="6229350" y="4989513"/>
          <p14:tracePt t="96706" x="6292850" y="4989513"/>
          <p14:tracePt t="96723" x="6350000" y="4983163"/>
          <p14:tracePt t="96740" x="6400800" y="4978400"/>
          <p14:tracePt t="96756" x="6446838" y="4972050"/>
          <p14:tracePt t="96773" x="6526213" y="4965700"/>
          <p14:tracePt t="96790" x="6594475" y="4965700"/>
          <p14:tracePt t="96806" x="6675438" y="4960938"/>
          <p14:tracePt t="96823" x="6750050" y="4949825"/>
          <p14:tracePt t="96840" x="6811963" y="4943475"/>
          <p14:tracePt t="96857" x="6864350" y="4932363"/>
          <p14:tracePt t="96873" x="6921500" y="4921250"/>
          <p14:tracePt t="96890" x="6972300" y="4914900"/>
          <p14:tracePt t="96907" x="7023100" y="4908550"/>
          <p14:tracePt t="96923" x="7080250" y="4897438"/>
          <p14:tracePt t="96940" x="7115175" y="4886325"/>
          <p14:tracePt t="96956" x="7150100" y="4875213"/>
          <p14:tracePt t="96973" x="7183438" y="4868863"/>
          <p14:tracePt t="96973" x="7194550" y="4864100"/>
          <p14:tracePt t="96990" x="7235825" y="4857750"/>
          <p14:tracePt t="97006" x="7269163" y="4851400"/>
          <p14:tracePt t="97023" x="7286625" y="4846638"/>
          <p14:tracePt t="97040" x="7315200" y="4835525"/>
          <p14:tracePt t="97056" x="7332663" y="4829175"/>
          <p14:tracePt t="97073" x="7361238" y="4818063"/>
          <p14:tracePt t="97090" x="7389813" y="4811713"/>
          <p14:tracePt t="97106" x="7423150" y="4806950"/>
          <p14:tracePt t="97123" x="7458075" y="4800600"/>
          <p14:tracePt t="97140" x="7504113" y="4789488"/>
          <p14:tracePt t="97156" x="7561263" y="4778375"/>
          <p14:tracePt t="97173" x="7629525" y="4760913"/>
          <p14:tracePt t="97190" x="7675563" y="4754563"/>
          <p14:tracePt t="97206" x="7708900" y="4743450"/>
          <p14:tracePt t="97222" x="7754938" y="4732338"/>
          <p14:tracePt t="97239" x="7800975" y="4721225"/>
          <p14:tracePt t="97256" x="7829550" y="4721225"/>
          <p14:tracePt t="97272" x="7847013" y="4708525"/>
          <p14:tracePt t="97289" x="7864475" y="4703763"/>
          <p14:tracePt t="97306" x="7886700" y="4692650"/>
          <p14:tracePt t="97323" x="7904163" y="4686300"/>
          <p14:tracePt t="97341" x="7921625" y="4679950"/>
          <p14:tracePt t="97356" x="7937500" y="4668838"/>
          <p14:tracePt t="97373" x="7950200" y="4664075"/>
          <p14:tracePt t="97389" x="7954963" y="4657725"/>
          <p14:tracePt t="97407" x="7961313" y="4651375"/>
          <p14:tracePt t="97423" x="7961313" y="4640263"/>
          <p14:tracePt t="97460" x="7966075" y="4640263"/>
          <p14:tracePt t="97486" x="7966075" y="4629150"/>
          <p14:tracePt t="97510" x="7966075" y="4622800"/>
          <p14:tracePt t="97533" x="7966075" y="4611688"/>
          <p14:tracePt t="97542" x="7961313" y="4600575"/>
          <p14:tracePt t="97550" x="7954963" y="4594225"/>
          <p14:tracePt t="97558" x="7950200" y="4589463"/>
          <p14:tracePt t="97573" x="7943850" y="4578350"/>
          <p14:tracePt t="97590" x="7921625" y="4560888"/>
          <p14:tracePt t="97606" x="7897813" y="4543425"/>
          <p14:tracePt t="97623" x="7869238" y="4532313"/>
          <p14:tracePt t="97640" x="7818438" y="4514850"/>
          <p14:tracePt t="97656" x="7766050" y="4497388"/>
          <p14:tracePt t="97673" x="7708900" y="4486275"/>
          <p14:tracePt t="97690" x="7664450" y="4475163"/>
          <p14:tracePt t="97706" x="7612063" y="4464050"/>
          <p14:tracePt t="97722" x="7532688" y="4451350"/>
          <p14:tracePt t="97740" x="7440613" y="4446588"/>
          <p14:tracePt t="97756" x="7366000" y="4435475"/>
          <p14:tracePt t="97773" x="7275513" y="4429125"/>
          <p14:tracePt t="97790" x="7229475" y="4429125"/>
          <p14:tracePt t="97806" x="7189788" y="4429125"/>
          <p14:tracePt t="97823" x="7115175" y="4440238"/>
          <p14:tracePt t="97840" x="7007225" y="4457700"/>
          <p14:tracePt t="97857" x="6869113" y="4468813"/>
          <p14:tracePt t="97873" x="6778625" y="4475163"/>
          <p14:tracePt t="97890" x="6715125" y="4486275"/>
          <p14:tracePt t="97906" x="6675438" y="4486275"/>
          <p14:tracePt t="97923" x="6651625" y="4492625"/>
          <p14:tracePt t="97940" x="6640513" y="4503738"/>
          <p14:tracePt t="97956" x="6623050" y="4514850"/>
          <p14:tracePt t="97973" x="6594475" y="4532313"/>
          <p14:tracePt t="97990" x="6578600" y="4554538"/>
          <p14:tracePt t="98006" x="6565900" y="4565650"/>
          <p14:tracePt t="98024" x="6550025" y="4578350"/>
          <p14:tracePt t="98039" x="6537325" y="4589463"/>
          <p14:tracePt t="98057" x="6515100" y="4606925"/>
          <p14:tracePt t="98073" x="6497638" y="4635500"/>
          <p14:tracePt t="98090" x="6480175" y="4646613"/>
          <p14:tracePt t="98106" x="6469063" y="4668838"/>
          <p14:tracePt t="98142" x="6464300" y="4675188"/>
          <p14:tracePt t="98142" x="6457950" y="4686300"/>
          <p14:tracePt t="98156" x="6451600" y="4692650"/>
          <p14:tracePt t="98173" x="6440488" y="4732338"/>
          <p14:tracePt t="98190" x="6435725" y="4760913"/>
          <p14:tracePt t="98206" x="6429375" y="4789488"/>
          <p14:tracePt t="98223" x="6429375" y="4818063"/>
          <p14:tracePt t="98239" x="6429375" y="4851400"/>
          <p14:tracePt t="98257" x="6429375" y="4875213"/>
          <p14:tracePt t="98273" x="6440488" y="4886325"/>
          <p14:tracePt t="98289" x="6457950" y="4897438"/>
          <p14:tracePt t="98306" x="6497638" y="4914900"/>
          <p14:tracePt t="98323" x="6550025" y="4932363"/>
          <p14:tracePt t="98339" x="6611938" y="4954588"/>
          <p14:tracePt t="98357" x="6692900" y="4972050"/>
          <p14:tracePt t="98373" x="6851650" y="4989513"/>
          <p14:tracePt t="98390" x="6965950" y="5000625"/>
          <p14:tracePt t="98406" x="7075488" y="5011738"/>
          <p14:tracePt t="98423" x="7161213" y="5011738"/>
          <p14:tracePt t="98439" x="7240588" y="5011738"/>
          <p14:tracePt t="98456" x="7315200" y="5011738"/>
          <p14:tracePt t="98473" x="7366000" y="4994275"/>
          <p14:tracePt t="98491" x="7412038" y="4983163"/>
          <p14:tracePt t="98506" x="7469188" y="4972050"/>
          <p14:tracePt t="98523" x="7537450" y="4960938"/>
          <p14:tracePt t="98539" x="7612063" y="4943475"/>
          <p14:tracePt t="98556" x="7669213" y="4926013"/>
          <p14:tracePt t="98573" x="7766050" y="4897438"/>
          <p14:tracePt t="98590" x="7823200" y="4868863"/>
          <p14:tracePt t="98606" x="7880350" y="4840288"/>
          <p14:tracePt t="98623" x="7921625" y="4800600"/>
          <p14:tracePt t="98639" x="7954963" y="4772025"/>
          <p14:tracePt t="98656" x="7994650" y="4732338"/>
          <p14:tracePt t="98673" x="8001000" y="4697413"/>
          <p14:tracePt t="98690" x="8012113" y="4675188"/>
          <p14:tracePt t="98706" x="8012113" y="4640263"/>
          <p14:tracePt t="98723" x="8018463" y="4611688"/>
          <p14:tracePt t="98739" x="8018463" y="4583113"/>
          <p14:tracePt t="98756" x="8001000" y="4560888"/>
          <p14:tracePt t="98773" x="7932738" y="4492625"/>
          <p14:tracePt t="98790" x="7823200" y="4422775"/>
          <p14:tracePt t="98806" x="7732713" y="4378325"/>
          <p14:tracePt t="98823" x="7629525" y="4349750"/>
          <p14:tracePt t="98840" x="7504113" y="4308475"/>
          <p14:tracePt t="98856" x="7372350" y="4268788"/>
          <p14:tracePt t="98873" x="7240588" y="4240213"/>
          <p14:tracePt t="98890" x="7104063" y="4211638"/>
          <p14:tracePt t="98906" x="6926263" y="4178300"/>
          <p14:tracePt t="98923" x="6761163" y="4178300"/>
          <p14:tracePt t="98939" x="6607175" y="4178300"/>
          <p14:tracePt t="98956" x="6515100" y="4194175"/>
          <p14:tracePt t="98973" x="6440488" y="4229100"/>
          <p14:tracePt t="98990" x="6407150" y="4251325"/>
          <p14:tracePt t="99006" x="6383338" y="4279900"/>
          <p14:tracePt t="99025" x="6361113" y="4303713"/>
          <p14:tracePt t="99039" x="6337300" y="4337050"/>
          <p14:tracePt t="99056" x="6315075" y="4371975"/>
          <p14:tracePt t="99073" x="6292850" y="4406900"/>
          <p14:tracePt t="99090" x="6269038" y="4440238"/>
          <p14:tracePt t="99106" x="6257925" y="4468813"/>
          <p14:tracePt t="99123" x="6246813" y="4508500"/>
          <p14:tracePt t="99139" x="6240463" y="4549775"/>
          <p14:tracePt t="99156" x="6235700" y="4600575"/>
          <p14:tracePt t="99173" x="6235700" y="4664075"/>
          <p14:tracePt t="99190" x="6235700" y="4703763"/>
          <p14:tracePt t="99206" x="6235700" y="4725988"/>
          <p14:tracePt t="99223" x="6240463" y="4754563"/>
          <p14:tracePt t="99239" x="6280150" y="4789488"/>
          <p14:tracePt t="99256" x="6321425" y="4822825"/>
          <p14:tracePt t="99273" x="6372225" y="4864100"/>
          <p14:tracePt t="99290" x="6429375" y="4897438"/>
          <p14:tracePt t="99306" x="6503988" y="4932363"/>
          <p14:tracePt t="99323" x="6589713" y="4960938"/>
          <p14:tracePt t="99339" x="6692900" y="4983163"/>
          <p14:tracePt t="99356" x="6789738" y="4989513"/>
          <p14:tracePt t="99373" x="6908800" y="4994275"/>
          <p14:tracePt t="99390" x="7000875" y="4994275"/>
          <p14:tracePt t="99406" x="7092950" y="4994275"/>
          <p14:tracePt t="99423" x="7165975" y="4972050"/>
          <p14:tracePt t="99439" x="7229475" y="4960938"/>
          <p14:tracePt t="99456" x="7292975" y="4949825"/>
          <p14:tracePt t="99473" x="7343775" y="4943475"/>
          <p14:tracePt t="99489" x="7394575" y="4932363"/>
          <p14:tracePt t="99507" x="7451725" y="4921250"/>
          <p14:tracePt t="99523" x="7497763" y="4908550"/>
          <p14:tracePt t="99539" x="7550150" y="4886325"/>
          <p14:tracePt t="99556" x="7600950" y="4868863"/>
          <p14:tracePt t="99573" x="7635875" y="4851400"/>
          <p14:tracePt t="99590" x="7658100" y="4829175"/>
          <p14:tracePt t="99606" x="7680325" y="4806950"/>
          <p14:tracePt t="99623" x="7704138" y="4789488"/>
          <p14:tracePt t="99639" x="7721600" y="4772025"/>
          <p14:tracePt t="99656" x="7732713" y="4749800"/>
          <p14:tracePt t="99673" x="7743825" y="4721225"/>
          <p14:tracePt t="99689" x="7743825" y="4697413"/>
          <p14:tracePt t="99708" x="7750175" y="4675188"/>
          <p14:tracePt t="99723" x="7750175" y="4657725"/>
          <p14:tracePt t="99740" x="7750175" y="4635500"/>
          <p14:tracePt t="99756" x="7743825" y="4618038"/>
          <p14:tracePt t="99773" x="7737475" y="4594225"/>
          <p14:tracePt t="99789" x="7680325" y="4537075"/>
          <p14:tracePt t="99806" x="7612063" y="4475163"/>
          <p14:tracePt t="99823" x="7515225" y="4418013"/>
          <p14:tracePt t="99839" x="7429500" y="4371975"/>
          <p14:tracePt t="99856" x="7350125" y="4337050"/>
          <p14:tracePt t="99873" x="7246938" y="4303713"/>
          <p14:tracePt t="99889" x="7126288" y="4279900"/>
          <p14:tracePt t="99907" x="6994525" y="4257675"/>
          <p14:tracePt t="99923" x="6846888" y="4240213"/>
          <p14:tracePt t="99939" x="6750050" y="4235450"/>
          <p14:tracePt t="99956" x="6680200" y="4235450"/>
          <p14:tracePt t="99973" x="6611938" y="4246563"/>
          <p14:tracePt t="99989" x="6508750" y="4286250"/>
          <p14:tracePt t="100006" x="6457950" y="4314825"/>
          <p14:tracePt t="100023" x="6418263" y="4343400"/>
          <p14:tracePt t="100039" x="6389688" y="4378325"/>
          <p14:tracePt t="100056" x="6365875" y="4418013"/>
          <p14:tracePt t="100073" x="6354763" y="4451350"/>
          <p14:tracePt t="100089" x="6343650" y="4497388"/>
          <p14:tracePt t="100106" x="6332538" y="4537075"/>
          <p14:tracePt t="100123" x="6326188" y="4560888"/>
          <p14:tracePt t="100139" x="6315075" y="4600575"/>
          <p14:tracePt t="100156" x="6315075" y="4640263"/>
          <p14:tracePt t="100173" x="6332538" y="4708525"/>
          <p14:tracePt t="100190" x="6354763" y="4743450"/>
          <p14:tracePt t="100206" x="6378575" y="4778375"/>
          <p14:tracePt t="100223" x="6423025" y="4811713"/>
          <p14:tracePt t="100239" x="6480175" y="4851400"/>
          <p14:tracePt t="100256" x="6578600" y="4897438"/>
          <p14:tracePt t="100273" x="6697663" y="4926013"/>
          <p14:tracePt t="100289" x="6829425" y="4949825"/>
          <p14:tracePt t="100306" x="6954838" y="4965700"/>
          <p14:tracePt t="100323" x="7086600" y="4972050"/>
          <p14:tracePt t="100339" x="7229475" y="4972050"/>
          <p14:tracePt t="100356" x="7366000" y="4972050"/>
          <p14:tracePt t="100373" x="7537450" y="4937125"/>
          <p14:tracePt t="100390" x="7635875" y="4903788"/>
          <p14:tracePt t="100406" x="7708900" y="4868863"/>
          <p14:tracePt t="100423" x="7766050" y="4829175"/>
          <p14:tracePt t="100439" x="7835900" y="4778375"/>
          <p14:tracePt t="100457" x="7897813" y="4743450"/>
          <p14:tracePt t="100473" x="7932738" y="4714875"/>
          <p14:tracePt t="100489" x="7943850" y="4679950"/>
          <p14:tracePt t="100506" x="7950200" y="4651375"/>
          <p14:tracePt t="100523" x="7950200" y="4618038"/>
          <p14:tracePt t="100539" x="7950200" y="4578350"/>
          <p14:tracePt t="100556" x="7937500" y="4554538"/>
          <p14:tracePt t="100573" x="7921625" y="4525963"/>
          <p14:tracePt t="100589" x="7880350" y="4475163"/>
          <p14:tracePt t="100606" x="7829550" y="4446588"/>
          <p14:tracePt t="100623" x="7743825" y="4400550"/>
          <p14:tracePt t="100639" x="7629525" y="4354513"/>
          <p14:tracePt t="100656" x="7504113" y="4325938"/>
          <p14:tracePt t="100673" x="7372350" y="4286250"/>
          <p14:tracePt t="100689" x="7269163" y="4275138"/>
          <p14:tracePt t="100706" x="7194550" y="4268788"/>
          <p14:tracePt t="100722" x="7150100" y="4257675"/>
          <p14:tracePt t="100739" x="7108825" y="4257675"/>
          <p14:tracePt t="100756" x="7051675" y="4268788"/>
          <p14:tracePt t="100773" x="6965950" y="4286250"/>
          <p14:tracePt t="100773" x="6921500" y="4303713"/>
          <p14:tracePt t="100790" x="6823075" y="4332288"/>
          <p14:tracePt t="100806" x="6721475" y="4378325"/>
          <p14:tracePt t="100824" x="6623050" y="4418013"/>
          <p14:tracePt t="100839" x="6537325" y="4468813"/>
          <p14:tracePt t="100856" x="6475413" y="4508500"/>
          <p14:tracePt t="100873" x="6440488" y="4554538"/>
          <p14:tracePt t="100889" x="6423025" y="4589463"/>
          <p14:tracePt t="100907" x="6418263" y="4635500"/>
          <p14:tracePt t="100923" x="6418263" y="4664075"/>
          <p14:tracePt t="101557" x="0" y="0"/>
        </p14:tracePtLst>
        <p14:tracePtLst>
          <p14:tracePt t="103030" x="2479675" y="4879975"/>
          <p14:tracePt t="103221" x="2486025" y="4879975"/>
          <p14:tracePt t="103229" x="2497138" y="4875213"/>
          <p14:tracePt t="103237" x="2543175" y="4868863"/>
          <p14:tracePt t="103256" x="2589213" y="4868863"/>
          <p14:tracePt t="103256" x="2789238" y="4879975"/>
          <p14:tracePt t="103273" x="3046413" y="4903788"/>
          <p14:tracePt t="103289" x="3235325" y="4954588"/>
          <p14:tracePt t="103306" x="3382963" y="5000625"/>
          <p14:tracePt t="103323" x="3514725" y="5051425"/>
          <p14:tracePt t="103339" x="3611563" y="5092700"/>
          <p14:tracePt t="103356" x="3663950" y="5121275"/>
          <p14:tracePt t="103372" x="3686175" y="5132388"/>
          <p14:tracePt t="103390" x="3692525" y="5132388"/>
          <p14:tracePt t="103438" x="3703638" y="5137150"/>
          <p14:tracePt t="103449" x="3714750" y="5137150"/>
          <p14:tracePt t="103450" x="3743325" y="5143500"/>
          <p14:tracePt t="103456" x="3811588" y="5172075"/>
          <p14:tracePt t="103473" x="3857625" y="5183188"/>
          <p14:tracePt t="103489" x="3892550" y="5194300"/>
          <p14:tracePt t="103506" x="3903663" y="5194300"/>
          <p14:tracePt t="103523" x="3908425" y="5200650"/>
          <p14:tracePt t="103686" x="3914775" y="5200650"/>
          <p14:tracePt t="103701" x="3921125" y="5200650"/>
          <p14:tracePt t="103715" x="3925888" y="5200650"/>
          <p14:tracePt t="103725" x="3932238" y="5194300"/>
          <p14:tracePt t="103741" x="3943350" y="5194300"/>
          <p14:tracePt t="103781" x="3943350" y="5189538"/>
          <p14:tracePt t="103797" x="3954463" y="5189538"/>
          <p14:tracePt t="103805" x="3978275" y="5189538"/>
          <p14:tracePt t="103822" x="4011613" y="5189538"/>
          <p14:tracePt t="103823" x="4079875" y="5189538"/>
          <p14:tracePt t="103839" x="4160838" y="5189538"/>
          <p14:tracePt t="103856" x="4257675" y="5194300"/>
          <p14:tracePt t="103872" x="4360863" y="5200650"/>
          <p14:tracePt t="103889" x="4457700" y="5200650"/>
          <p14:tracePt t="103906" x="4525963" y="5200650"/>
          <p14:tracePt t="103922" x="4572000" y="5189538"/>
          <p14:tracePt t="103939" x="4606925" y="5189538"/>
          <p14:tracePt t="103956" x="4640263" y="5183188"/>
          <p14:tracePt t="103972" x="4714875" y="5183188"/>
          <p14:tracePt t="103989" x="4754563" y="5178425"/>
          <p14:tracePt t="104006" x="4778375" y="5178425"/>
          <p14:tracePt t="104022" x="4800600" y="5172075"/>
          <p14:tracePt t="104039" x="4822825" y="5172075"/>
          <p14:tracePt t="104056" x="4864100" y="5165725"/>
          <p14:tracePt t="104073" x="4914900" y="5160963"/>
          <p14:tracePt t="104089" x="4943475" y="5154613"/>
          <p14:tracePt t="104106" x="4960938" y="5154613"/>
          <p14:tracePt t="104122" x="4978400" y="5154613"/>
          <p14:tracePt t="104139" x="4983163" y="5154613"/>
          <p14:tracePt t="104156" x="4994275" y="5154613"/>
          <p14:tracePt t="104189" x="5000625" y="5149850"/>
          <p14:tracePt t="104237" x="5006975" y="5149850"/>
          <p14:tracePt t="104245" x="5011738" y="5149850"/>
          <p14:tracePt t="104261" x="5022850" y="5149850"/>
          <p14:tracePt t="104277" x="5035550" y="5143500"/>
          <p14:tracePt t="106664" x="0" y="0"/>
        </p14:tracePtLst>
        <p14:tracePtLst>
          <p14:tracePt t="118190" x="4051300" y="5622925"/>
          <p14:tracePt t="118245" x="4057650" y="5622925"/>
          <p14:tracePt t="118253" x="4068763" y="5618163"/>
          <p14:tracePt t="118270" x="4075113" y="5611813"/>
          <p14:tracePt t="118285" x="4079875" y="5611813"/>
          <p14:tracePt t="118413" x="4057650" y="5607050"/>
          <p14:tracePt t="118421" x="3879850" y="5572125"/>
          <p14:tracePt t="118438" x="3582988" y="5543550"/>
          <p14:tracePt t="118453" x="3440113" y="5532438"/>
          <p14:tracePt t="118461" x="3222625" y="5526088"/>
          <p14:tracePt t="118473" x="3046413" y="5508625"/>
          <p14:tracePt t="118493" x="2932113" y="5503863"/>
          <p14:tracePt t="118509" x="2892425" y="5503863"/>
          <p14:tracePt t="118522" x="2886075" y="5503863"/>
          <p14:tracePt t="118539" x="2879725" y="5503863"/>
          <p14:tracePt t="118556" x="2868613" y="5503863"/>
          <p14:tracePt t="118572" x="2846388" y="5503863"/>
          <p14:tracePt t="118590" x="2822575" y="5503863"/>
          <p14:tracePt t="118606" x="2789238" y="5508625"/>
          <p14:tracePt t="118623" x="2760663" y="5514975"/>
          <p14:tracePt t="118639" x="2732088" y="5521325"/>
          <p14:tracePt t="118656" x="2703513" y="5532438"/>
          <p14:tracePt t="118673" x="2657475" y="5549900"/>
          <p14:tracePt t="118689" x="2600325" y="5561013"/>
          <p14:tracePt t="118706" x="2543175" y="5583238"/>
          <p14:tracePt t="118722" x="2479675" y="5594350"/>
          <p14:tracePt t="118739" x="2435225" y="5607050"/>
          <p14:tracePt t="118756" x="2400300" y="5611813"/>
          <p14:tracePt t="118772" x="2336800" y="5629275"/>
          <p14:tracePt t="118790" x="2279650" y="5651500"/>
          <p14:tracePt t="118806" x="2239963" y="5675313"/>
          <p14:tracePt t="118823" x="2211388" y="5697538"/>
          <p14:tracePt t="118839" x="2193925" y="5715000"/>
          <p14:tracePt t="118856" x="2178050" y="5732463"/>
          <p14:tracePt t="118872" x="2160588" y="5743575"/>
          <p14:tracePt t="118890" x="2154238" y="5765800"/>
          <p14:tracePt t="118906" x="2143125" y="5800725"/>
          <p14:tracePt t="118923" x="2132013" y="5846763"/>
          <p14:tracePt t="118939" x="2132013" y="5886450"/>
          <p14:tracePt t="118956" x="2132013" y="5932488"/>
          <p14:tracePt t="118972" x="2125663" y="5983288"/>
          <p14:tracePt t="118990" x="2132013" y="6011863"/>
          <p14:tracePt t="119006" x="2149475" y="6046788"/>
          <p14:tracePt t="119023" x="2165350" y="6086475"/>
          <p14:tracePt t="119039" x="2193925" y="6126163"/>
          <p14:tracePt t="119057" x="2235200" y="6165850"/>
          <p14:tracePt t="119073" x="2286000" y="6200775"/>
          <p14:tracePt t="119089" x="2354263" y="6235700"/>
          <p14:tracePt t="119106" x="2457450" y="6264275"/>
          <p14:tracePt t="119123" x="2617788" y="6303963"/>
          <p14:tracePt t="119139" x="2782888" y="6343650"/>
          <p14:tracePt t="119156" x="2943225" y="6383338"/>
          <p14:tracePt t="119172" x="3143250" y="6423025"/>
          <p14:tracePt t="119190" x="3268663" y="6429375"/>
          <p14:tracePt t="119207" x="3400425" y="6418263"/>
          <p14:tracePt t="119223" x="3532188" y="6389688"/>
          <p14:tracePt t="119240" x="3635375" y="6343650"/>
          <p14:tracePt t="119256" x="3721100" y="6315075"/>
          <p14:tracePt t="119273" x="3789363" y="6280150"/>
          <p14:tracePt t="119289" x="3846513" y="6257925"/>
          <p14:tracePt t="119306" x="3903663" y="6211888"/>
          <p14:tracePt t="119322" x="3954463" y="6172200"/>
          <p14:tracePt t="119339" x="3983038" y="6137275"/>
          <p14:tracePt t="119356" x="3994150" y="6103938"/>
          <p14:tracePt t="119373" x="4006850" y="6057900"/>
          <p14:tracePt t="119390" x="4006850" y="6029325"/>
          <p14:tracePt t="119406" x="4006850" y="6000750"/>
          <p14:tracePt t="119422" x="4006850" y="5978525"/>
          <p14:tracePt t="119439" x="3994150" y="5954713"/>
          <p14:tracePt t="119456" x="3978275" y="5926138"/>
          <p14:tracePt t="119472" x="3949700" y="5892800"/>
          <p14:tracePt t="119489" x="3914775" y="5846763"/>
          <p14:tracePt t="119506" x="3851275" y="5807075"/>
          <p14:tracePt t="119522" x="3783013" y="5761038"/>
          <p14:tracePt t="119539" x="3697288" y="5715000"/>
          <p14:tracePt t="119556" x="3594100" y="5675313"/>
          <p14:tracePt t="119573" x="3451225" y="5629275"/>
          <p14:tracePt t="119589" x="3349625" y="5600700"/>
          <p14:tracePt t="119606" x="3251200" y="5578475"/>
          <p14:tracePt t="119623" x="3143250" y="5565775"/>
          <p14:tracePt t="119639" x="3035300" y="5549900"/>
          <p14:tracePt t="119656" x="2925763" y="5543550"/>
          <p14:tracePt t="119673" x="2835275" y="5537200"/>
          <p14:tracePt t="119690" x="2754313" y="5537200"/>
          <p14:tracePt t="119706" x="2697163" y="5537200"/>
          <p14:tracePt t="119723" x="2628900" y="5543550"/>
          <p14:tracePt t="119739" x="2565400" y="5565775"/>
          <p14:tracePt t="119756" x="2492375" y="5600700"/>
          <p14:tracePt t="119773" x="2371725" y="5657850"/>
          <p14:tracePt t="119789" x="2320925" y="5686425"/>
          <p14:tracePt t="119806" x="2279650" y="5703888"/>
          <p14:tracePt t="119822" x="2251075" y="5721350"/>
          <p14:tracePt t="119839" x="2228850" y="5754688"/>
          <p14:tracePt t="119856" x="2211388" y="5794375"/>
          <p14:tracePt t="119873" x="2189163" y="5868988"/>
          <p14:tracePt t="119889" x="2171700" y="5943600"/>
          <p14:tracePt t="119906" x="2165350" y="5983288"/>
          <p14:tracePt t="119922" x="2165350" y="6007100"/>
          <p14:tracePt t="119939" x="2165350" y="6022975"/>
          <p14:tracePt t="119956" x="2165350" y="6046788"/>
          <p14:tracePt t="119956" x="2178050" y="6064250"/>
          <p14:tracePt t="119974" x="2200275" y="6092825"/>
          <p14:tracePt t="119990" x="2239963" y="6143625"/>
          <p14:tracePt t="120006" x="2286000" y="6183313"/>
          <p14:tracePt t="120022" x="2349500" y="6223000"/>
          <p14:tracePt t="120039" x="2400300" y="6235700"/>
          <p14:tracePt t="120056" x="2457450" y="6246813"/>
          <p14:tracePt t="120072" x="2532063" y="6257925"/>
          <p14:tracePt t="120089" x="2628900" y="6264275"/>
          <p14:tracePt t="120106" x="2732088" y="6280150"/>
          <p14:tracePt t="120122" x="2857500" y="6286500"/>
          <p14:tracePt t="120139" x="3011488" y="6286500"/>
          <p14:tracePt t="120156" x="3132138" y="6280150"/>
          <p14:tracePt t="120173" x="3206750" y="6257925"/>
          <p14:tracePt t="120189" x="3279775" y="6223000"/>
          <p14:tracePt t="120206" x="3314700" y="6189663"/>
          <p14:tracePt t="120222" x="3343275" y="6149975"/>
          <p14:tracePt t="120239" x="3360738" y="6108700"/>
          <p14:tracePt t="120256" x="3365500" y="6075363"/>
          <p14:tracePt t="120273" x="3365500" y="6046788"/>
          <p14:tracePt t="120289" x="3371850" y="6029325"/>
          <p14:tracePt t="120306" x="3371850" y="6000750"/>
          <p14:tracePt t="120322" x="3371850" y="5978525"/>
          <p14:tracePt t="120339" x="3371850" y="5943600"/>
          <p14:tracePt t="120356" x="3365500" y="5915025"/>
          <p14:tracePt t="120373" x="3349625" y="5868988"/>
          <p14:tracePt t="120389" x="3332163" y="5851525"/>
          <p14:tracePt t="120406" x="3314700" y="5829300"/>
          <p14:tracePt t="120422" x="3286125" y="5807075"/>
          <p14:tracePt t="120439" x="3246438" y="5778500"/>
          <p14:tracePt t="120456" x="3189288" y="5737225"/>
          <p14:tracePt t="120472" x="3108325" y="5703888"/>
          <p14:tracePt t="120489" x="3017838" y="5668963"/>
          <p14:tracePt t="120506" x="2914650" y="5629275"/>
          <p14:tracePt t="120523" x="2811463" y="5611813"/>
          <p14:tracePt t="120539" x="2708275" y="5594350"/>
          <p14:tracePt t="120556" x="2628900" y="5594350"/>
          <p14:tracePt t="120573" x="2525713" y="5607050"/>
          <p14:tracePt t="120589" x="2479675" y="5629275"/>
          <p14:tracePt t="120606" x="2435225" y="5646738"/>
          <p14:tracePt t="120622" x="2382838" y="5668963"/>
          <p14:tracePt t="120639" x="2336800" y="5692775"/>
          <p14:tracePt t="120656" x="2303463" y="5715000"/>
          <p14:tracePt t="120672" x="2274888" y="5743575"/>
          <p14:tracePt t="120690" x="2246313" y="5783263"/>
          <p14:tracePt t="120706" x="2228850" y="5829300"/>
          <p14:tracePt t="120722" x="2211388" y="5868988"/>
          <p14:tracePt t="120739" x="2206625" y="5892800"/>
          <p14:tracePt t="120756" x="2206625" y="5915025"/>
          <p14:tracePt t="120772" x="2217738" y="5965825"/>
          <p14:tracePt t="120789" x="2239963" y="6018213"/>
          <p14:tracePt t="120806" x="2274888" y="6064250"/>
          <p14:tracePt t="120822" x="2303463" y="6097588"/>
          <p14:tracePt t="120839" x="2325688" y="6121400"/>
          <p14:tracePt t="120856" x="2349500" y="6132513"/>
          <p14:tracePt t="120872" x="2354263" y="6132513"/>
          <p14:tracePt t="120890" x="2360613" y="6132513"/>
          <p14:tracePt t="120925" x="2365375" y="6132513"/>
          <p14:tracePt t="120941" x="2371725" y="6132513"/>
          <p14:tracePt t="120954" x="2378075" y="6132513"/>
          <p14:tracePt t="120973" x="2382838" y="6132513"/>
          <p14:tracePt t="120973" x="2389188" y="6132513"/>
          <p14:tracePt t="121142" x="2393950" y="6132513"/>
          <p14:tracePt t="121158" x="2400300" y="6132513"/>
          <p14:tracePt t="121165" x="2406650" y="6121400"/>
          <p14:tracePt t="121173" x="2428875" y="6108700"/>
          <p14:tracePt t="121182" x="2435225" y="6103938"/>
          <p14:tracePt t="121190" x="2439988" y="6086475"/>
          <p14:tracePt t="121206" x="2446338" y="6080125"/>
          <p14:tracePt t="121223" x="2451100" y="6064250"/>
          <p14:tracePt t="121239" x="2451100" y="6051550"/>
          <p14:tracePt t="121357" x="2446338" y="6046788"/>
          <p14:tracePt t="121381" x="2439988" y="6046788"/>
          <p14:tracePt t="121389" x="2435225" y="6046788"/>
          <p14:tracePt t="121405" x="2428875" y="6040438"/>
          <p14:tracePt t="121437" x="2422525" y="6035675"/>
          <p14:tracePt t="121645" x="2422525" y="6029325"/>
          <p14:tracePt t="121661" x="2428875" y="6029325"/>
          <p14:tracePt t="121669" x="2435225" y="6029325"/>
          <p14:tracePt t="121681" x="2439988" y="6029325"/>
          <p14:tracePt t="121689" x="2451100" y="6022975"/>
          <p14:tracePt t="121706" x="2468563" y="6018213"/>
          <p14:tracePt t="121722" x="2486025" y="6007100"/>
          <p14:tracePt t="121739" x="2492375" y="6007100"/>
          <p14:tracePt t="121756" x="2503488" y="6007100"/>
          <p14:tracePt t="121772" x="2508250" y="6000750"/>
          <p14:tracePt t="121790" x="2520950" y="5994400"/>
          <p14:tracePt t="121845" x="2520950" y="5989638"/>
          <p14:tracePt t="121901" x="2525713" y="5989638"/>
          <p14:tracePt t="121925" x="2532063" y="5989638"/>
          <p14:tracePt t="121933" x="2536825" y="5989638"/>
          <p14:tracePt t="121981" x="2543175" y="5989638"/>
          <p14:tracePt t="122005" x="2554288" y="5989638"/>
          <p14:tracePt t="122021" x="2560638" y="5989638"/>
          <p14:tracePt t="122029" x="2565400" y="5989638"/>
          <p14:tracePt t="122037" x="2582863" y="5989638"/>
          <p14:tracePt t="122055" x="2589213" y="5989638"/>
          <p14:tracePt t="122056" x="2593975" y="5989638"/>
          <p14:tracePt t="122072" x="2600325" y="5989638"/>
          <p14:tracePt t="122089" x="2617788" y="5989638"/>
          <p14:tracePt t="122105" x="2635250" y="5994400"/>
          <p14:tracePt t="122122" x="2657475" y="6000750"/>
          <p14:tracePt t="122139" x="2679700" y="6007100"/>
          <p14:tracePt t="122156" x="2703513" y="6007100"/>
          <p14:tracePt t="122172" x="2743200" y="6011863"/>
          <p14:tracePt t="122189" x="2778125" y="6011863"/>
          <p14:tracePt t="122206" x="2782888" y="6018213"/>
          <p14:tracePt t="122222" x="2789238" y="6018213"/>
          <p14:tracePt t="122485" x="2811463" y="6011863"/>
          <p14:tracePt t="122493" x="2828925" y="6011863"/>
          <p14:tracePt t="122501" x="2868613" y="6007100"/>
          <p14:tracePt t="122506" x="2932113" y="6000750"/>
          <p14:tracePt t="122522" x="3011488" y="5994400"/>
          <p14:tracePt t="122539" x="3086100" y="5983288"/>
          <p14:tracePt t="122556" x="3108325" y="5983288"/>
          <p14:tracePt t="122789" x="3114675" y="5983288"/>
          <p14:tracePt t="122797" x="3132138" y="5983288"/>
          <p14:tracePt t="122804" x="3228975" y="6000750"/>
          <p14:tracePt t="122822" x="3279775" y="6018213"/>
          <p14:tracePt t="122823" x="3400425" y="6035675"/>
          <p14:tracePt t="122839" x="3543300" y="6069013"/>
          <p14:tracePt t="122855" x="3675063" y="6097588"/>
          <p14:tracePt t="122872" x="3771900" y="6115050"/>
          <p14:tracePt t="122888" x="3835400" y="6115050"/>
          <p14:tracePt t="122905" x="3879850" y="6115050"/>
          <p14:tracePt t="122921" x="3908425" y="6115050"/>
          <p14:tracePt t="122938" x="3932238" y="6103938"/>
          <p14:tracePt t="122955" x="3949700" y="6086475"/>
          <p14:tracePt t="122971" x="3965575" y="6057900"/>
          <p14:tracePt t="122989" x="3994150" y="6007100"/>
          <p14:tracePt t="123006" x="4000500" y="5983288"/>
          <p14:tracePt t="123022" x="4000500" y="5961063"/>
          <p14:tracePt t="123039" x="4000500" y="5926138"/>
          <p14:tracePt t="123056" x="3994150" y="5897563"/>
          <p14:tracePt t="123072" x="3978275" y="5868988"/>
          <p14:tracePt t="123089" x="3960813" y="5840413"/>
          <p14:tracePt t="123106" x="3932238" y="5818188"/>
          <p14:tracePt t="123122" x="3892550" y="5778500"/>
          <p14:tracePt t="123139" x="3840163" y="5743575"/>
          <p14:tracePt t="123156" x="3765550" y="5703888"/>
          <p14:tracePt t="123172" x="3640138" y="5664200"/>
          <p14:tracePt t="123190" x="3549650" y="5640388"/>
          <p14:tracePt t="123206" x="3435350" y="5611813"/>
          <p14:tracePt t="123222" x="3297238" y="5594350"/>
          <p14:tracePt t="123239" x="3149600" y="5583238"/>
          <p14:tracePt t="123256" x="3000375" y="5572125"/>
          <p14:tracePt t="123272" x="2863850" y="5583238"/>
          <p14:tracePt t="123289" x="2697163" y="5607050"/>
          <p14:tracePt t="123306" x="2536825" y="5640388"/>
          <p14:tracePt t="123322" x="2400300" y="5657850"/>
          <p14:tracePt t="123339" x="2325688" y="5664200"/>
          <p14:tracePt t="123356" x="2292350" y="5668963"/>
          <p14:tracePt t="123372" x="2268538" y="5668963"/>
          <p14:tracePt t="123389" x="2268538" y="5675313"/>
          <p14:tracePt t="123669" x="2263775" y="5675313"/>
          <p14:tracePt t="123669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5486400" cy="55626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en-US" dirty="0" smtClean="0"/>
              <a:t>A=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N</a:t>
            </a:r>
          </a:p>
          <a:p>
            <a:r>
              <a:rPr lang="en-US" dirty="0" smtClean="0"/>
              <a:t>Your gamma detector efficiency at 59 keV is 15.5 %.  What is the expected gamma counts from 75 micromole of </a:t>
            </a:r>
            <a:r>
              <a:rPr lang="en-US" baseline="30000" dirty="0" smtClean="0"/>
              <a:t>241</a:t>
            </a:r>
            <a:r>
              <a:rPr lang="en-US" dirty="0" smtClean="0"/>
              <a:t>Am?</a:t>
            </a:r>
          </a:p>
          <a:p>
            <a:pPr lvl="1"/>
            <a:r>
              <a:rPr lang="en-US" dirty="0" smtClean="0"/>
              <a:t>Gamma branch is 35.9 % for </a:t>
            </a:r>
            <a:r>
              <a:rPr lang="en-US" baseline="30000" dirty="0" smtClean="0"/>
              <a:t>241</a:t>
            </a:r>
            <a:r>
              <a:rPr lang="en-US" dirty="0" smtClean="0"/>
              <a:t>Am</a:t>
            </a:r>
          </a:p>
          <a:p>
            <a:pPr lvl="1"/>
            <a:r>
              <a:rPr lang="en-US" dirty="0" smtClean="0"/>
              <a:t>C=(0.155)(0.359)</a:t>
            </a:r>
            <a:r>
              <a:rPr lang="en-US" b="0" dirty="0" smtClean="0">
                <a:latin typeface="Symbol" pitchFamily="18" charset="2"/>
              </a:rPr>
              <a:t>l</a:t>
            </a:r>
            <a:r>
              <a:rPr lang="en-US" b="0" dirty="0" smtClean="0">
                <a:latin typeface="Times New Roman" pitchFamily="18" charset="0"/>
              </a:rPr>
              <a:t>N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t</a:t>
            </a:r>
            <a:r>
              <a:rPr lang="en-US" baseline="-25000" dirty="0" smtClean="0">
                <a:latin typeface="Times New Roman" pitchFamily="18" charset="0"/>
              </a:rPr>
              <a:t>1/2</a:t>
            </a:r>
            <a:r>
              <a:rPr lang="en-US" dirty="0" smtClean="0">
                <a:latin typeface="Times New Roman" pitchFamily="18" charset="0"/>
              </a:rPr>
              <a:t>=432.7 a* (3.16E7 s/a)=1.37E10 s</a:t>
            </a:r>
          </a:p>
          <a:p>
            <a:pPr lvl="1"/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=ln2/1.37E10 s=5.08E-11 s</a:t>
            </a:r>
            <a:r>
              <a:rPr lang="en-US" baseline="30000" dirty="0" smtClean="0">
                <a:latin typeface="Times New Roman" pitchFamily="18" charset="0"/>
              </a:rPr>
              <a:t>-1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N=75E-6 moles *6.02E23/mole=4.52E19 atoms</a:t>
            </a:r>
          </a:p>
          <a:p>
            <a:r>
              <a:rPr lang="en-US" dirty="0" smtClean="0"/>
              <a:t>C=(0.155)(0.359)</a:t>
            </a:r>
            <a:r>
              <a:rPr lang="en-US" dirty="0" smtClean="0">
                <a:latin typeface="Times New Roman" pitchFamily="18" charset="0"/>
              </a:rPr>
              <a:t>5.08E-11 s</a:t>
            </a:r>
            <a:r>
              <a:rPr lang="en-US" baseline="30000" dirty="0" smtClean="0">
                <a:latin typeface="Times New Roman" pitchFamily="18" charset="0"/>
              </a:rPr>
              <a:t>-1</a:t>
            </a:r>
            <a:r>
              <a:rPr lang="en-US" dirty="0" smtClean="0">
                <a:latin typeface="Times New Roman" pitchFamily="18" charset="0"/>
              </a:rPr>
              <a:t>*4.52E19 =1.28E8 counts/second</a:t>
            </a:r>
          </a:p>
        </p:txBody>
      </p:sp>
      <p:pic>
        <p:nvPicPr>
          <p:cNvPr id="14643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1675" y="1752600"/>
            <a:ext cx="32861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 bwMode="auto">
          <a:xfrm>
            <a:off x="4267200" y="3124200"/>
            <a:ext cx="2895600" cy="1981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304800" y="5753100"/>
            <a:ext cx="5638800" cy="6858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19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16"/>
    </mc:Choice>
    <mc:Fallback xmlns="">
      <p:transition spd="slow" advTm="16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7" grpId="1" animBg="1"/>
    </p:bldLst>
  </p:timing>
  <p:extLst mod="1">
    <p:ext uri="{3A86A75C-4F4B-4683-9AE1-C65F6400EC91}">
      <p14:laserTraceLst xmlns:p14="http://schemas.microsoft.com/office/powerpoint/2010/main">
        <p14:tracePtLst>
          <p14:tracePt t="12025" x="1492250" y="68263"/>
          <p14:tracePt t="12145" x="1497013" y="68263"/>
          <p14:tracePt t="12147" x="1503363" y="92075"/>
          <p14:tracePt t="12163" x="1514475" y="136525"/>
          <p14:tracePt t="12163" x="1536700" y="234950"/>
          <p14:tracePt t="12179" x="1560513" y="365125"/>
          <p14:tracePt t="12196" x="1565275" y="485775"/>
          <p14:tracePt t="12213" x="1565275" y="565150"/>
          <p14:tracePt t="12230" x="1565275" y="600075"/>
          <p14:tracePt t="12247" x="1565275" y="622300"/>
          <p14:tracePt t="12263" x="1565275" y="628650"/>
          <p14:tracePt t="12280" x="1560513" y="668338"/>
          <p14:tracePt t="12297" x="1549400" y="703263"/>
          <p14:tracePt t="12314" x="1536700" y="765175"/>
          <p14:tracePt t="12330" x="1525588" y="822325"/>
          <p14:tracePt t="12346" x="1514475" y="828675"/>
          <p14:tracePt t="12363" x="1514475" y="835025"/>
          <p14:tracePt t="12400" x="1508125" y="846138"/>
          <p14:tracePt t="12413" x="1497013" y="850900"/>
          <p14:tracePt t="12414" x="1474788" y="863600"/>
          <p14:tracePt t="12429" x="1439863" y="885825"/>
          <p14:tracePt t="12446" x="1377950" y="903288"/>
          <p14:tracePt t="12463" x="1285875" y="908050"/>
          <p14:tracePt t="12480" x="1114425" y="892175"/>
          <p14:tracePt t="12497" x="1006475" y="892175"/>
          <p14:tracePt t="12513" x="892175" y="892175"/>
          <p14:tracePt t="12529" x="742950" y="885825"/>
          <p14:tracePt t="12547" x="593725" y="850900"/>
          <p14:tracePt t="12563" x="474663" y="835025"/>
          <p14:tracePt t="12579" x="393700" y="835025"/>
          <p14:tracePt t="12596" x="354013" y="835025"/>
          <p14:tracePt t="12613" x="336550" y="835025"/>
          <p14:tracePt t="12629" x="320675" y="839788"/>
          <p14:tracePt t="12646" x="279400" y="850900"/>
          <p14:tracePt t="12663" x="234950" y="863600"/>
          <p14:tracePt t="12680" x="182563" y="885825"/>
          <p14:tracePt t="12680" x="171450" y="896938"/>
          <p14:tracePt t="12697" x="125413" y="925513"/>
          <p14:tracePt t="12713" x="107950" y="942975"/>
          <p14:tracePt t="12729" x="85725" y="965200"/>
          <p14:tracePt t="12746" x="74613" y="982663"/>
          <p14:tracePt t="12763" x="63500" y="1011238"/>
          <p14:tracePt t="12781" x="57150" y="1028700"/>
          <p14:tracePt t="12796" x="50800" y="1057275"/>
          <p14:tracePt t="12813" x="50800" y="1085850"/>
          <p14:tracePt t="12829" x="50800" y="1131888"/>
          <p14:tracePt t="12847" x="74613" y="1177925"/>
          <p14:tracePt t="12863" x="103188" y="1228725"/>
          <p14:tracePt t="12880" x="149225" y="1279525"/>
          <p14:tracePt t="12896" x="250825" y="1382713"/>
          <p14:tracePt t="12913" x="336550" y="1428750"/>
          <p14:tracePt t="12929" x="439738" y="1468438"/>
          <p14:tracePt t="12946" x="542925" y="1497013"/>
          <p14:tracePt t="12963" x="650875" y="1514475"/>
          <p14:tracePt t="12980" x="771525" y="1520825"/>
          <p14:tracePt t="12996" x="879475" y="1531938"/>
          <p14:tracePt t="13014" x="1011238" y="1549400"/>
          <p14:tracePt t="13030" x="1136650" y="1554163"/>
          <p14:tracePt t="13046" x="1274763" y="1554163"/>
          <p14:tracePt t="13063" x="1417638" y="1525588"/>
          <p14:tracePt t="13080" x="1571625" y="1479550"/>
          <p14:tracePt t="13097" x="1646238" y="1439863"/>
          <p14:tracePt t="13113" x="1720850" y="1382713"/>
          <p14:tracePt t="13130" x="1749425" y="1349375"/>
          <p14:tracePt t="13146" x="1760538" y="1320800"/>
          <p14:tracePt t="13163" x="1771650" y="1303338"/>
          <p14:tracePt t="13180" x="1778000" y="1279525"/>
          <p14:tracePt t="13196" x="1782763" y="1257300"/>
          <p14:tracePt t="13213" x="1782763" y="1217613"/>
          <p14:tracePt t="13230" x="1782763" y="1177925"/>
          <p14:tracePt t="13246" x="1765300" y="1143000"/>
          <p14:tracePt t="13263" x="1743075" y="1103313"/>
          <p14:tracePt t="13280" x="1708150" y="1063625"/>
          <p14:tracePt t="13296" x="1600200" y="977900"/>
          <p14:tracePt t="13313" x="1508125" y="931863"/>
          <p14:tracePt t="13330" x="1393825" y="885825"/>
          <p14:tracePt t="13346" x="1279525" y="850900"/>
          <p14:tracePt t="13363" x="1171575" y="828675"/>
          <p14:tracePt t="13380" x="1050925" y="806450"/>
          <p14:tracePt t="13396" x="931863" y="782638"/>
          <p14:tracePt t="13413" x="822325" y="777875"/>
          <p14:tracePt t="13430" x="742950" y="777875"/>
          <p14:tracePt t="13446" x="650875" y="777875"/>
          <p14:tracePt t="13463" x="549275" y="800100"/>
          <p14:tracePt t="13480" x="365125" y="846138"/>
          <p14:tracePt t="13496" x="279400" y="874713"/>
          <p14:tracePt t="13513" x="222250" y="896938"/>
          <p14:tracePt t="13529" x="177800" y="931863"/>
          <p14:tracePt t="13547" x="149225" y="954088"/>
          <p14:tracePt t="13563" x="125413" y="982663"/>
          <p14:tracePt t="13580" x="103188" y="1022350"/>
          <p14:tracePt t="13596" x="79375" y="1068388"/>
          <p14:tracePt t="13613" x="68263" y="1114425"/>
          <p14:tracePt t="13629" x="63500" y="1154113"/>
          <p14:tracePt t="13646" x="57150" y="1193800"/>
          <p14:tracePt t="13663" x="57150" y="1217613"/>
          <p14:tracePt t="13680" x="68263" y="1257300"/>
          <p14:tracePt t="13696" x="92075" y="1285875"/>
          <p14:tracePt t="13713" x="125413" y="1320800"/>
          <p14:tracePt t="13729" x="188913" y="1365250"/>
          <p14:tracePt t="13746" x="274638" y="1411288"/>
          <p14:tracePt t="13763" x="365125" y="1446213"/>
          <p14:tracePt t="13779" x="468313" y="1463675"/>
          <p14:tracePt t="13796" x="577850" y="1468438"/>
          <p14:tracePt t="13813" x="703263" y="1468438"/>
          <p14:tracePt t="13829" x="850900" y="1450975"/>
          <p14:tracePt t="13846" x="1011238" y="1417638"/>
          <p14:tracePt t="13863" x="1160463" y="1389063"/>
          <p14:tracePt t="13879" x="1343025" y="1360488"/>
          <p14:tracePt t="13897" x="1439863" y="1343025"/>
          <p14:tracePt t="13913" x="1514475" y="1320800"/>
          <p14:tracePt t="13930" x="1589088" y="1303338"/>
          <p14:tracePt t="13946" x="1663700" y="1268413"/>
          <p14:tracePt t="13963" x="1725613" y="1235075"/>
          <p14:tracePt t="13979" x="1754188" y="1206500"/>
          <p14:tracePt t="13997" x="1778000" y="1193800"/>
          <p14:tracePt t="14013" x="1789113" y="1171575"/>
          <p14:tracePt t="14030" x="1800225" y="1149350"/>
          <p14:tracePt t="14046" x="1811338" y="1131888"/>
          <p14:tracePt t="14063" x="1817688" y="1103313"/>
          <p14:tracePt t="14079" x="1822450" y="1057275"/>
          <p14:tracePt t="14097" x="1822450" y="1022350"/>
          <p14:tracePt t="14113" x="1811338" y="977900"/>
          <p14:tracePt t="14130" x="1789113" y="942975"/>
          <p14:tracePt t="14146" x="1754188" y="908050"/>
          <p14:tracePt t="14163" x="1708150" y="879475"/>
          <p14:tracePt t="14179" x="1622425" y="850900"/>
          <p14:tracePt t="14196" x="1508125" y="828675"/>
          <p14:tracePt t="14213" x="1389063" y="811213"/>
          <p14:tracePt t="14230" x="1263650" y="806450"/>
          <p14:tracePt t="14246" x="1143000" y="793750"/>
          <p14:tracePt t="14263" x="1057275" y="793750"/>
          <p14:tracePt t="14279" x="914400" y="806450"/>
          <p14:tracePt t="14297" x="806450" y="828675"/>
          <p14:tracePt t="14313" x="714375" y="850900"/>
          <p14:tracePt t="14330" x="646113" y="868363"/>
          <p14:tracePt t="14346" x="588963" y="903288"/>
          <p14:tracePt t="14363" x="536575" y="931863"/>
          <p14:tracePt t="14379" x="468313" y="982663"/>
          <p14:tracePt t="14396" x="428625" y="1011238"/>
          <p14:tracePt t="14413" x="393700" y="1050925"/>
          <p14:tracePt t="14430" x="377825" y="1092200"/>
          <p14:tracePt t="14446" x="360363" y="1149350"/>
          <p14:tracePt t="14463" x="360363" y="1206500"/>
          <p14:tracePt t="14479" x="365125" y="1308100"/>
          <p14:tracePt t="14497" x="400050" y="1371600"/>
          <p14:tracePt t="14513" x="439738" y="1411288"/>
          <p14:tracePt t="14531" x="508000" y="1446213"/>
          <p14:tracePt t="14546" x="582613" y="1479550"/>
          <p14:tracePt t="14563" x="663575" y="1508125"/>
          <p14:tracePt t="14579" x="760413" y="1525588"/>
          <p14:tracePt t="14596" x="868363" y="1536700"/>
          <p14:tracePt t="14613" x="1000125" y="1536700"/>
          <p14:tracePt t="14630" x="1136650" y="1549400"/>
          <p14:tracePt t="14646" x="1274763" y="1520825"/>
          <p14:tracePt t="14663" x="1406525" y="1492250"/>
          <p14:tracePt t="14679" x="1571625" y="1439863"/>
          <p14:tracePt t="14696" x="1657350" y="1393825"/>
          <p14:tracePt t="14713" x="1697038" y="1365250"/>
          <p14:tracePt t="14730" x="1725613" y="1343025"/>
          <p14:tracePt t="14746" x="1743075" y="1325563"/>
          <p14:tracePt t="14763" x="1760538" y="1303338"/>
          <p14:tracePt t="14779" x="1765300" y="1285875"/>
          <p14:tracePt t="14796" x="1778000" y="1263650"/>
          <p14:tracePt t="14813" x="1778000" y="1250950"/>
          <p14:tracePt t="14829" x="1778000" y="1235075"/>
          <p14:tracePt t="14846" x="1778000" y="1217613"/>
          <p14:tracePt t="14863" x="1778000" y="1200150"/>
          <p14:tracePt t="14879" x="1771650" y="1189038"/>
          <p14:tracePt t="14896" x="1754188" y="1165225"/>
          <p14:tracePt t="14913" x="1743075" y="1154113"/>
          <p14:tracePt t="14929" x="1708150" y="1136650"/>
          <p14:tracePt t="14946" x="1663700" y="1114425"/>
          <p14:tracePt t="14963" x="1593850" y="1092200"/>
          <p14:tracePt t="14981" x="1554163" y="1079500"/>
          <p14:tracePt t="14996" x="1525588" y="1074738"/>
          <p14:tracePt t="15013" x="1514475" y="1068388"/>
          <p14:tracePt t="15030" x="1497013" y="1063625"/>
          <p14:tracePt t="15046" x="1497013" y="1057275"/>
          <p14:tracePt t="15136" x="1492250" y="1057275"/>
          <p14:tracePt t="15136" x="0" y="0"/>
        </p14:tracePtLst>
        <p14:tracePtLst>
          <p14:tracePt t="19849" x="3136900" y="2349500"/>
          <p14:tracePt t="19864" x="3125788" y="2354263"/>
          <p14:tracePt t="19936" x="3121025" y="2354263"/>
          <p14:tracePt t="19972" x="3114675" y="2354263"/>
          <p14:tracePt t="19992" x="3108325" y="2360613"/>
          <p14:tracePt t="20008" x="3103563" y="2360613"/>
          <p14:tracePt t="20008" x="3092450" y="2360613"/>
          <p14:tracePt t="20025" x="3086100" y="2360613"/>
          <p14:tracePt t="20032" x="3079750" y="2365375"/>
          <p14:tracePt t="20040" x="3074988" y="2365375"/>
          <p14:tracePt t="20048" x="3051175" y="2371725"/>
          <p14:tracePt t="20063" x="3006725" y="2382838"/>
          <p14:tracePt t="20079" x="2925763" y="2406650"/>
          <p14:tracePt t="20097" x="2892425" y="2422525"/>
          <p14:tracePt t="20113" x="2863850" y="2439988"/>
          <p14:tracePt t="20129" x="2851150" y="2451100"/>
          <p14:tracePt t="20146" x="2822575" y="2463800"/>
          <p14:tracePt t="20162" x="2811463" y="2474913"/>
          <p14:tracePt t="20179" x="2794000" y="2486025"/>
          <p14:tracePt t="20196" x="2778125" y="2503488"/>
          <p14:tracePt t="20212" x="2765425" y="2514600"/>
          <p14:tracePt t="20229" x="2760663" y="2532063"/>
          <p14:tracePt t="20246" x="2754313" y="2543175"/>
          <p14:tracePt t="20262" x="2749550" y="2560638"/>
          <p14:tracePt t="20279" x="2732088" y="2593975"/>
          <p14:tracePt t="20296" x="2725738" y="2622550"/>
          <p14:tracePt t="20312" x="2725738" y="2646363"/>
          <p14:tracePt t="20329" x="2725738" y="2668588"/>
          <p14:tracePt t="20346" x="2732088" y="2692400"/>
          <p14:tracePt t="20362" x="2743200" y="2703513"/>
          <p14:tracePt t="20380" x="2771775" y="2725738"/>
          <p14:tracePt t="20396" x="2806700" y="2749550"/>
          <p14:tracePt t="20413" x="2846388" y="2771775"/>
          <p14:tracePt t="20430" x="2886075" y="2789238"/>
          <p14:tracePt t="20446" x="2932113" y="2800350"/>
          <p14:tracePt t="20462" x="2982913" y="2811463"/>
          <p14:tracePt t="20479" x="3108325" y="2840038"/>
          <p14:tracePt t="20496" x="3200400" y="2851150"/>
          <p14:tracePt t="20513" x="3292475" y="2857500"/>
          <p14:tracePt t="20529" x="3400425" y="2868613"/>
          <p14:tracePt t="20546" x="3514725" y="2868613"/>
          <p14:tracePt t="20562" x="3646488" y="2863850"/>
          <p14:tracePt t="20579" x="3743325" y="2851150"/>
          <p14:tracePt t="20596" x="3835400" y="2846388"/>
          <p14:tracePt t="20612" x="3914775" y="2835275"/>
          <p14:tracePt t="20629" x="3960813" y="2817813"/>
          <p14:tracePt t="20646" x="3989388" y="2806700"/>
          <p14:tracePt t="20662" x="4011613" y="2782888"/>
          <p14:tracePt t="20679" x="4029075" y="2760663"/>
          <p14:tracePt t="20696" x="4035425" y="2743200"/>
          <p14:tracePt t="20712" x="4035425" y="2732088"/>
          <p14:tracePt t="20729" x="4035425" y="2725738"/>
          <p14:tracePt t="20746" x="4035425" y="2714625"/>
          <p14:tracePt t="20762" x="4035425" y="2686050"/>
          <p14:tracePt t="20779" x="4035425" y="2657475"/>
          <p14:tracePt t="20795" x="4011613" y="2622550"/>
          <p14:tracePt t="20813" x="3965575" y="2589213"/>
          <p14:tracePt t="20830" x="3897313" y="2532063"/>
          <p14:tracePt t="20846" x="3789363" y="2474913"/>
          <p14:tracePt t="20862" x="3697288" y="2422525"/>
          <p14:tracePt t="20879" x="3629025" y="2389188"/>
          <p14:tracePt t="20895" x="3536950" y="2354263"/>
          <p14:tracePt t="20913" x="3486150" y="2343150"/>
          <p14:tracePt t="20929" x="3451225" y="2343150"/>
          <p14:tracePt t="20946" x="3411538" y="2343150"/>
          <p14:tracePt t="20962" x="3349625" y="2336800"/>
          <p14:tracePt t="20979" x="3275013" y="2336800"/>
          <p14:tracePt t="20995" x="3200400" y="2365375"/>
          <p14:tracePt t="21012" x="3114675" y="2411413"/>
          <p14:tracePt t="21029" x="3017838" y="2451100"/>
          <p14:tracePt t="21046" x="2932113" y="2492375"/>
          <p14:tracePt t="21063" x="2892425" y="2514600"/>
          <p14:tracePt t="21079" x="2868613" y="2525713"/>
          <p14:tracePt t="21096" x="2840038" y="2565400"/>
          <p14:tracePt t="21113" x="2828925" y="2593975"/>
          <p14:tracePt t="21129" x="2822575" y="2628900"/>
          <p14:tracePt t="21146" x="2822575" y="2646363"/>
          <p14:tracePt t="21162" x="2822575" y="2668588"/>
          <p14:tracePt t="21179" x="2828925" y="2679700"/>
          <p14:tracePt t="21196" x="2863850" y="2703513"/>
          <p14:tracePt t="21212" x="2921000" y="2725738"/>
          <p14:tracePt t="21229" x="3022600" y="2771775"/>
          <p14:tracePt t="21246" x="3160713" y="2811463"/>
          <p14:tracePt t="21262" x="3303588" y="2851150"/>
          <p14:tracePt t="21279" x="3514725" y="2886075"/>
          <p14:tracePt t="21297" x="3646488" y="2886075"/>
          <p14:tracePt t="21312" x="3732213" y="2886075"/>
          <p14:tracePt t="21329" x="3765550" y="2874963"/>
          <p14:tracePt t="21346" x="3783013" y="2868613"/>
          <p14:tracePt t="21362" x="3783013" y="2857500"/>
          <p14:tracePt t="21400" x="3789363" y="2857500"/>
          <p14:tracePt t="21712" x="3794125" y="2851150"/>
          <p14:tracePt t="21728" x="3800475" y="2851150"/>
          <p14:tracePt t="21732" x="3806825" y="2846388"/>
          <p14:tracePt t="21760" x="3817938" y="2840038"/>
          <p14:tracePt t="21764" x="3822700" y="2840038"/>
          <p14:tracePt t="21779" x="3829050" y="2835275"/>
          <p14:tracePt t="21796" x="3851275" y="2828925"/>
          <p14:tracePt t="21796" x="3863975" y="2822575"/>
          <p14:tracePt t="21812" x="3875088" y="2817813"/>
          <p14:tracePt t="21829" x="3879850" y="2811463"/>
          <p14:tracePt t="21872" x="3886200" y="2811463"/>
          <p14:tracePt t="21920" x="3892550" y="2811463"/>
          <p14:tracePt t="21930" x="3897313" y="2806700"/>
          <p14:tracePt t="21945" x="3903663" y="2800350"/>
          <p14:tracePt t="21946" x="3932238" y="2789238"/>
          <p14:tracePt t="21962" x="3937000" y="2789238"/>
          <p14:tracePt t="22408" x="3932238" y="2789238"/>
          <p14:tracePt t="22416" x="3925888" y="2789238"/>
          <p14:tracePt t="22424" x="3914775" y="2789238"/>
          <p14:tracePt t="22429" x="3903663" y="2789238"/>
          <p14:tracePt t="22445" x="3868738" y="2794000"/>
          <p14:tracePt t="22462" x="3760788" y="2749550"/>
          <p14:tracePt t="22479" x="3275013" y="2578100"/>
          <p14:tracePt t="22496" x="2840038" y="2457450"/>
          <p14:tracePt t="22513" x="2468563" y="2365375"/>
          <p14:tracePt t="22529" x="2092325" y="2320925"/>
          <p14:tracePt t="22546" x="1851025" y="2297113"/>
          <p14:tracePt t="22562" x="1703388" y="2257425"/>
          <p14:tracePt t="22579" x="1617663" y="2235200"/>
          <p14:tracePt t="22596" x="1554163" y="2222500"/>
          <p14:tracePt t="22612" x="1492250" y="2211388"/>
          <p14:tracePt t="22629" x="1439863" y="2206625"/>
          <p14:tracePt t="22645" x="1365250" y="2182813"/>
          <p14:tracePt t="22662" x="1285875" y="2165350"/>
          <p14:tracePt t="22679" x="1120775" y="2092325"/>
          <p14:tracePt t="22696" x="1006475" y="2046288"/>
          <p14:tracePt t="22712" x="892175" y="2011363"/>
          <p14:tracePt t="22729" x="788988" y="1993900"/>
          <p14:tracePt t="22745" x="725488" y="1978025"/>
          <p14:tracePt t="22762" x="696913" y="1971675"/>
          <p14:tracePt t="22779" x="692150" y="1971675"/>
          <p14:tracePt t="22960" x="692150" y="1989138"/>
          <p14:tracePt t="22968" x="696913" y="1993900"/>
          <p14:tracePt t="22976" x="708025" y="2006600"/>
          <p14:tracePt t="22995" x="720725" y="2028825"/>
          <p14:tracePt t="22996" x="731838" y="2046288"/>
          <p14:tracePt t="23012" x="742950" y="2057400"/>
          <p14:tracePt t="23029" x="754063" y="2063750"/>
          <p14:tracePt t="23064" x="760413" y="2063750"/>
          <p14:tracePt t="23080" x="765175" y="2063750"/>
          <p14:tracePt t="23080" x="771525" y="2063750"/>
          <p14:tracePt t="23095" x="782638" y="2063750"/>
          <p14:tracePt t="23112" x="793750" y="2063750"/>
          <p14:tracePt t="23168" x="800100" y="2063750"/>
          <p14:tracePt t="23200" x="811213" y="2063750"/>
          <p14:tracePt t="23248" x="817563" y="2063750"/>
          <p14:tracePt t="23264" x="822325" y="2063750"/>
          <p14:tracePt t="23272" x="828675" y="2063750"/>
          <p14:tracePt t="23296" x="835025" y="2063750"/>
          <p14:tracePt t="23310" x="846138" y="2063750"/>
          <p14:tracePt t="23352" x="857250" y="2063750"/>
          <p14:tracePt t="23368" x="868363" y="2063750"/>
          <p14:tracePt t="23392" x="874713" y="2063750"/>
          <p14:tracePt t="23400" x="879475" y="2063750"/>
          <p14:tracePt t="23408" x="885825" y="2063750"/>
          <p14:tracePt t="23416" x="892175" y="2063750"/>
          <p14:tracePt t="23429" x="896938" y="2063750"/>
          <p14:tracePt t="23445" x="903288" y="2063750"/>
          <p14:tracePt t="23480" x="908050" y="2063750"/>
          <p14:tracePt t="23480" x="914400" y="2063750"/>
          <p14:tracePt t="23520" x="920750" y="2063750"/>
          <p14:tracePt t="23545" x="931863" y="2068513"/>
          <p14:tracePt t="23559" x="936625" y="2068513"/>
          <p14:tracePt t="23568" x="942975" y="2068513"/>
          <p14:tracePt t="23578" x="954088" y="2068513"/>
          <p14:tracePt t="23608" x="965200" y="2074863"/>
          <p14:tracePt t="23624" x="977900" y="2079625"/>
          <p14:tracePt t="23632" x="989013" y="2079625"/>
          <p14:tracePt t="23645" x="1000125" y="2079625"/>
          <p14:tracePt t="23646" x="1022350" y="2085975"/>
          <p14:tracePt t="23662" x="1050925" y="2097088"/>
          <p14:tracePt t="23679" x="1096963" y="2103438"/>
          <p14:tracePt t="23696" x="1114425" y="2103438"/>
          <p14:tracePt t="23713" x="1125538" y="2108200"/>
          <p14:tracePt t="23729" x="1136650" y="2108200"/>
          <p14:tracePt t="23747" x="1143000" y="2108200"/>
          <p14:tracePt t="23762" x="1149350" y="2108200"/>
          <p14:tracePt t="24310" x="0" y="0"/>
        </p14:tracePtLst>
        <p14:tracePtLst>
          <p14:tracePt t="29269" x="2154238" y="2028825"/>
          <p14:tracePt t="29560" x="2160588" y="2022475"/>
          <p14:tracePt t="29584" x="2165350" y="2022475"/>
          <p14:tracePt t="29608" x="2171700" y="2017713"/>
          <p14:tracePt t="29632" x="2178050" y="2017713"/>
          <p14:tracePt t="29664" x="2182813" y="2017713"/>
          <p14:tracePt t="29672" x="2189163" y="2017713"/>
          <p14:tracePt t="29672" x="2193925" y="2017713"/>
          <p14:tracePt t="29712" x="2206625" y="2017713"/>
          <p14:tracePt t="29728" x="2211388" y="2022475"/>
          <p14:tracePt t="29752" x="2222500" y="2028825"/>
          <p14:tracePt t="29769" x="2235200" y="2035175"/>
          <p14:tracePt t="29785" x="2246313" y="2046288"/>
          <p14:tracePt t="29801" x="2246313" y="2051050"/>
          <p14:tracePt t="29823" x="2257425" y="2051050"/>
          <p14:tracePt t="29830" x="2257425" y="2057400"/>
          <p14:tracePt t="29831" x="2263775" y="2063750"/>
          <p14:tracePt t="29847" x="2263775" y="2068513"/>
          <p14:tracePt t="29864" x="2268538" y="2074863"/>
          <p14:tracePt t="29880" x="2279650" y="2079625"/>
          <p14:tracePt t="30001" x="2286000" y="2085975"/>
          <p14:tracePt t="30033" x="2292350" y="2085975"/>
          <p14:tracePt t="30129" x="2297113" y="2085975"/>
          <p14:tracePt t="30153" x="2303463" y="2085975"/>
          <p14:tracePt t="30169" x="2308225" y="2085975"/>
          <p14:tracePt t="30209" x="2314575" y="2085975"/>
          <p14:tracePt t="30233" x="2320925" y="2085975"/>
          <p14:tracePt t="30257" x="2325688" y="2085975"/>
          <p14:tracePt t="30297" x="2332038" y="2085975"/>
          <p14:tracePt t="30321" x="2336800" y="2085975"/>
          <p14:tracePt t="30361" x="2343150" y="2085975"/>
          <p14:tracePt t="30385" x="2349500" y="2085975"/>
          <p14:tracePt t="30417" x="2354263" y="2085975"/>
          <p14:tracePt t="30465" x="2360613" y="2085975"/>
          <p14:tracePt t="30489" x="2365375" y="2085975"/>
          <p14:tracePt t="30513" x="2371725" y="2085975"/>
          <p14:tracePt t="30515" x="2371725" y="2092325"/>
          <p14:tracePt t="30530" x="2378075" y="2092325"/>
          <p14:tracePt t="30548" x="2382838" y="2092325"/>
          <p14:tracePt t="30585" x="2389188" y="2092325"/>
          <p14:tracePt t="30601" x="2393950" y="2092325"/>
          <p14:tracePt t="30617" x="2400300" y="2092325"/>
          <p14:tracePt t="30649" x="2406650" y="2092325"/>
          <p14:tracePt t="30665" x="2411413" y="2092325"/>
          <p14:tracePt t="30681" x="2417763" y="2092325"/>
          <p14:tracePt t="30713" x="2422525" y="2092325"/>
          <p14:tracePt t="30729" x="2428875" y="2092325"/>
          <p14:tracePt t="30740" x="2435225" y="2092325"/>
          <p14:tracePt t="30769" x="2439988" y="2092325"/>
          <p14:tracePt t="30778" x="2446338" y="2092325"/>
          <p14:tracePt t="30817" x="2457450" y="2092325"/>
          <p14:tracePt t="30840" x="2463800" y="2097088"/>
          <p14:tracePt t="30849" x="2468563" y="2097088"/>
          <p14:tracePt t="30865" x="2479675" y="2097088"/>
          <p14:tracePt t="30873" x="2486025" y="2097088"/>
          <p14:tracePt t="30880" x="2497138" y="2103438"/>
          <p14:tracePt t="30897" x="2508250" y="2108200"/>
          <p14:tracePt t="30914" x="2525713" y="2108200"/>
          <p14:tracePt t="30930" x="2543175" y="2108200"/>
          <p14:tracePt t="30947" x="2560638" y="2114550"/>
          <p14:tracePt t="30964" x="2571750" y="2114550"/>
          <p14:tracePt t="30980" x="2578100" y="2114550"/>
          <p14:tracePt t="30997" x="2589213" y="2114550"/>
          <p14:tracePt t="31014" x="2593975" y="2120900"/>
          <p14:tracePt t="31030" x="2606675" y="2120900"/>
          <p14:tracePt t="31047" x="2617788" y="2120900"/>
          <p14:tracePt t="31064" x="2622550" y="2125663"/>
          <p14:tracePt t="31097" x="2628900" y="2125663"/>
          <p14:tracePt t="31098" x="2635250" y="2125663"/>
          <p14:tracePt t="31114" x="2640013" y="2125663"/>
          <p14:tracePt t="31130" x="2646363" y="2125663"/>
          <p14:tracePt t="31147" x="2657475" y="2125663"/>
          <p14:tracePt t="31164" x="2663825" y="2125663"/>
          <p14:tracePt t="31217" x="2668588" y="2125663"/>
          <p14:tracePt t="31362" x="2674938" y="2125663"/>
          <p14:tracePt t="31401" x="2686050" y="2125663"/>
          <p14:tracePt t="31409" x="2692400" y="2125663"/>
          <p14:tracePt t="31417" x="2697163" y="2125663"/>
          <p14:tracePt t="31425" x="2708275" y="2125663"/>
          <p14:tracePt t="31433" x="2725738" y="2125663"/>
          <p14:tracePt t="31447" x="2736850" y="2120900"/>
          <p14:tracePt t="31463" x="2743200" y="2120900"/>
          <p14:tracePt t="31480" x="2749550" y="2120900"/>
          <p14:tracePt t="31497" x="2754313" y="2120900"/>
          <p14:tracePt t="31553" x="2760663" y="2120900"/>
          <p14:tracePt t="31573" x="2765425" y="2120900"/>
          <p14:tracePt t="31585" x="2771775" y="2114550"/>
          <p14:tracePt t="31617" x="2782888" y="2114550"/>
          <p14:tracePt t="31640" x="2789238" y="2114550"/>
          <p14:tracePt t="31640" x="2800350" y="2114550"/>
          <p14:tracePt t="31649" x="2811463" y="2114550"/>
          <p14:tracePt t="31665" x="2828925" y="2114550"/>
          <p14:tracePt t="31689" x="2835275" y="2114550"/>
          <p14:tracePt t="31697" x="2840038" y="2114550"/>
          <p14:tracePt t="31721" x="2846388" y="2114550"/>
          <p14:tracePt t="31734" x="2851150" y="2114550"/>
          <p14:tracePt t="31747" x="2857500" y="2108200"/>
          <p14:tracePt t="31747" x="2863850" y="2108200"/>
          <p14:tracePt t="31763" x="2874963" y="2108200"/>
          <p14:tracePt t="31780" x="2892425" y="2108200"/>
          <p14:tracePt t="31797" x="2921000" y="2108200"/>
          <p14:tracePt t="31814" x="2965450" y="2108200"/>
          <p14:tracePt t="31830" x="3017838" y="2108200"/>
          <p14:tracePt t="31847" x="3057525" y="2108200"/>
          <p14:tracePt t="31864" x="3086100" y="2108200"/>
          <p14:tracePt t="31880" x="3103563" y="2103438"/>
          <p14:tracePt t="31897" x="3132138" y="2103438"/>
          <p14:tracePt t="32089" x="3121025" y="2108200"/>
          <p14:tracePt t="32097" x="3114675" y="2108200"/>
          <p14:tracePt t="32098" x="3097213" y="2108200"/>
          <p14:tracePt t="32114" x="2903538" y="2125663"/>
          <p14:tracePt t="32130" x="2463800" y="2125663"/>
          <p14:tracePt t="32147" x="2074863" y="2108200"/>
          <p14:tracePt t="32163" x="1725613" y="2092325"/>
          <p14:tracePt t="32180" x="1457325" y="2068513"/>
          <p14:tracePt t="32198" x="1308100" y="2046288"/>
          <p14:tracePt t="32214" x="1250950" y="2039938"/>
          <p14:tracePt t="32305" x="1246188" y="2039938"/>
          <p14:tracePt t="32409" x="1239838" y="2039938"/>
          <p14:tracePt t="32441" x="1235075" y="2028825"/>
          <p14:tracePt t="32457" x="1228725" y="2022475"/>
          <p14:tracePt t="32473" x="1222375" y="2022475"/>
          <p14:tracePt t="32481" x="1200150" y="2022475"/>
          <p14:tracePt t="32497" x="1189038" y="2017713"/>
          <p14:tracePt t="32513" x="1143000" y="2011363"/>
          <p14:tracePt t="32514" x="1096963" y="2006600"/>
          <p14:tracePt t="32530" x="1063625" y="2006600"/>
          <p14:tracePt t="32585" x="1057275" y="2006600"/>
          <p14:tracePt t="32585" x="1046163" y="2006600"/>
          <p14:tracePt t="32601" x="1039813" y="2006600"/>
          <p14:tracePt t="32609" x="1022350" y="2011363"/>
          <p14:tracePt t="32617" x="982663" y="2022475"/>
          <p14:tracePt t="32630" x="936625" y="2039938"/>
          <p14:tracePt t="32647" x="896938" y="2051050"/>
          <p14:tracePt t="32664" x="874713" y="2063750"/>
          <p14:tracePt t="32680" x="857250" y="2085975"/>
          <p14:tracePt t="32697" x="850900" y="2085975"/>
          <p14:tracePt t="32817" x="850900" y="2092325"/>
          <p14:tracePt t="32824" x="857250" y="2092325"/>
          <p14:tracePt t="32833" x="863600" y="2092325"/>
          <p14:tracePt t="32841" x="879475" y="2092325"/>
          <p14:tracePt t="32849" x="920750" y="2074863"/>
          <p14:tracePt t="32864" x="982663" y="2063750"/>
          <p14:tracePt t="32880" x="1068388" y="2039938"/>
          <p14:tracePt t="32897" x="1120775" y="2011363"/>
          <p14:tracePt t="32913" x="1143000" y="2006600"/>
          <p14:tracePt t="32930" x="1160463" y="1993900"/>
          <p14:tracePt t="32947" x="1165225" y="1982788"/>
          <p14:tracePt t="32964" x="1171575" y="1971675"/>
          <p14:tracePt t="32980" x="1177925" y="1965325"/>
          <p14:tracePt t="32997" x="1182688" y="1960563"/>
          <p14:tracePt t="33014" x="1182688" y="1949450"/>
          <p14:tracePt t="33049" x="1182688" y="1936750"/>
          <p14:tracePt t="33089" x="1182688" y="1931988"/>
          <p14:tracePt t="33113" x="1177925" y="1925638"/>
          <p14:tracePt t="33129" x="1165225" y="1925638"/>
          <p14:tracePt t="33137" x="1160463" y="1925638"/>
          <p14:tracePt t="33145" x="1131888" y="1920875"/>
          <p14:tracePt t="33163" x="1120775" y="1920875"/>
          <p14:tracePt t="33164" x="1079500" y="1920875"/>
          <p14:tracePt t="33180" x="1035050" y="1925638"/>
          <p14:tracePt t="33197" x="1006475" y="1936750"/>
          <p14:tracePt t="33213" x="977900" y="1949450"/>
          <p14:tracePt t="33230" x="965200" y="1965325"/>
          <p14:tracePt t="33247" x="965200" y="1971675"/>
          <p14:tracePt t="33264" x="965200" y="1978025"/>
          <p14:tracePt t="33281" x="965200" y="1989138"/>
          <p14:tracePt t="33297" x="965200" y="2000250"/>
          <p14:tracePt t="33313" x="965200" y="2006600"/>
          <p14:tracePt t="33330" x="965200" y="2011363"/>
          <p14:tracePt t="33347" x="971550" y="2022475"/>
          <p14:tracePt t="33363" x="977900" y="2022475"/>
          <p14:tracePt t="33380" x="993775" y="2028825"/>
          <p14:tracePt t="33397" x="1017588" y="2035175"/>
          <p14:tracePt t="33414" x="1050925" y="2051050"/>
          <p14:tracePt t="33430" x="1096963" y="2057400"/>
          <p14:tracePt t="33446" x="1149350" y="2063750"/>
          <p14:tracePt t="33463" x="1193800" y="2068513"/>
          <p14:tracePt t="33480" x="1211263" y="2068513"/>
          <p14:tracePt t="33700" x="0" y="0"/>
        </p14:tracePtLst>
        <p14:tracePtLst>
          <p14:tracePt t="45682" x="2886075" y="2514600"/>
          <p14:tracePt t="45793" x="2886075" y="2508250"/>
          <p14:tracePt t="45801" x="2897188" y="2503488"/>
          <p14:tracePt t="45809" x="2914650" y="2497138"/>
          <p14:tracePt t="45817" x="2932113" y="2492375"/>
          <p14:tracePt t="45830" x="2954338" y="2479675"/>
          <p14:tracePt t="45831" x="3006725" y="2468563"/>
          <p14:tracePt t="45847" x="3079750" y="2468563"/>
          <p14:tracePt t="45864" x="3178175" y="2468563"/>
          <p14:tracePt t="45880" x="3400425" y="2479675"/>
          <p14:tracePt t="45898" x="3589338" y="2486025"/>
          <p14:tracePt t="45914" x="3789363" y="2503488"/>
          <p14:tracePt t="45931" x="3989388" y="2525713"/>
          <p14:tracePt t="45947" x="4154488" y="2543175"/>
          <p14:tracePt t="45964" x="4297363" y="2554288"/>
          <p14:tracePt t="45980" x="4406900" y="2554288"/>
          <p14:tracePt t="45997" x="4479925" y="2549525"/>
          <p14:tracePt t="46014" x="4537075" y="2549525"/>
          <p14:tracePt t="46031" x="4600575" y="2543175"/>
          <p14:tracePt t="46047" x="4668838" y="2543175"/>
          <p14:tracePt t="46064" x="4732338" y="2536825"/>
          <p14:tracePt t="46080" x="4794250" y="2532063"/>
          <p14:tracePt t="46098" x="4835525" y="2532063"/>
          <p14:tracePt t="46114" x="4868863" y="2532063"/>
          <p14:tracePt t="46130" x="4897438" y="2532063"/>
          <p14:tracePt t="46147" x="4908550" y="2532063"/>
          <p14:tracePt t="46164" x="4921250" y="2532063"/>
          <p14:tracePt t="46181" x="4943475" y="2532063"/>
          <p14:tracePt t="46197" x="5011738" y="2536825"/>
          <p14:tracePt t="46214" x="5114925" y="2549525"/>
          <p14:tracePt t="46231" x="5218113" y="2549525"/>
          <p14:tracePt t="46247" x="5297488" y="2549525"/>
          <p14:tracePt t="46264" x="5360988" y="2549525"/>
          <p14:tracePt t="46280" x="5407025" y="2549525"/>
          <p14:tracePt t="46297" x="5435600" y="2536825"/>
          <p14:tracePt t="46313" x="5464175" y="2520950"/>
          <p14:tracePt t="46330" x="5468938" y="2514600"/>
          <p14:tracePt t="46347" x="5480050" y="2508250"/>
          <p14:tracePt t="46383" x="5486400" y="2503488"/>
          <p14:tracePt t="46401" x="5497513" y="2497138"/>
          <p14:tracePt t="46457" x="5497513" y="2492375"/>
          <p14:tracePt t="46553" x="5451475" y="2474913"/>
          <p14:tracePt t="46561" x="5365750" y="2451100"/>
          <p14:tracePt t="46569" x="5035550" y="2389188"/>
          <p14:tracePt t="46582" x="4594225" y="2332038"/>
          <p14:tracePt t="46597" x="4103688" y="2279650"/>
          <p14:tracePt t="46614" x="3611563" y="2235200"/>
          <p14:tracePt t="46630" x="3235325" y="2189163"/>
          <p14:tracePt t="46647" x="2960688" y="2178050"/>
          <p14:tracePt t="46665" x="2886075" y="2178050"/>
          <p14:tracePt t="46680" x="2560638" y="2182813"/>
          <p14:tracePt t="46697" x="2314575" y="2200275"/>
          <p14:tracePt t="46714" x="2149475" y="2251075"/>
          <p14:tracePt t="46730" x="1989138" y="2314575"/>
          <p14:tracePt t="46748" x="1828800" y="2371725"/>
          <p14:tracePt t="46764" x="1674813" y="2417763"/>
          <p14:tracePt t="46781" x="1508125" y="2451100"/>
          <p14:tracePt t="46797" x="1343025" y="2474913"/>
          <p14:tracePt t="46814" x="1228725" y="2497138"/>
          <p14:tracePt t="46830" x="1165225" y="2514600"/>
          <p14:tracePt t="46847" x="1120775" y="2532063"/>
          <p14:tracePt t="46864" x="1068388" y="2549525"/>
          <p14:tracePt t="46880" x="1035050" y="2554288"/>
          <p14:tracePt t="46897" x="1028700" y="2554288"/>
          <p14:tracePt t="47033" x="1028700" y="2560638"/>
          <p14:tracePt t="47065" x="1028700" y="2565400"/>
          <p14:tracePt t="47073" x="1046163" y="2565400"/>
          <p14:tracePt t="47081" x="1063625" y="2578100"/>
          <p14:tracePt t="47081" x="1108075" y="2593975"/>
          <p14:tracePt t="47097" x="1193800" y="2628900"/>
          <p14:tracePt t="47114" x="1325563" y="2657475"/>
          <p14:tracePt t="47130" x="1463675" y="2697163"/>
          <p14:tracePt t="47147" x="1611313" y="2736850"/>
          <p14:tracePt t="47164" x="1771650" y="2771775"/>
          <p14:tracePt t="47181" x="1936750" y="2782888"/>
          <p14:tracePt t="47197" x="2085975" y="2778125"/>
          <p14:tracePt t="47214" x="2217738" y="2760663"/>
          <p14:tracePt t="47230" x="2325688" y="2736850"/>
          <p14:tracePt t="47247" x="2417763" y="2714625"/>
          <p14:tracePt t="47264" x="2492375" y="2697163"/>
          <p14:tracePt t="47280" x="2582863" y="2692400"/>
          <p14:tracePt t="47297" x="2657475" y="2679700"/>
          <p14:tracePt t="47314" x="2743200" y="2679700"/>
          <p14:tracePt t="47330" x="2835275" y="2679700"/>
          <p14:tracePt t="47347" x="2932113" y="2686050"/>
          <p14:tracePt t="47364" x="3011488" y="2686050"/>
          <p14:tracePt t="47380" x="3103563" y="2697163"/>
          <p14:tracePt t="47397" x="3165475" y="2703513"/>
          <p14:tracePt t="47414" x="3228975" y="2708275"/>
          <p14:tracePt t="47430" x="3279775" y="2720975"/>
          <p14:tracePt t="47447" x="3349625" y="2736850"/>
          <p14:tracePt t="47464" x="3389313" y="2743200"/>
          <p14:tracePt t="47464" x="3411538" y="2743200"/>
          <p14:tracePt t="47481" x="3446463" y="2743200"/>
          <p14:tracePt t="47497" x="3468688" y="2749550"/>
          <p14:tracePt t="47514" x="3508375" y="2754313"/>
          <p14:tracePt t="47530" x="3554413" y="2765425"/>
          <p14:tracePt t="47547" x="3594100" y="2765425"/>
          <p14:tracePt t="47564" x="3646488" y="2778125"/>
          <p14:tracePt t="47580" x="3686175" y="2782888"/>
          <p14:tracePt t="47597" x="3732213" y="2789238"/>
          <p14:tracePt t="47614" x="3794125" y="2794000"/>
          <p14:tracePt t="47630" x="3863975" y="2800350"/>
          <p14:tracePt t="47647" x="3937000" y="2806700"/>
          <p14:tracePt t="47663" x="3989388" y="2811463"/>
          <p14:tracePt t="47680" x="4017963" y="2811463"/>
          <p14:tracePt t="47697" x="4022725" y="2811463"/>
          <p14:tracePt t="47785" x="4022725" y="2806700"/>
          <p14:tracePt t="47826" x="4022725" y="2800350"/>
          <p14:tracePt t="47833" x="4017963" y="2782888"/>
          <p14:tracePt t="47847" x="3994150" y="2760663"/>
          <p14:tracePt t="47847" x="3914775" y="2720975"/>
          <p14:tracePt t="47863" x="3840163" y="2674938"/>
          <p14:tracePt t="47863" x="3800475" y="2663825"/>
          <p14:tracePt t="47881" x="3721100" y="2635250"/>
          <p14:tracePt t="47897" x="3646488" y="2600325"/>
          <p14:tracePt t="47914" x="3600450" y="2582863"/>
          <p14:tracePt t="47930" x="3532188" y="2554288"/>
          <p14:tracePt t="47947" x="3440113" y="2525713"/>
          <p14:tracePt t="47964" x="3332163" y="2503488"/>
          <p14:tracePt t="47980" x="3211513" y="2486025"/>
          <p14:tracePt t="47997" x="3108325" y="2474913"/>
          <p14:tracePt t="48014" x="3022600" y="2474913"/>
          <p14:tracePt t="48030" x="2949575" y="2474913"/>
          <p14:tracePt t="48047" x="2897188" y="2474913"/>
          <p14:tracePt t="48064" x="2857500" y="2474913"/>
          <p14:tracePt t="48080" x="2811463" y="2479675"/>
          <p14:tracePt t="48080" x="2778125" y="2479675"/>
          <p14:tracePt t="48097" x="2725738" y="2492375"/>
          <p14:tracePt t="48113" x="2679700" y="2497138"/>
          <p14:tracePt t="48130" x="2651125" y="2508250"/>
          <p14:tracePt t="48147" x="2622550" y="2520950"/>
          <p14:tracePt t="48164" x="2600325" y="2532063"/>
          <p14:tracePt t="48180" x="2582863" y="2549525"/>
          <p14:tracePt t="48197" x="2565400" y="2560638"/>
          <p14:tracePt t="48214" x="2560638" y="2571750"/>
          <p14:tracePt t="48230" x="2554288" y="2582863"/>
          <p14:tracePt t="48247" x="2549525" y="2593975"/>
          <p14:tracePt t="48264" x="2543175" y="2617788"/>
          <p14:tracePt t="48280" x="2536825" y="2651125"/>
          <p14:tracePt t="48297" x="2536825" y="2674938"/>
          <p14:tracePt t="48314" x="2543175" y="2697163"/>
          <p14:tracePt t="48330" x="2560638" y="2714625"/>
          <p14:tracePt t="48347" x="2582863" y="2732088"/>
          <p14:tracePt t="48363" x="2635250" y="2760663"/>
          <p14:tracePt t="48380" x="2714625" y="2782888"/>
          <p14:tracePt t="48397" x="2840038" y="2806700"/>
          <p14:tracePt t="48414" x="2978150" y="2822575"/>
          <p14:tracePt t="48431" x="3125788" y="2840038"/>
          <p14:tracePt t="48446" x="3240088" y="2846388"/>
          <p14:tracePt t="48464" x="3343275" y="2851150"/>
          <p14:tracePt t="48480" x="3440113" y="2851150"/>
          <p14:tracePt t="48498" x="3486150" y="2851150"/>
          <p14:tracePt t="48513" x="3549650" y="2840038"/>
          <p14:tracePt t="48530" x="3629025" y="2828925"/>
          <p14:tracePt t="48546" x="3714750" y="2806700"/>
          <p14:tracePt t="48563" x="3778250" y="2789238"/>
          <p14:tracePt t="48579" x="3822700" y="2778125"/>
          <p14:tracePt t="48597" x="3851275" y="2760663"/>
          <p14:tracePt t="48613" x="3863975" y="2754313"/>
          <p14:tracePt t="48630" x="3868738" y="2749550"/>
          <p14:tracePt t="48647" x="3875088" y="2743200"/>
          <p14:tracePt t="48664" x="3879850" y="2732088"/>
          <p14:tracePt t="48680" x="3886200" y="2725738"/>
          <p14:tracePt t="48697" x="3892550" y="2714625"/>
          <p14:tracePt t="48714" x="3892550" y="2708275"/>
          <p14:tracePt t="48730" x="3892550" y="2697163"/>
          <p14:tracePt t="48747" x="3892550" y="2686050"/>
          <p14:tracePt t="48764" x="3892550" y="2674938"/>
          <p14:tracePt t="48780" x="3886200" y="2657475"/>
          <p14:tracePt t="48797" x="3875088" y="2640013"/>
          <p14:tracePt t="48813" x="3857625" y="2622550"/>
          <p14:tracePt t="48830" x="3840163" y="2611438"/>
          <p14:tracePt t="48847" x="3811588" y="2593975"/>
          <p14:tracePt t="48847" x="3778250" y="2582863"/>
          <p14:tracePt t="48865" x="3736975" y="2565400"/>
          <p14:tracePt t="48880" x="3543300" y="2514600"/>
          <p14:tracePt t="48897" x="3411538" y="2486025"/>
          <p14:tracePt t="48913" x="3292475" y="2463800"/>
          <p14:tracePt t="48930" x="3171825" y="2446338"/>
          <p14:tracePt t="48947" x="3063875" y="2422525"/>
          <p14:tracePt t="48964" x="2936875" y="2417763"/>
          <p14:tracePt t="48980" x="2817813" y="2406650"/>
          <p14:tracePt t="48997" x="2725738" y="2411413"/>
          <p14:tracePt t="49014" x="2663825" y="2428875"/>
          <p14:tracePt t="49030" x="2606675" y="2446338"/>
          <p14:tracePt t="49047" x="2565400" y="2474913"/>
          <p14:tracePt t="49064" x="2536825" y="2497138"/>
          <p14:tracePt t="49080" x="2497138" y="2536825"/>
          <p14:tracePt t="49097" x="2479675" y="2560638"/>
          <p14:tracePt t="49113" x="2463800" y="2582863"/>
          <p14:tracePt t="49131" x="2451100" y="2611438"/>
          <p14:tracePt t="49147" x="2446338" y="2628900"/>
          <p14:tracePt t="49164" x="2439988" y="2657475"/>
          <p14:tracePt t="49180" x="2439988" y="2674938"/>
          <p14:tracePt t="49197" x="2439988" y="2692400"/>
          <p14:tracePt t="49213" x="2439988" y="2708275"/>
          <p14:tracePt t="49230" x="2451100" y="2732088"/>
          <p14:tracePt t="49247" x="2486025" y="2754313"/>
          <p14:tracePt t="49264" x="2525713" y="2778125"/>
          <p14:tracePt t="49280" x="2651125" y="2811463"/>
          <p14:tracePt t="49297" x="2789238" y="2835275"/>
          <p14:tracePt t="49313" x="2949575" y="2851150"/>
          <p14:tracePt t="49330" x="3103563" y="2868613"/>
          <p14:tracePt t="49347" x="3263900" y="2879725"/>
          <p14:tracePt t="49365" x="3406775" y="2879725"/>
          <p14:tracePt t="49380" x="3514725" y="2879725"/>
          <p14:tracePt t="49397" x="3606800" y="2857500"/>
          <p14:tracePt t="49414" x="3692525" y="2840038"/>
          <p14:tracePt t="49430" x="3754438" y="2817813"/>
          <p14:tracePt t="49447" x="3789363" y="2800350"/>
          <p14:tracePt t="49464" x="3800475" y="2800350"/>
          <p14:tracePt t="49480" x="3806825" y="2789238"/>
          <p14:tracePt t="49497" x="3806825" y="2782888"/>
          <p14:tracePt t="49514" x="3811588" y="2782888"/>
          <p14:tracePt t="49530" x="3811588" y="2778125"/>
          <p14:tracePt t="49547" x="3811588" y="2771775"/>
          <p14:tracePt t="49563" x="3811588" y="2765425"/>
          <p14:tracePt t="49580" x="3811588" y="2749550"/>
          <p14:tracePt t="49597" x="3806825" y="2732088"/>
          <p14:tracePt t="49614" x="3789363" y="2714625"/>
          <p14:tracePt t="49630" x="3754438" y="2679700"/>
          <p14:tracePt t="49647" x="3686175" y="2635250"/>
          <p14:tracePt t="49664" x="3606800" y="2589213"/>
          <p14:tracePt t="49680" x="3479800" y="2532063"/>
          <p14:tracePt t="49697" x="3382963" y="2486025"/>
          <p14:tracePt t="49713" x="3263900" y="2457450"/>
          <p14:tracePt t="49730" x="3149600" y="2428875"/>
          <p14:tracePt t="49747" x="3022600" y="2411413"/>
          <p14:tracePt t="49764" x="2903538" y="2406650"/>
          <p14:tracePt t="49780" x="2840038" y="2393950"/>
          <p14:tracePt t="49797" x="2817813" y="2393950"/>
          <p14:tracePt t="49813" x="2806700" y="2400300"/>
          <p14:tracePt t="49830" x="2800350" y="2406650"/>
          <p14:tracePt t="49847" x="2794000" y="2417763"/>
          <p14:tracePt t="49863" x="2782888" y="2422525"/>
          <p14:tracePt t="49880" x="2778125" y="2428875"/>
          <p14:tracePt t="49897" x="2778125" y="2435225"/>
          <p14:tracePt t="49913" x="2771775" y="2435225"/>
          <p14:tracePt t="49961" x="2771775" y="2439988"/>
          <p14:tracePt t="49977" x="2765425" y="2446338"/>
          <p14:tracePt t="50001" x="2765425" y="2451100"/>
          <p14:tracePt t="50480" x="0" y="0"/>
        </p14:tracePtLst>
        <p14:tracePtLst>
          <p14:tracePt t="56560" x="1931988" y="1925638"/>
          <p14:tracePt t="57000" x="1936750" y="1925638"/>
          <p14:tracePt t="57008" x="1949450" y="1925638"/>
          <p14:tracePt t="57016" x="1960563" y="1920875"/>
          <p14:tracePt t="57029" x="1965325" y="1920875"/>
          <p14:tracePt t="57030" x="1982788" y="1914525"/>
          <p14:tracePt t="57046" x="1993900" y="1908175"/>
          <p14:tracePt t="57063" x="2000250" y="1903413"/>
          <p14:tracePt t="57079" x="2017713" y="1897063"/>
          <p14:tracePt t="57120" x="2022475" y="1897063"/>
          <p14:tracePt t="57136" x="2035175" y="1897063"/>
          <p14:tracePt t="57147" x="2046288" y="1897063"/>
          <p14:tracePt t="57156" x="2051050" y="1897063"/>
          <p14:tracePt t="57163" x="2074863" y="1897063"/>
          <p14:tracePt t="57180" x="2097088" y="1908175"/>
          <p14:tracePt t="57196" x="2125663" y="1914525"/>
          <p14:tracePt t="57213" x="2143125" y="1925638"/>
          <p14:tracePt t="57230" x="2182813" y="1936750"/>
          <p14:tracePt t="57246" x="2222500" y="1949450"/>
          <p14:tracePt t="57263" x="2246313" y="1960563"/>
          <p14:tracePt t="57280" x="2268538" y="1965325"/>
          <p14:tracePt t="57296" x="2274888" y="1965325"/>
          <p14:tracePt t="57313" x="2274888" y="1971675"/>
          <p14:tracePt t="57330" x="2279650" y="1971675"/>
          <p14:tracePt t="57346" x="2292350" y="1971675"/>
          <p14:tracePt t="57384" x="2303463" y="1978025"/>
          <p14:tracePt t="57400" x="2314575" y="1982788"/>
          <p14:tracePt t="57412" x="2320925" y="1993900"/>
          <p14:tracePt t="57423" x="2332038" y="1993900"/>
          <p14:tracePt t="57429" x="2354263" y="2011363"/>
          <p14:tracePt t="57446" x="2371725" y="2022475"/>
          <p14:tracePt t="57463" x="2389188" y="2028825"/>
          <p14:tracePt t="57479" x="2400300" y="2039938"/>
          <p14:tracePt t="57520" x="2406650" y="2046288"/>
          <p14:tracePt t="57648" x="2411413" y="2051050"/>
          <p14:tracePt t="57664" x="2411413" y="2057400"/>
          <p14:tracePt t="57705" x="2411413" y="2068513"/>
          <p14:tracePt t="57745" x="2411413" y="2074863"/>
          <p14:tracePt t="58072" x="2406650" y="2079625"/>
          <p14:tracePt t="58080" x="2400300" y="2079625"/>
          <p14:tracePt t="58096" x="2389188" y="2085975"/>
          <p14:tracePt t="58112" x="2382838" y="2092325"/>
          <p14:tracePt t="58121" x="2378075" y="2097088"/>
          <p14:tracePt t="58139" x="2365375" y="2097088"/>
          <p14:tracePt t="58140" x="2360613" y="2103438"/>
          <p14:tracePt t="58147" x="2349500" y="2103438"/>
          <p14:tracePt t="58163" x="2336800" y="2114550"/>
          <p14:tracePt t="58223" x="2332038" y="2114550"/>
          <p14:tracePt t="58256" x="2325688" y="2114550"/>
          <p14:tracePt t="58448" x="2332038" y="2114550"/>
          <p14:tracePt t="58464" x="2336800" y="2114550"/>
          <p14:tracePt t="58480" x="2349500" y="2114550"/>
          <p14:tracePt t="58496" x="2354263" y="2114550"/>
          <p14:tracePt t="58503" x="2365375" y="2108200"/>
          <p14:tracePt t="58513" x="2371725" y="2108200"/>
          <p14:tracePt t="58513" x="2389188" y="2097088"/>
          <p14:tracePt t="58530" x="2417763" y="2097088"/>
          <p14:tracePt t="58546" x="2451100" y="2097088"/>
          <p14:tracePt t="58563" x="2474913" y="2097088"/>
          <p14:tracePt t="58580" x="2486025" y="2097088"/>
          <p14:tracePt t="58596" x="2492375" y="2097088"/>
          <p14:tracePt t="58640" x="2497138" y="2097088"/>
          <p14:tracePt t="58672" x="2508250" y="2097088"/>
          <p14:tracePt t="58680" x="2514600" y="2097088"/>
          <p14:tracePt t="58688" x="2520950" y="2092325"/>
          <p14:tracePt t="58703" x="2536825" y="2092325"/>
          <p14:tracePt t="58720" x="2554288" y="2092325"/>
          <p14:tracePt t="58731" x="2560638" y="2092325"/>
          <p14:tracePt t="58752" x="2565400" y="2092325"/>
          <p14:tracePt t="58776" x="2578100" y="2092325"/>
          <p14:tracePt t="58800" x="2582863" y="2092325"/>
          <p14:tracePt t="58816" x="2589213" y="2092325"/>
          <p14:tracePt t="58824" x="2593975" y="2092325"/>
          <p14:tracePt t="58839" x="2600325" y="2092325"/>
          <p14:tracePt t="58846" x="2611438" y="2092325"/>
          <p14:tracePt t="58847" x="2635250" y="2097088"/>
          <p14:tracePt t="58863" x="2668588" y="2103438"/>
          <p14:tracePt t="58880" x="2725738" y="2114550"/>
          <p14:tracePt t="58897" x="2760663" y="2125663"/>
          <p14:tracePt t="58984" x="2765425" y="2125663"/>
          <p14:tracePt t="59856" x="2771775" y="2125663"/>
          <p14:tracePt t="59856" x="0" y="0"/>
        </p14:tracePtLst>
        <p14:tracePtLst>
          <p14:tracePt t="63153" x="4132263" y="3086100"/>
          <p14:tracePt t="63801" x="4125913" y="3086100"/>
          <p14:tracePt t="63833" x="4121150" y="3086100"/>
          <p14:tracePt t="64017" x="4108450" y="3092450"/>
          <p14:tracePt t="64033" x="4103688" y="3097213"/>
          <p14:tracePt t="64049" x="4097338" y="3097213"/>
          <p14:tracePt t="64049" x="4092575" y="3103563"/>
          <p14:tracePt t="64064" x="4086225" y="3103563"/>
          <p14:tracePt t="64080" x="4075113" y="3108325"/>
          <p14:tracePt t="64097" x="4064000" y="3108325"/>
          <p14:tracePt t="64881" x="4064000" y="3114675"/>
          <p14:tracePt t="64905" x="4075113" y="3121025"/>
          <p14:tracePt t="64913" x="4079875" y="3125788"/>
          <p14:tracePt t="64929" x="4092575" y="3136900"/>
          <p14:tracePt t="64953" x="4097338" y="3136900"/>
          <p14:tracePt t="64963" x="4103688" y="3149600"/>
          <p14:tracePt t="64985" x="4108450" y="3154363"/>
          <p14:tracePt t="65006" x="4114800" y="3154363"/>
          <p14:tracePt t="65050" x="4114800" y="3160713"/>
          <p14:tracePt t="65065" x="4121150" y="3160713"/>
          <p14:tracePt t="65081" x="4125913" y="3160713"/>
          <p14:tracePt t="65097" x="4132263" y="3160713"/>
          <p14:tracePt t="65113" x="4137025" y="3160713"/>
          <p14:tracePt t="65137" x="4143375" y="3160713"/>
          <p14:tracePt t="65193" x="4149725" y="3160713"/>
          <p14:tracePt t="65497" x="4149725" y="3154363"/>
          <p14:tracePt t="65529" x="4154488" y="3154363"/>
          <p14:tracePt t="65545" x="4160838" y="3154363"/>
          <p14:tracePt t="65569" x="4160838" y="3149600"/>
          <p14:tracePt t="65577" x="4165600" y="3149600"/>
          <p14:tracePt t="65601" x="4171950" y="3149600"/>
          <p14:tracePt t="65649" x="4178300" y="3143250"/>
          <p14:tracePt t="66193" x="4183063" y="3136900"/>
          <p14:tracePt t="66241" x="4189413" y="3136900"/>
          <p14:tracePt t="66273" x="4194175" y="3136900"/>
          <p14:tracePt t="66345" x="4200525" y="3136900"/>
          <p14:tracePt t="66369" x="4206875" y="3132138"/>
          <p14:tracePt t="66390" x="4211638" y="3132138"/>
          <p14:tracePt t="66417" x="4217988" y="3125788"/>
          <p14:tracePt t="66444" x="4229100" y="3125788"/>
          <p14:tracePt t="66473" x="4229100" y="3121025"/>
          <p14:tracePt t="66480" x="4235450" y="3121025"/>
          <p14:tracePt t="66497" x="4240213" y="3121025"/>
          <p14:tracePt t="66498" x="4246563" y="3121025"/>
          <p14:tracePt t="66537" x="4251325" y="3121025"/>
          <p14:tracePt t="66545" x="4264025" y="3121025"/>
          <p14:tracePt t="66563" x="4279900" y="3121025"/>
          <p14:tracePt t="66564" x="4303713" y="3121025"/>
          <p14:tracePt t="66580" x="4332288" y="3121025"/>
          <p14:tracePt t="66597" x="4349750" y="3121025"/>
          <p14:tracePt t="66613" x="4354513" y="3121025"/>
          <p14:tracePt t="66705" x="4360863" y="3121025"/>
          <p14:tracePt t="66745" x="4365625" y="3121025"/>
          <p14:tracePt t="66793" x="4371975" y="3121025"/>
          <p14:tracePt t="66865" x="4378325" y="3121025"/>
          <p14:tracePt t="66873" x="4389438" y="3125788"/>
          <p14:tracePt t="66878" x="4411663" y="3132138"/>
          <p14:tracePt t="66896" x="4429125" y="3143250"/>
          <p14:tracePt t="66897" x="4479925" y="3154363"/>
          <p14:tracePt t="66914" x="4521200" y="3171825"/>
          <p14:tracePt t="66930" x="4549775" y="3178175"/>
          <p14:tracePt t="67959" x="0" y="0"/>
        </p14:tracePtLst>
        <p14:tracePtLst>
          <p14:tracePt t="73780" x="4314825" y="3211513"/>
          <p14:tracePt t="74032" x="4321175" y="3206750"/>
          <p14:tracePt t="74056" x="4321175" y="3200400"/>
          <p14:tracePt t="74064" x="4206875" y="3160713"/>
          <p14:tracePt t="74080" x="3989388" y="3097213"/>
          <p14:tracePt t="74096" x="3794125" y="3040063"/>
          <p14:tracePt t="74112" x="3651250" y="2994025"/>
          <p14:tracePt t="74128" x="3565525" y="2965450"/>
          <p14:tracePt t="74144" x="3543300" y="2954338"/>
          <p14:tracePt t="74176" x="3536950" y="2949575"/>
          <p14:tracePt t="74189" x="3532188" y="2949575"/>
          <p14:tracePt t="74192" x="3525838" y="2949575"/>
          <p14:tracePt t="74200" x="3503613" y="2943225"/>
          <p14:tracePt t="74216" x="3486150" y="2936875"/>
          <p14:tracePt t="74232" x="3463925" y="2932113"/>
          <p14:tracePt t="74246" x="3446463" y="2925763"/>
          <p14:tracePt t="74264" x="3435350" y="2921000"/>
          <p14:tracePt t="74800" x="3451225" y="2925763"/>
          <p14:tracePt t="74808" x="3492500" y="2954338"/>
          <p14:tracePt t="74816" x="3536950" y="2989263"/>
          <p14:tracePt t="74824" x="3589338" y="3028950"/>
          <p14:tracePt t="74830" x="3725863" y="3132138"/>
          <p14:tracePt t="74846" x="3949700" y="3297238"/>
          <p14:tracePt t="74864" x="4143375" y="3451225"/>
          <p14:tracePt t="74880" x="4411663" y="3708400"/>
          <p14:tracePt t="74897" x="4640263" y="3937000"/>
          <p14:tracePt t="74913" x="4868863" y="4165600"/>
          <p14:tracePt t="74931" x="5057775" y="4354513"/>
          <p14:tracePt t="74946" x="5229225" y="4497388"/>
          <p14:tracePt t="74963" x="5383213" y="4622800"/>
          <p14:tracePt t="74979" x="5537200" y="4725988"/>
          <p14:tracePt t="74996" x="5675313" y="4800600"/>
          <p14:tracePt t="75014" x="5794375" y="4846638"/>
          <p14:tracePt t="75030" x="5892800" y="4879975"/>
          <p14:tracePt t="75046" x="5983288" y="4908550"/>
          <p14:tracePt t="75063" x="6069013" y="4932363"/>
          <p14:tracePt t="75079" x="6165850" y="4949825"/>
          <p14:tracePt t="75097" x="6200775" y="4949825"/>
          <p14:tracePt t="75113" x="6211888" y="4954588"/>
          <p14:tracePt t="75152" x="6218238" y="4960938"/>
          <p14:tracePt t="75152" x="6223000" y="4965700"/>
          <p14:tracePt t="75161" x="6229350" y="4965700"/>
          <p14:tracePt t="75179" x="6246813" y="4965700"/>
          <p14:tracePt t="75180" x="6275388" y="4972050"/>
          <p14:tracePt t="75196" x="6297613" y="4978400"/>
          <p14:tracePt t="75213" x="6308725" y="4983163"/>
          <p14:tracePt t="75280" x="6308725" y="4989513"/>
          <p14:tracePt t="75288" x="6315075" y="4994275"/>
          <p14:tracePt t="75296" x="6321425" y="5006975"/>
          <p14:tracePt t="75297" x="6343650" y="5029200"/>
          <p14:tracePt t="75313" x="6350000" y="5029200"/>
          <p14:tracePt t="75330" x="6354763" y="5035550"/>
          <p14:tracePt t="75346" x="6354763" y="5040313"/>
          <p14:tracePt t="75363" x="6361113" y="5046663"/>
          <p14:tracePt t="75380" x="6365875" y="5051425"/>
          <p14:tracePt t="75397" x="6378575" y="5057775"/>
          <p14:tracePt t="75413" x="6383338" y="5057775"/>
          <p14:tracePt t="75584" x="6383338" y="5064125"/>
          <p14:tracePt t="75600" x="6378575" y="5064125"/>
          <p14:tracePt t="75608" x="6372225" y="5064125"/>
          <p14:tracePt t="75616" x="6365875" y="5068888"/>
          <p14:tracePt t="75629" x="6354763" y="5068888"/>
          <p14:tracePt t="75630" x="6337300" y="5080000"/>
          <p14:tracePt t="75646" x="6308725" y="5092700"/>
          <p14:tracePt t="75663" x="6286500" y="5097463"/>
          <p14:tracePt t="75680" x="6240463" y="5108575"/>
          <p14:tracePt t="75696" x="6223000" y="5121275"/>
          <p14:tracePt t="75713" x="6207125" y="5132388"/>
          <p14:tracePt t="75730" x="6200775" y="5132388"/>
          <p14:tracePt t="75768" x="6194425" y="5137150"/>
          <p14:tracePt t="75832" x="6189663" y="5143500"/>
          <p14:tracePt t="75856" x="6183313" y="5149850"/>
          <p14:tracePt t="75864" x="6183313" y="5160963"/>
          <p14:tracePt t="75872" x="6183313" y="5172075"/>
          <p14:tracePt t="75880" x="6183313" y="5189538"/>
          <p14:tracePt t="75897" x="6183313" y="5200650"/>
          <p14:tracePt t="75897" x="6183313" y="5211763"/>
          <p14:tracePt t="75914" x="6183313" y="5235575"/>
          <p14:tracePt t="75929" x="6183313" y="5251450"/>
          <p14:tracePt t="75946" x="6189663" y="5264150"/>
          <p14:tracePt t="75963" x="6200775" y="5280025"/>
          <p14:tracePt t="75979" x="6218238" y="5303838"/>
          <p14:tracePt t="75996" x="6235700" y="5332413"/>
          <p14:tracePt t="76013" x="6264275" y="5349875"/>
          <p14:tracePt t="76030" x="6286500" y="5372100"/>
          <p14:tracePt t="76046" x="6321425" y="5394325"/>
          <p14:tracePt t="76062" x="6354763" y="5411788"/>
          <p14:tracePt t="76079" x="6400800" y="5435600"/>
          <p14:tracePt t="76097" x="6440488" y="5440363"/>
          <p14:tracePt t="76113" x="6486525" y="5451475"/>
          <p14:tracePt t="76130" x="6532563" y="5457825"/>
          <p14:tracePt t="76146" x="6578600" y="5468938"/>
          <p14:tracePt t="76163" x="6623050" y="5475288"/>
          <p14:tracePt t="76179" x="6692900" y="5480050"/>
          <p14:tracePt t="76196" x="6765925" y="5497513"/>
          <p14:tracePt t="76213" x="6835775" y="5503863"/>
          <p14:tracePt t="76229" x="6892925" y="5508625"/>
          <p14:tracePt t="76246" x="6943725" y="5508625"/>
          <p14:tracePt t="76263" x="6994525" y="5508625"/>
          <p14:tracePt t="76279" x="7051675" y="5508625"/>
          <p14:tracePt t="76297" x="7097713" y="5508625"/>
          <p14:tracePt t="76313" x="7137400" y="5508625"/>
          <p14:tracePt t="76329" x="7178675" y="5514975"/>
          <p14:tracePt t="76346" x="7229475" y="5514975"/>
          <p14:tracePt t="76363" x="7275513" y="5514975"/>
          <p14:tracePt t="76379" x="7315200" y="5514975"/>
          <p14:tracePt t="76397" x="7354888" y="5508625"/>
          <p14:tracePt t="76413" x="7400925" y="5508625"/>
          <p14:tracePt t="76430" x="7429500" y="5508625"/>
          <p14:tracePt t="76446" x="7451725" y="5503863"/>
          <p14:tracePt t="76463" x="7480300" y="5492750"/>
          <p14:tracePt t="76479" x="7493000" y="5486400"/>
          <p14:tracePt t="76496" x="7504113" y="5475288"/>
          <p14:tracePt t="76513" x="7515225" y="5468938"/>
          <p14:tracePt t="76529" x="7526338" y="5451475"/>
          <p14:tracePt t="76547" x="7537450" y="5440363"/>
          <p14:tracePt t="76563" x="7550150" y="5422900"/>
          <p14:tracePt t="76580" x="7554913" y="5411788"/>
          <p14:tracePt t="76596" x="7561263" y="5400675"/>
          <p14:tracePt t="76613" x="7566025" y="5383213"/>
          <p14:tracePt t="76629" x="7572375" y="5360988"/>
          <p14:tracePt t="76646" x="7578725" y="5337175"/>
          <p14:tracePt t="76663" x="7583488" y="5314950"/>
          <p14:tracePt t="76679" x="7583488" y="5286375"/>
          <p14:tracePt t="76696" x="7583488" y="5268913"/>
          <p14:tracePt t="76713" x="7583488" y="5257800"/>
          <p14:tracePt t="76730" x="7583488" y="5240338"/>
          <p14:tracePt t="76746" x="7583488" y="5222875"/>
          <p14:tracePt t="76763" x="7583488" y="5211763"/>
          <p14:tracePt t="76779" x="7578725" y="5194300"/>
          <p14:tracePt t="76796" x="7572375" y="5178425"/>
          <p14:tracePt t="76813" x="7566025" y="5165725"/>
          <p14:tracePt t="76829" x="7561263" y="5154613"/>
          <p14:tracePt t="76846" x="7561263" y="5149850"/>
          <p14:tracePt t="76863" x="7561263" y="5143500"/>
          <p14:tracePt t="76952" x="7561263" y="5137150"/>
          <p14:tracePt t="76972" x="7554913" y="5132388"/>
          <p14:tracePt t="76972" x="0" y="0"/>
        </p14:tracePtLst>
        <p14:tracePtLst>
          <p14:tracePt t="79579" x="6394450" y="5143500"/>
          <p14:tracePt t="80368" x="6394450" y="5149850"/>
          <p14:tracePt t="80392" x="6394450" y="5154613"/>
          <p14:tracePt t="80433" x="6394450" y="5160963"/>
          <p14:tracePt t="80473" x="6394450" y="5189538"/>
          <p14:tracePt t="80481" x="6464300" y="5314950"/>
          <p14:tracePt t="80497" x="6497638" y="5349875"/>
          <p14:tracePt t="80498" x="6583363" y="5440363"/>
          <p14:tracePt t="80513" x="6669088" y="5521325"/>
          <p14:tracePt t="80530" x="6772275" y="5600700"/>
          <p14:tracePt t="80547" x="6846888" y="5646738"/>
          <p14:tracePt t="80564" x="6904038" y="5664200"/>
          <p14:tracePt t="80580" x="6937375" y="5664200"/>
          <p14:tracePt t="80597" x="6989763" y="5657850"/>
          <p14:tracePt t="80613" x="7075488" y="5640388"/>
          <p14:tracePt t="80630" x="7178675" y="5618163"/>
          <p14:tracePt t="80647" x="7286625" y="5589588"/>
          <p14:tracePt t="80664" x="7400925" y="5565775"/>
          <p14:tracePt t="80680" x="7526338" y="5514975"/>
          <p14:tracePt t="80697" x="7578725" y="5492750"/>
          <p14:tracePt t="80713" x="7612063" y="5475288"/>
          <p14:tracePt t="80730" x="7635875" y="5451475"/>
          <p14:tracePt t="80747" x="7669213" y="5435600"/>
          <p14:tracePt t="80764" x="7693025" y="5411788"/>
          <p14:tracePt t="80780" x="7715250" y="5389563"/>
          <p14:tracePt t="80797" x="7737475" y="5365750"/>
          <p14:tracePt t="80813" x="7761288" y="5360988"/>
          <p14:tracePt t="80830" x="7783513" y="5343525"/>
          <p14:tracePt t="80847" x="7812088" y="5326063"/>
          <p14:tracePt t="80847" x="7818438" y="5314950"/>
          <p14:tracePt t="80865" x="7823200" y="5308600"/>
          <p14:tracePt t="80880" x="7847013" y="5292725"/>
          <p14:tracePt t="80897" x="7851775" y="5275263"/>
          <p14:tracePt t="80913" x="7858125" y="5264150"/>
          <p14:tracePt t="80930" x="7864475" y="5251450"/>
          <p14:tracePt t="80947" x="7864475" y="5246688"/>
          <p14:tracePt t="81001" x="7864475" y="5235575"/>
          <p14:tracePt t="81001" x="7858125" y="5222875"/>
          <p14:tracePt t="81025" x="7840663" y="5207000"/>
          <p14:tracePt t="81033" x="7818438" y="5194300"/>
          <p14:tracePt t="81041" x="7778750" y="5172075"/>
          <p14:tracePt t="81041" x="7732713" y="5154613"/>
          <p14:tracePt t="81049" x="7675563" y="5137150"/>
          <p14:tracePt t="81063" x="7578725" y="5108575"/>
          <p14:tracePt t="81080" x="7435850" y="5075238"/>
          <p14:tracePt t="81097" x="7361238" y="5051425"/>
          <p14:tracePt t="81113" x="7275513" y="5029200"/>
          <p14:tracePt t="81130" x="7178675" y="5000625"/>
          <p14:tracePt t="81147" x="7058025" y="4989513"/>
          <p14:tracePt t="81163" x="6943725" y="4972050"/>
          <p14:tracePt t="81180" x="6858000" y="4972050"/>
          <p14:tracePt t="81197" x="6765925" y="4965700"/>
          <p14:tracePt t="81213" x="6686550" y="4965700"/>
          <p14:tracePt t="81230" x="6594475" y="4983163"/>
          <p14:tracePt t="81247" x="6508750" y="5000625"/>
          <p14:tracePt t="81263" x="6423025" y="5018088"/>
          <p14:tracePt t="81282" x="6394450" y="5035550"/>
          <p14:tracePt t="81297" x="6383338" y="5046663"/>
          <p14:tracePt t="81313" x="6378575" y="5051425"/>
          <p14:tracePt t="81330" x="6365875" y="5068888"/>
          <p14:tracePt t="81347" x="6354763" y="5097463"/>
          <p14:tracePt t="81363" x="6350000" y="5121275"/>
          <p14:tracePt t="81380" x="6337300" y="5154613"/>
          <p14:tracePt t="81397" x="6332538" y="5178425"/>
          <p14:tracePt t="81414" x="6332538" y="5211763"/>
          <p14:tracePt t="81430" x="6332538" y="5240338"/>
          <p14:tracePt t="81446" x="6343650" y="5297488"/>
          <p14:tracePt t="81464" x="6378575" y="5354638"/>
          <p14:tracePt t="81480" x="6423025" y="5418138"/>
          <p14:tracePt t="81497" x="6526213" y="5475288"/>
          <p14:tracePt t="81514" x="6629400" y="5514975"/>
          <p14:tracePt t="81531" x="6772275" y="5554663"/>
          <p14:tracePt t="81547" x="6937375" y="5594350"/>
          <p14:tracePt t="81563" x="7126288" y="5622925"/>
          <p14:tracePt t="81580" x="7321550" y="5640388"/>
          <p14:tracePt t="81597" x="7469188" y="5651500"/>
          <p14:tracePt t="81614" x="7583488" y="5651500"/>
          <p14:tracePt t="81630" x="7664450" y="5651500"/>
          <p14:tracePt t="81647" x="7721600" y="5635625"/>
          <p14:tracePt t="81663" x="7772400" y="5607050"/>
          <p14:tracePt t="81680" x="7812088" y="5572125"/>
          <p14:tracePt t="81697" x="7875588" y="5508625"/>
          <p14:tracePt t="81714" x="7904163" y="5475288"/>
          <p14:tracePt t="81730" x="7908925" y="5440363"/>
          <p14:tracePt t="81747" x="7921625" y="5418138"/>
          <p14:tracePt t="81763" x="7926388" y="5389563"/>
          <p14:tracePt t="81780" x="7926388" y="5365750"/>
          <p14:tracePt t="81797" x="7926388" y="5343525"/>
          <p14:tracePt t="81813" x="7926388" y="5308600"/>
          <p14:tracePt t="81830" x="7926388" y="5286375"/>
          <p14:tracePt t="81847" x="7915275" y="5264150"/>
          <p14:tracePt t="81863" x="7897813" y="5235575"/>
          <p14:tracePt t="81880" x="7847013" y="5194300"/>
          <p14:tracePt t="81896" x="7669213" y="5121275"/>
          <p14:tracePt t="81913" x="7508875" y="5064125"/>
          <p14:tracePt t="81930" x="7321550" y="5011738"/>
          <p14:tracePt t="81947" x="7121525" y="4954588"/>
          <p14:tracePt t="81963" x="6926263" y="4903788"/>
          <p14:tracePt t="81980" x="6750050" y="4857750"/>
          <p14:tracePt t="81997" x="6635750" y="4829175"/>
          <p14:tracePt t="82014" x="6600825" y="4818063"/>
          <p14:tracePt t="82247" x="0" y="0"/>
        </p14:tracePtLst>
        <p14:tracePtLst>
          <p14:tracePt t="89489" x="2593975" y="3754438"/>
          <p14:tracePt t="89648" x="2600325" y="3754438"/>
          <p14:tracePt t="89656" x="2600325" y="3749675"/>
          <p14:tracePt t="89664" x="2611438" y="3749675"/>
          <p14:tracePt t="89688" x="2617788" y="3743325"/>
          <p14:tracePt t="89704" x="2622550" y="3743325"/>
          <p14:tracePt t="89728" x="2628900" y="3743325"/>
          <p14:tracePt t="89744" x="2635250" y="3736975"/>
          <p14:tracePt t="89776" x="2640013" y="3732213"/>
          <p14:tracePt t="89792" x="2646363" y="3732213"/>
          <p14:tracePt t="89808" x="2651125" y="3732213"/>
          <p14:tracePt t="89840" x="2651125" y="3725863"/>
          <p14:tracePt t="89912" x="2651125" y="3714750"/>
          <p14:tracePt t="89919" x="2651125" y="3708400"/>
          <p14:tracePt t="89929" x="2646363" y="3692525"/>
          <p14:tracePt t="89930" x="2640013" y="3675063"/>
          <p14:tracePt t="89946" x="2622550" y="3657600"/>
          <p14:tracePt t="89963" x="2611438" y="3640138"/>
          <p14:tracePt t="89979" x="2589213" y="3635375"/>
          <p14:tracePt t="89996" x="2578100" y="3629025"/>
          <p14:tracePt t="90013" x="2571750" y="3629025"/>
          <p14:tracePt t="90030" x="2560638" y="3622675"/>
          <p14:tracePt t="90046" x="2536825" y="3622675"/>
          <p14:tracePt t="90063" x="2474913" y="3611563"/>
          <p14:tracePt t="90080" x="2303463" y="3611563"/>
          <p14:tracePt t="90097" x="2189163" y="3611563"/>
          <p14:tracePt t="90113" x="2092325" y="3611563"/>
          <p14:tracePt t="90130" x="2046288" y="3611563"/>
          <p14:tracePt t="90146" x="2035175" y="3611563"/>
          <p14:tracePt t="90240" x="2028825" y="3611563"/>
          <p14:tracePt t="90240" x="2017713" y="3622675"/>
          <p14:tracePt t="90257" x="2017713" y="3635375"/>
          <p14:tracePt t="90264" x="2011363" y="3646488"/>
          <p14:tracePt t="90280" x="2006600" y="3663950"/>
          <p14:tracePt t="90280" x="2000250" y="3679825"/>
          <p14:tracePt t="90297" x="2000250" y="3692525"/>
          <p14:tracePt t="90313" x="2000250" y="3721100"/>
          <p14:tracePt t="90330" x="2000250" y="3743325"/>
          <p14:tracePt t="90346" x="2011363" y="3771900"/>
          <p14:tracePt t="90363" x="2028825" y="3800475"/>
          <p14:tracePt t="90379" x="2046288" y="3822700"/>
          <p14:tracePt t="90396" x="2074863" y="3835400"/>
          <p14:tracePt t="90414" x="2097088" y="3846513"/>
          <p14:tracePt t="90430" x="2125663" y="3851275"/>
          <p14:tracePt t="90446" x="2171700" y="3857625"/>
          <p14:tracePt t="90463" x="2239963" y="3875088"/>
          <p14:tracePt t="90480" x="2428875" y="3868738"/>
          <p14:tracePt t="90497" x="2582863" y="3863975"/>
          <p14:tracePt t="90513" x="2703513" y="3857625"/>
          <p14:tracePt t="90530" x="2778125" y="3835400"/>
          <p14:tracePt t="90546" x="2822575" y="3817938"/>
          <p14:tracePt t="90564" x="2851150" y="3794125"/>
          <p14:tracePt t="90580" x="2874963" y="3765550"/>
          <p14:tracePt t="90596" x="2892425" y="3732213"/>
          <p14:tracePt t="90613" x="2892425" y="3708400"/>
          <p14:tracePt t="90630" x="2892425" y="3679825"/>
          <p14:tracePt t="90646" x="2886075" y="3663950"/>
          <p14:tracePt t="90663" x="2868613" y="3635375"/>
          <p14:tracePt t="90680" x="2846388" y="3611563"/>
          <p14:tracePt t="90697" x="2817813" y="3600450"/>
          <p14:tracePt t="90713" x="2743200" y="3578225"/>
          <p14:tracePt t="90729" x="2622550" y="3565525"/>
          <p14:tracePt t="90746" x="2508250" y="3565525"/>
          <p14:tracePt t="90763" x="2435225" y="3565525"/>
          <p14:tracePt t="90780" x="2411413" y="3571875"/>
          <p14:tracePt t="90797" x="2406650" y="3571875"/>
          <p14:tracePt t="90840" x="2400300" y="3578225"/>
          <p14:tracePt t="91272" x="2400300" y="3582988"/>
          <p14:tracePt t="91288" x="2406650" y="3582988"/>
          <p14:tracePt t="91296" x="2428875" y="3606800"/>
          <p14:tracePt t="91306" x="2486025" y="3646488"/>
          <p14:tracePt t="91313" x="2582863" y="3721100"/>
          <p14:tracePt t="91329" x="2679700" y="3771900"/>
          <p14:tracePt t="91346" x="2782888" y="3829050"/>
          <p14:tracePt t="91363" x="2897188" y="3868738"/>
          <p14:tracePt t="91380" x="3000375" y="3903663"/>
          <p14:tracePt t="91396" x="3086100" y="3914775"/>
          <p14:tracePt t="91413" x="3160713" y="3914775"/>
          <p14:tracePt t="91429" x="3246438" y="3921125"/>
          <p14:tracePt t="91446" x="3349625" y="3921125"/>
          <p14:tracePt t="91463" x="3479800" y="3921125"/>
          <p14:tracePt t="91480" x="3692525" y="3908425"/>
          <p14:tracePt t="91497" x="3811588" y="3903663"/>
          <p14:tracePt t="91513" x="3892550" y="3897313"/>
          <p14:tracePt t="91529" x="3937000" y="3879850"/>
          <p14:tracePt t="91546" x="3949700" y="3868738"/>
          <p14:tracePt t="91563" x="3965575" y="3851275"/>
          <p14:tracePt t="91579" x="3971925" y="3840163"/>
          <p14:tracePt t="91596" x="3971925" y="3829050"/>
          <p14:tracePt t="91613" x="3971925" y="3817938"/>
          <p14:tracePt t="91629" x="3971925" y="3806825"/>
          <p14:tracePt t="91646" x="3971925" y="3794125"/>
          <p14:tracePt t="91663" x="3971925" y="3778250"/>
          <p14:tracePt t="91680" x="3954463" y="3760788"/>
          <p14:tracePt t="91696" x="3921125" y="3732213"/>
          <p14:tracePt t="91713" x="3886200" y="3714750"/>
          <p14:tracePt t="91729" x="3846513" y="3697288"/>
          <p14:tracePt t="91746" x="3800475" y="3679825"/>
          <p14:tracePt t="91763" x="3743325" y="3657600"/>
          <p14:tracePt t="91780" x="3686175" y="3640138"/>
          <p14:tracePt t="91796" x="3668713" y="3635375"/>
          <p14:tracePt t="91813" x="3646488" y="3629025"/>
          <p14:tracePt t="91829" x="3606800" y="3622675"/>
          <p14:tracePt t="91846" x="3554413" y="3617913"/>
          <p14:tracePt t="91863" x="3503613" y="3617913"/>
          <p14:tracePt t="91880" x="3429000" y="3617913"/>
          <p14:tracePt t="91896" x="3394075" y="3617913"/>
          <p14:tracePt t="91913" x="3371850" y="3617913"/>
          <p14:tracePt t="91929" x="3354388" y="3629025"/>
          <p14:tracePt t="91946" x="3314700" y="3640138"/>
          <p14:tracePt t="91963" x="3240088" y="3663950"/>
          <p14:tracePt t="91979" x="3182938" y="3686175"/>
          <p14:tracePt t="91996" x="3143250" y="3708400"/>
          <p14:tracePt t="92014" x="3108325" y="3725863"/>
          <p14:tracePt t="92029" x="3079750" y="3749675"/>
          <p14:tracePt t="92046" x="3068638" y="3771900"/>
          <p14:tracePt t="92063" x="3051175" y="3794125"/>
          <p14:tracePt t="92079" x="3028950" y="3835400"/>
          <p14:tracePt t="92097" x="3022600" y="3851275"/>
          <p14:tracePt t="92113" x="3022600" y="3868738"/>
          <p14:tracePt t="92130" x="3022600" y="3886200"/>
          <p14:tracePt t="92147" x="3022600" y="3892550"/>
          <p14:tracePt t="92163" x="3035300" y="3903663"/>
          <p14:tracePt t="92179" x="3051175" y="3921125"/>
          <p14:tracePt t="92196" x="3074988" y="3932238"/>
          <p14:tracePt t="92213" x="3108325" y="3937000"/>
          <p14:tracePt t="92230" x="3171825" y="3949700"/>
          <p14:tracePt t="92246" x="3292475" y="3954463"/>
          <p14:tracePt t="92263" x="3446463" y="3954463"/>
          <p14:tracePt t="92279" x="3657600" y="3921125"/>
          <p14:tracePt t="92296" x="3743325" y="3892550"/>
          <p14:tracePt t="92313" x="3778250" y="3879850"/>
          <p14:tracePt t="92330" x="3789363" y="3863975"/>
          <p14:tracePt t="92346" x="3794125" y="3846513"/>
          <p14:tracePt t="92363" x="3800475" y="3822700"/>
          <p14:tracePt t="92379" x="3800475" y="3806825"/>
          <p14:tracePt t="92396" x="3806825" y="3783013"/>
          <p14:tracePt t="92413" x="3806825" y="3754438"/>
          <p14:tracePt t="92430" x="3806825" y="3736975"/>
          <p14:tracePt t="92446" x="3794125" y="3714750"/>
          <p14:tracePt t="92463" x="3783013" y="3692525"/>
          <p14:tracePt t="92479" x="3749675" y="3663950"/>
          <p14:tracePt t="92497" x="3703638" y="3635375"/>
          <p14:tracePt t="92513" x="3622675" y="3600450"/>
          <p14:tracePt t="92530" x="3532188" y="3571875"/>
          <p14:tracePt t="92546" x="3440113" y="3543300"/>
          <p14:tracePt t="92563" x="3394075" y="3532188"/>
          <p14:tracePt t="92579" x="3360738" y="3532188"/>
          <p14:tracePt t="92596" x="3336925" y="3532188"/>
          <p14:tracePt t="92613" x="3297238" y="3536950"/>
          <p14:tracePt t="92630" x="3235325" y="3560763"/>
          <p14:tracePt t="92646" x="3136900" y="3589338"/>
          <p14:tracePt t="92663" x="3074988" y="3606800"/>
          <p14:tracePt t="92679" x="3011488" y="3640138"/>
          <p14:tracePt t="92697" x="2994025" y="3657600"/>
          <p14:tracePt t="92713" x="2982913" y="3668713"/>
          <p14:tracePt t="92730" x="2978150" y="3679825"/>
          <p14:tracePt t="92746" x="2965450" y="3703638"/>
          <p14:tracePt t="92763" x="2960688" y="3732213"/>
          <p14:tracePt t="92779" x="2960688" y="3749675"/>
          <p14:tracePt t="92796" x="2960688" y="3771900"/>
          <p14:tracePt t="92813" x="2971800" y="3783013"/>
          <p14:tracePt t="92830" x="2982913" y="3800475"/>
          <p14:tracePt t="92846" x="3011488" y="3822700"/>
          <p14:tracePt t="92862" x="3046413" y="3846513"/>
          <p14:tracePt t="92879" x="3165475" y="3886200"/>
          <p14:tracePt t="92897" x="3286125" y="3908425"/>
          <p14:tracePt t="92913" x="3406775" y="3914775"/>
          <p14:tracePt t="92930" x="3475038" y="3914775"/>
          <p14:tracePt t="92946" x="3514725" y="3914775"/>
          <p14:tracePt t="92963" x="3525838" y="3908425"/>
          <p14:tracePt t="92979" x="3532188" y="3897313"/>
          <p14:tracePt t="92996" x="3532188" y="3892550"/>
          <p14:tracePt t="93032" x="3532188" y="3886200"/>
          <p14:tracePt t="93048" x="3532188" y="3875088"/>
          <p14:tracePt t="93328" x="3536950" y="3875088"/>
          <p14:tracePt t="93345" x="3543300" y="3875088"/>
          <p14:tracePt t="93351" x="3549650" y="3875088"/>
          <p14:tracePt t="93362" x="3600450" y="3857625"/>
          <p14:tracePt t="93379" x="3765550" y="3851275"/>
          <p14:tracePt t="93396" x="3886200" y="3835400"/>
          <p14:tracePt t="93413" x="4000500" y="3811588"/>
          <p14:tracePt t="93429" x="4079875" y="3806825"/>
          <p14:tracePt t="93445" x="4103688" y="3806825"/>
          <p14:tracePt t="93616" x="4097338" y="3806825"/>
          <p14:tracePt t="93656" x="4092575" y="3806825"/>
          <p14:tracePt t="93672" x="4086225" y="3806825"/>
          <p14:tracePt t="93672" x="4079875" y="3806825"/>
          <p14:tracePt t="93680" x="4075113" y="3806825"/>
          <p14:tracePt t="93696" x="4075113" y="3811588"/>
          <p14:tracePt t="93712" x="4064000" y="3817938"/>
          <p14:tracePt t="93714" x="4057650" y="3817938"/>
          <p14:tracePt t="93729" x="4051300" y="3822700"/>
          <p14:tracePt t="93747" x="4040188" y="3822700"/>
          <p14:tracePt t="93763" x="4035425" y="3829050"/>
          <p14:tracePt t="93832" x="4029075" y="3829050"/>
          <p14:tracePt t="93864" x="4022725" y="3835400"/>
          <p14:tracePt t="93879" x="4017963" y="3835400"/>
          <p14:tracePt t="93896" x="4017963" y="3840163"/>
          <p14:tracePt t="94240" x="4029075" y="3835400"/>
          <p14:tracePt t="94248" x="4040188" y="3829050"/>
          <p14:tracePt t="94256" x="4046538" y="3829050"/>
          <p14:tracePt t="94264" x="4064000" y="3822700"/>
          <p14:tracePt t="94272" x="4075113" y="3817938"/>
          <p14:tracePt t="94279" x="4092575" y="3811588"/>
          <p14:tracePt t="94296" x="4114800" y="3800475"/>
          <p14:tracePt t="94336" x="4121150" y="3800475"/>
          <p14:tracePt t="94376" x="4121150" y="3794125"/>
          <p14:tracePt t="94392" x="4132263" y="3794125"/>
          <p14:tracePt t="94416" x="4137025" y="3789363"/>
          <p14:tracePt t="95383" x="0" y="0"/>
        </p14:tracePtLst>
        <p14:tracePtLst>
          <p14:tracePt t="97649" x="2079625" y="4154488"/>
          <p14:tracePt t="97792" x="2079625" y="4149725"/>
          <p14:tracePt t="97800" x="2085975" y="4149725"/>
          <p14:tracePt t="97808" x="2097088" y="4143375"/>
          <p14:tracePt t="97829" x="2114550" y="4143375"/>
          <p14:tracePt t="97832" x="2136775" y="4132263"/>
          <p14:tracePt t="97846" x="2160588" y="4125913"/>
          <p14:tracePt t="97864" x="2178050" y="4121150"/>
          <p14:tracePt t="97879" x="2206625" y="4114800"/>
          <p14:tracePt t="97905" x="2222500" y="4108450"/>
          <p14:tracePt t="97918" x="2228850" y="4108450"/>
          <p14:tracePt t="97930" x="2235200" y="4108450"/>
          <p14:tracePt t="97947" x="2246313" y="4108450"/>
          <p14:tracePt t="98001" x="2251075" y="4108450"/>
          <p14:tracePt t="98041" x="2257425" y="4108450"/>
          <p14:tracePt t="98913" x="2263775" y="4108450"/>
          <p14:tracePt t="98929" x="2274888" y="4108450"/>
          <p14:tracePt t="98969" x="2279650" y="4108450"/>
          <p14:tracePt t="99001" x="2286000" y="4108450"/>
          <p14:tracePt t="99017" x="2286000" y="4114800"/>
          <p14:tracePt t="99025" x="2286000" y="4125913"/>
          <p14:tracePt t="99041" x="2286000" y="4137025"/>
          <p14:tracePt t="99048" x="2286000" y="4154488"/>
          <p14:tracePt t="99063" x="2274888" y="4165600"/>
          <p14:tracePt t="99065" x="2263775" y="4189413"/>
          <p14:tracePt t="99065" x="2257425" y="4200525"/>
          <p14:tracePt t="99097" x="2246313" y="4211638"/>
          <p14:tracePt t="99097" x="2239963" y="4217988"/>
          <p14:tracePt t="99113" x="2235200" y="4217988"/>
          <p14:tracePt t="99130" x="2222500" y="4217988"/>
          <p14:tracePt t="99147" x="2217738" y="4217988"/>
          <p14:tracePt t="99163" x="2211388" y="4222750"/>
          <p14:tracePt t="99201" x="2206625" y="4229100"/>
          <p14:tracePt t="99401" x="2211388" y="4222750"/>
          <p14:tracePt t="99409" x="2217738" y="4222750"/>
          <p14:tracePt t="99425" x="2222500" y="4222750"/>
          <p14:tracePt t="99433" x="2228850" y="4222750"/>
          <p14:tracePt t="99446" x="2235200" y="4222750"/>
          <p14:tracePt t="99446" x="2246313" y="4211638"/>
          <p14:tracePt t="99463" x="2263775" y="4206875"/>
          <p14:tracePt t="99480" x="2292350" y="4200525"/>
          <p14:tracePt t="99497" x="2297113" y="4200525"/>
          <p14:tracePt t="99513" x="2303463" y="4194175"/>
          <p14:tracePt t="99553" x="2308225" y="4194175"/>
          <p14:tracePt t="99585" x="2314575" y="4189413"/>
          <p14:tracePt t="99841" x="2320925" y="4189413"/>
          <p14:tracePt t="99857" x="2325688" y="4189413"/>
          <p14:tracePt t="99897" x="2336800" y="4183063"/>
          <p14:tracePt t="99929" x="2343150" y="4183063"/>
          <p14:tracePt t="99953" x="2349500" y="4183063"/>
          <p14:tracePt t="99976" x="2354263" y="4183063"/>
          <p14:tracePt t="100025" x="2360613" y="4183063"/>
          <p14:tracePt t="101041" x="2365375" y="4183063"/>
          <p14:tracePt t="101057" x="2378075" y="4183063"/>
          <p14:tracePt t="101065" x="2382838" y="4183063"/>
          <p14:tracePt t="101081" x="2389188" y="4178300"/>
          <p14:tracePt t="101085" x="2406650" y="4178300"/>
          <p14:tracePt t="101097" x="2411413" y="4178300"/>
          <p14:tracePt t="101113" x="2422525" y="4178300"/>
          <p14:tracePt t="101130" x="2428875" y="4178300"/>
          <p14:tracePt t="101146" x="2435225" y="4178300"/>
          <p14:tracePt t="101163" x="2439988" y="4178300"/>
          <p14:tracePt t="101180" x="2451100" y="4183063"/>
          <p14:tracePt t="101196" x="2457450" y="4183063"/>
          <p14:tracePt t="101213" x="2463800" y="4183063"/>
          <p14:tracePt t="101230" x="2468563" y="4189413"/>
          <p14:tracePt t="101247" x="2474913" y="4189413"/>
          <p14:tracePt t="101321" x="2479675" y="4189413"/>
          <p14:tracePt t="101369" x="2486025" y="4189413"/>
          <p14:tracePt t="101384" x="2497138" y="4189413"/>
          <p14:tracePt t="101393" x="2508250" y="4189413"/>
          <p14:tracePt t="101401" x="2514600" y="4194175"/>
          <p14:tracePt t="101409" x="2520950" y="4194175"/>
          <p14:tracePt t="101416" x="2532063" y="4194175"/>
          <p14:tracePt t="101430" x="2543175" y="4194175"/>
          <p14:tracePt t="101446" x="2549525" y="4194175"/>
          <p14:tracePt t="101463" x="2560638" y="4194175"/>
          <p14:tracePt t="101480" x="2565400" y="4194175"/>
          <p14:tracePt t="101497" x="2571750" y="4194175"/>
          <p14:tracePt t="101545" x="2578100" y="4194175"/>
          <p14:tracePt t="101569" x="2582863" y="4194175"/>
          <p14:tracePt t="101744" x="2589213" y="4194175"/>
          <p14:tracePt t="101761" x="2600325" y="4194175"/>
          <p14:tracePt t="101773" x="2600325" y="4189413"/>
          <p14:tracePt t="101789" x="2611438" y="4189413"/>
          <p14:tracePt t="101809" x="2622550" y="4189413"/>
          <p14:tracePt t="101833" x="2622550" y="4183063"/>
          <p14:tracePt t="101865" x="2628900" y="4183063"/>
          <p14:tracePt t="101880" x="2635250" y="4183063"/>
          <p14:tracePt t="101897" x="2640013" y="4183063"/>
          <p14:tracePt t="101912" x="2646363" y="4183063"/>
          <p14:tracePt t="101929" x="2651125" y="4183063"/>
          <p14:tracePt t="101968" x="2657475" y="4183063"/>
          <p14:tracePt t="102449" x="0" y="0"/>
        </p14:tracePtLst>
        <p14:tracePtLst>
          <p14:tracePt t="110238" x="5492750" y="4811713"/>
          <p14:tracePt t="110360" x="5492750" y="4806950"/>
          <p14:tracePt t="110408" x="5492750" y="4800600"/>
          <p14:tracePt t="110416" x="5486400" y="4778375"/>
          <p14:tracePt t="110429" x="5464175" y="4743450"/>
          <p14:tracePt t="110430" x="5435600" y="4708525"/>
          <p14:tracePt t="110446" x="5407025" y="4679950"/>
          <p14:tracePt t="110463" x="5372100" y="4646613"/>
          <p14:tracePt t="110479" x="5321300" y="4606925"/>
          <p14:tracePt t="110496" x="5303838" y="4600575"/>
          <p14:tracePt t="110512" x="5292725" y="4594225"/>
          <p14:tracePt t="110529" x="5275263" y="4589463"/>
          <p14:tracePt t="110547" x="5235575" y="4578350"/>
          <p14:tracePt t="110563" x="5172075" y="4560888"/>
          <p14:tracePt t="110579" x="5075238" y="4537075"/>
          <p14:tracePt t="110596" x="4972050" y="4503738"/>
          <p14:tracePt t="110613" x="4868863" y="4468813"/>
          <p14:tracePt t="110629" x="4778375" y="4451350"/>
          <p14:tracePt t="110646" x="4708525" y="4446588"/>
          <p14:tracePt t="110663" x="4664075" y="4446588"/>
          <p14:tracePt t="110679" x="4618038" y="4446588"/>
          <p14:tracePt t="110697" x="4583113" y="4446588"/>
          <p14:tracePt t="110712" x="4549775" y="4446588"/>
          <p14:tracePt t="110729" x="4508500" y="4446588"/>
          <p14:tracePt t="110746" x="4464050" y="4446588"/>
          <p14:tracePt t="110762" x="4400550" y="4468813"/>
          <p14:tracePt t="110779" x="4321175" y="4479925"/>
          <p14:tracePt t="110796" x="4229100" y="4508500"/>
          <p14:tracePt t="110813" x="4154488" y="4525963"/>
          <p14:tracePt t="110829" x="4114800" y="4532313"/>
          <p14:tracePt t="110846" x="4097338" y="4543425"/>
          <p14:tracePt t="110863" x="4086225" y="4554538"/>
          <p14:tracePt t="110880" x="4075113" y="4560888"/>
          <p14:tracePt t="110896" x="4057650" y="4578350"/>
          <p14:tracePt t="110913" x="4017963" y="4606925"/>
          <p14:tracePt t="110929" x="3983038" y="4629150"/>
          <p14:tracePt t="110946" x="3954463" y="4651375"/>
          <p14:tracePt t="110984" x="3943350" y="4664075"/>
          <p14:tracePt t="111008" x="3937000" y="4668838"/>
          <p14:tracePt t="111012" x="3937000" y="4675188"/>
          <p14:tracePt t="111022" x="3932238" y="4686300"/>
          <p14:tracePt t="111029" x="3925888" y="4721225"/>
          <p14:tracePt t="111046" x="3921125" y="4765675"/>
          <p14:tracePt t="111062" x="3914775" y="4806950"/>
          <p14:tracePt t="111079" x="3914775" y="4846638"/>
          <p14:tracePt t="111096" x="3914775" y="4875213"/>
          <p14:tracePt t="111113" x="3925888" y="4903788"/>
          <p14:tracePt t="111129" x="3949700" y="4937125"/>
          <p14:tracePt t="111146" x="3978275" y="4983163"/>
          <p14:tracePt t="111162" x="4017963" y="5035550"/>
          <p14:tracePt t="111179" x="4068763" y="5080000"/>
          <p14:tracePt t="111196" x="4108450" y="5108575"/>
          <p14:tracePt t="111213" x="4137025" y="5114925"/>
          <p14:tracePt t="111229" x="4154488" y="5121275"/>
          <p14:tracePt t="111246" x="4171950" y="5126038"/>
          <p14:tracePt t="111262" x="4200525" y="5132388"/>
          <p14:tracePt t="111279" x="4279900" y="5160963"/>
          <p14:tracePt t="111296" x="4365625" y="5189538"/>
          <p14:tracePt t="111313" x="4486275" y="5218113"/>
          <p14:tracePt t="111329" x="4606925" y="5251450"/>
          <p14:tracePt t="111346" x="4732338" y="5257800"/>
          <p14:tracePt t="111363" x="4835525" y="5257800"/>
          <p14:tracePt t="111380" x="4903788" y="5257800"/>
          <p14:tracePt t="111396" x="4954588" y="5257800"/>
          <p14:tracePt t="111413" x="5018088" y="5246688"/>
          <p14:tracePt t="111429" x="5103813" y="5222875"/>
          <p14:tracePt t="111446" x="5200650" y="5200650"/>
          <p14:tracePt t="111462" x="5292725" y="5189538"/>
          <p14:tracePt t="111479" x="5435600" y="5172075"/>
          <p14:tracePt t="111496" x="5526088" y="5154613"/>
          <p14:tracePt t="111513" x="5594350" y="5126038"/>
          <p14:tracePt t="111529" x="5622925" y="5103813"/>
          <p14:tracePt t="111546" x="5651500" y="5080000"/>
          <p14:tracePt t="111562" x="5675313" y="5064125"/>
          <p14:tracePt t="111579" x="5703888" y="5035550"/>
          <p14:tracePt t="111596" x="5721350" y="5006975"/>
          <p14:tracePt t="111613" x="5737225" y="4989513"/>
          <p14:tracePt t="111629" x="5743575" y="4960938"/>
          <p14:tracePt t="111646" x="5749925" y="4937125"/>
          <p14:tracePt t="111662" x="5749925" y="4903788"/>
          <p14:tracePt t="111679" x="5743575" y="4851400"/>
          <p14:tracePt t="111696" x="5732463" y="4818063"/>
          <p14:tracePt t="111712" x="5715000" y="4789488"/>
          <p14:tracePt t="111729" x="5697538" y="4760913"/>
          <p14:tracePt t="111746" x="5686425" y="4732338"/>
          <p14:tracePt t="111762" x="5664200" y="4714875"/>
          <p14:tracePt t="111779" x="5640388" y="4692650"/>
          <p14:tracePt t="111796" x="5600700" y="4668838"/>
          <p14:tracePt t="111813" x="5537200" y="4646613"/>
          <p14:tracePt t="111829" x="5451475" y="4618038"/>
          <p14:tracePt t="111846" x="5343525" y="4572000"/>
          <p14:tracePt t="111862" x="5229225" y="4514850"/>
          <p14:tracePt t="111879" x="5064125" y="4457700"/>
          <p14:tracePt t="111896" x="4978400" y="4429125"/>
          <p14:tracePt t="111912" x="4921250" y="4418013"/>
          <p14:tracePt t="111929" x="4897438" y="4418013"/>
          <p14:tracePt t="111946" x="4875213" y="4418013"/>
          <p14:tracePt t="111962" x="4846638" y="4418013"/>
          <p14:tracePt t="111979" x="4811713" y="4418013"/>
          <p14:tracePt t="111996" x="4765675" y="4422775"/>
          <p14:tracePt t="112013" x="4692650" y="4429125"/>
          <p14:tracePt t="112029" x="4594225" y="4446588"/>
          <p14:tracePt t="112046" x="4492625" y="4457700"/>
          <p14:tracePt t="112062" x="4389438" y="4479925"/>
          <p14:tracePt t="112079" x="4264025" y="4514850"/>
          <p14:tracePt t="112096" x="4211638" y="4532313"/>
          <p14:tracePt t="112112" x="4171950" y="4554538"/>
          <p14:tracePt t="112129" x="4137025" y="4572000"/>
          <p14:tracePt t="112146" x="4114800" y="4594225"/>
          <p14:tracePt t="112162" x="4086225" y="4622800"/>
          <p14:tracePt t="112179" x="4064000" y="4640263"/>
          <p14:tracePt t="112196" x="4040188" y="4664075"/>
          <p14:tracePt t="112212" x="4011613" y="4686300"/>
          <p14:tracePt t="112229" x="3989388" y="4703763"/>
          <p14:tracePt t="112247" x="3965575" y="4721225"/>
          <p14:tracePt t="112262" x="3949700" y="4743450"/>
          <p14:tracePt t="112279" x="3914775" y="4783138"/>
          <p14:tracePt t="112296" x="3897313" y="4811713"/>
          <p14:tracePt t="112312" x="3886200" y="4835525"/>
          <p14:tracePt t="112329" x="3879850" y="4840288"/>
          <p14:tracePt t="112346" x="3875088" y="4851400"/>
          <p14:tracePt t="112362" x="3875088" y="4875213"/>
          <p14:tracePt t="112379" x="3875088" y="4897438"/>
          <p14:tracePt t="112396" x="3879850" y="4926013"/>
          <p14:tracePt t="112413" x="3897313" y="4954588"/>
          <p14:tracePt t="112429" x="3914775" y="4983163"/>
          <p14:tracePt t="112446" x="3965575" y="5029200"/>
          <p14:tracePt t="112462" x="4057650" y="5086350"/>
          <p14:tracePt t="112479" x="4222750" y="5172075"/>
          <p14:tracePt t="112497" x="4354513" y="5218113"/>
          <p14:tracePt t="112512" x="4503738" y="5257800"/>
          <p14:tracePt t="112530" x="4675188" y="5297488"/>
          <p14:tracePt t="112546" x="4851400" y="5303838"/>
          <p14:tracePt t="112563" x="5006975" y="5303838"/>
          <p14:tracePt t="112579" x="5160963" y="5303838"/>
          <p14:tracePt t="112596" x="5308600" y="5292725"/>
          <p14:tracePt t="112612" x="5435600" y="5280025"/>
          <p14:tracePt t="112629" x="5565775" y="5264150"/>
          <p14:tracePt t="112646" x="5668963" y="5235575"/>
          <p14:tracePt t="112663" x="5743575" y="5211763"/>
          <p14:tracePt t="112679" x="5811838" y="5189538"/>
          <p14:tracePt t="112696" x="5846763" y="5178425"/>
          <p14:tracePt t="112712" x="5875338" y="5154613"/>
          <p14:tracePt t="112729" x="5892800" y="5126038"/>
          <p14:tracePt t="112746" x="5903913" y="5097463"/>
          <p14:tracePt t="112763" x="5908675" y="5068888"/>
          <p14:tracePt t="112779" x="5915025" y="5035550"/>
          <p14:tracePt t="112796" x="5915025" y="5006975"/>
          <p14:tracePt t="112812" x="5915025" y="4965700"/>
          <p14:tracePt t="112829" x="5908675" y="4932363"/>
          <p14:tracePt t="112846" x="5892800" y="4892675"/>
          <p14:tracePt t="112862" x="5868988" y="4851400"/>
          <p14:tracePt t="112879" x="5807075" y="4783138"/>
          <p14:tracePt t="112896" x="5737225" y="4725988"/>
          <p14:tracePt t="112913" x="5629275" y="4664075"/>
          <p14:tracePt t="112929" x="5508625" y="4611688"/>
          <p14:tracePt t="112946" x="5354638" y="4554538"/>
          <p14:tracePt t="112963" x="5207000" y="4508500"/>
          <p14:tracePt t="112979" x="5046663" y="4468813"/>
          <p14:tracePt t="112996" x="4903788" y="4429125"/>
          <p14:tracePt t="113012" x="4778375" y="4406900"/>
          <p14:tracePt t="113029" x="4686300" y="4389438"/>
          <p14:tracePt t="113046" x="4594225" y="4378325"/>
          <p14:tracePt t="113063" x="4492625" y="4360863"/>
          <p14:tracePt t="113079" x="4321175" y="4360863"/>
          <p14:tracePt t="113096" x="4235450" y="4365625"/>
          <p14:tracePt t="113112" x="4149725" y="4394200"/>
          <p14:tracePt t="113129" x="4051300" y="4429125"/>
          <p14:tracePt t="113145" x="4006850" y="4464050"/>
          <p14:tracePt t="113163" x="3971925" y="4479925"/>
          <p14:tracePt t="113179" x="3949700" y="4503738"/>
          <p14:tracePt t="113196" x="3943350" y="4514850"/>
          <p14:tracePt t="113212" x="3937000" y="4521200"/>
          <p14:tracePt t="113229" x="3932238" y="4532313"/>
          <p14:tracePt t="113246" x="3921125" y="4560888"/>
          <p14:tracePt t="113263" x="3897313" y="4589463"/>
          <p14:tracePt t="113279" x="3879850" y="4629150"/>
          <p14:tracePt t="113296" x="3875088" y="4646613"/>
          <p14:tracePt t="113312" x="3868738" y="4657725"/>
          <p14:tracePt t="113329" x="3863975" y="4686300"/>
          <p14:tracePt t="113346" x="3851275" y="4714875"/>
          <p14:tracePt t="113363" x="3846513" y="4754563"/>
          <p14:tracePt t="113379" x="3840163" y="4806950"/>
          <p14:tracePt t="113396" x="3840163" y="4840288"/>
          <p14:tracePt t="113413" x="3840163" y="4868863"/>
          <p14:tracePt t="113430" x="3863975" y="4892675"/>
          <p14:tracePt t="113446" x="3879850" y="4914900"/>
          <p14:tracePt t="113463" x="3921125" y="4960938"/>
          <p14:tracePt t="113479" x="3989388" y="5029200"/>
          <p14:tracePt t="113496" x="4040188" y="5068888"/>
          <p14:tracePt t="113512" x="4086225" y="5092700"/>
          <p14:tracePt t="113529" x="4121150" y="5108575"/>
          <p14:tracePt t="113546" x="4154488" y="5126038"/>
          <p14:tracePt t="113562" x="4206875" y="5143500"/>
          <p14:tracePt t="113579" x="4292600" y="5160963"/>
          <p14:tracePt t="113596" x="4411663" y="5200650"/>
          <p14:tracePt t="113612" x="4560888" y="5240338"/>
          <p14:tracePt t="113629" x="4721225" y="5264150"/>
          <p14:tracePt t="113646" x="4875213" y="5275263"/>
          <p14:tracePt t="113663" x="5022850" y="5268913"/>
          <p14:tracePt t="113679" x="5218113" y="5222875"/>
          <p14:tracePt t="113696" x="5354638" y="5183188"/>
          <p14:tracePt t="113712" x="5486400" y="5160963"/>
          <p14:tracePt t="113729" x="5594350" y="5137150"/>
          <p14:tracePt t="113746" x="5686425" y="5121275"/>
          <p14:tracePt t="113762" x="5765800" y="5092700"/>
          <p14:tracePt t="113779" x="5800725" y="5068888"/>
          <p14:tracePt t="113796" x="5822950" y="5051425"/>
          <p14:tracePt t="113812" x="5835650" y="5035550"/>
          <p14:tracePt t="113829" x="5846763" y="5011738"/>
          <p14:tracePt t="113846" x="5846763" y="5000625"/>
          <p14:tracePt t="113863" x="5846763" y="4989513"/>
          <p14:tracePt t="113879" x="5846763" y="4954588"/>
          <p14:tracePt t="113896" x="5846763" y="4926013"/>
          <p14:tracePt t="113912" x="5829300" y="4892675"/>
          <p14:tracePt t="113929" x="5807075" y="4864100"/>
          <p14:tracePt t="113945" x="5772150" y="4818063"/>
          <p14:tracePt t="113963" x="5703888" y="4772025"/>
          <p14:tracePt t="113979" x="5611813" y="4721225"/>
          <p14:tracePt t="113995" x="5514975" y="4668838"/>
          <p14:tracePt t="114012" x="5422900" y="4618038"/>
          <p14:tracePt t="114028" x="5297488" y="4560888"/>
          <p14:tracePt t="114045" x="5172075" y="4508500"/>
          <p14:tracePt t="114062" x="5035550" y="4464050"/>
          <p14:tracePt t="114078" x="4921250" y="4429125"/>
          <p14:tracePt t="114095" x="4754563" y="4389438"/>
          <p14:tracePt t="114112" x="4651375" y="4354513"/>
          <p14:tracePt t="114129" x="4572000" y="4349750"/>
          <p14:tracePt t="114146" x="4503738" y="4349750"/>
          <p14:tracePt t="114162" x="4451350" y="4349750"/>
          <p14:tracePt t="114180" x="4378325" y="4360863"/>
          <p14:tracePt t="114197" x="4286250" y="4400550"/>
          <p14:tracePt t="114213" x="4200525" y="4440238"/>
          <p14:tracePt t="114229" x="4108450" y="4492625"/>
          <p14:tracePt t="114246" x="4051300" y="4543425"/>
          <p14:tracePt t="114262" x="4017963" y="4565650"/>
          <p14:tracePt t="114279" x="3994150" y="4589463"/>
          <p14:tracePt t="114296" x="3983038" y="4611688"/>
          <p14:tracePt t="114313" x="3971925" y="4622800"/>
          <p14:tracePt t="114329" x="3960813" y="4651375"/>
          <p14:tracePt t="114346" x="3943350" y="4675188"/>
          <p14:tracePt t="114362" x="3932238" y="4692650"/>
          <p14:tracePt t="114379" x="3925888" y="4708525"/>
          <p14:tracePt t="114396" x="3914775" y="4721225"/>
          <p14:tracePt t="114412" x="3908425" y="4732338"/>
          <p14:tracePt t="114429" x="3903663" y="4732338"/>
          <p14:tracePt t="114446" x="3903663" y="4737100"/>
          <p14:tracePt t="114462" x="3903663" y="4749800"/>
          <p14:tracePt t="114824" x="3897313" y="4754563"/>
          <p14:tracePt t="114824" x="0" y="0"/>
        </p14:tracePtLst>
        <p14:tracePtLst>
          <p14:tracePt t="121250" x="2492375" y="5064125"/>
          <p14:tracePt t="121393" x="2486025" y="5064125"/>
          <p14:tracePt t="121408" x="2474913" y="5064125"/>
          <p14:tracePt t="121416" x="2468563" y="5064125"/>
          <p14:tracePt t="121429" x="2463800" y="5064125"/>
          <p14:tracePt t="121432" x="2422525" y="5064125"/>
          <p14:tracePt t="121446" x="2378075" y="5046663"/>
          <p14:tracePt t="121463" x="2332038" y="5035550"/>
          <p14:tracePt t="121480" x="2303463" y="5035550"/>
          <p14:tracePt t="121496" x="2286000" y="5035550"/>
          <p14:tracePt t="121513" x="2279650" y="5035550"/>
          <p14:tracePt t="121530" x="2274888" y="5035550"/>
          <p14:tracePt t="121546" x="2268538" y="5035550"/>
          <p14:tracePt t="121563" x="2263775" y="5035550"/>
          <p14:tracePt t="121580" x="2251075" y="5040313"/>
          <p14:tracePt t="121624" x="2246313" y="5046663"/>
          <p14:tracePt t="121640" x="2239963" y="5051425"/>
          <p14:tracePt t="121648" x="2235200" y="5057775"/>
          <p14:tracePt t="121656" x="2235200" y="5064125"/>
          <p14:tracePt t="121664" x="2217738" y="5080000"/>
          <p14:tracePt t="121680" x="2211388" y="5092700"/>
          <p14:tracePt t="121697" x="2200275" y="5103813"/>
          <p14:tracePt t="121713" x="2193925" y="5114925"/>
          <p14:tracePt t="121730" x="2189163" y="5137150"/>
          <p14:tracePt t="121746" x="2182813" y="5154613"/>
          <p14:tracePt t="121764" x="2178050" y="5165725"/>
          <p14:tracePt t="121780" x="2165350" y="5189538"/>
          <p14:tracePt t="121796" x="2165350" y="5200650"/>
          <p14:tracePt t="121814" x="2165350" y="5211763"/>
          <p14:tracePt t="121830" x="2165350" y="5229225"/>
          <p14:tracePt t="121846" x="2171700" y="5240338"/>
          <p14:tracePt t="121863" x="2178050" y="5251450"/>
          <p14:tracePt t="121880" x="2200275" y="5268913"/>
          <p14:tracePt t="121897" x="2222500" y="5286375"/>
          <p14:tracePt t="121913" x="2246313" y="5297488"/>
          <p14:tracePt t="121930" x="2274888" y="5308600"/>
          <p14:tracePt t="121946" x="2303463" y="5321300"/>
          <p14:tracePt t="121963" x="2360613" y="5337175"/>
          <p14:tracePt t="121980" x="2439988" y="5354638"/>
          <p14:tracePt t="121996" x="2525713" y="5365750"/>
          <p14:tracePt t="122013" x="2600325" y="5389563"/>
          <p14:tracePt t="122030" x="2679700" y="5394325"/>
          <p14:tracePt t="122048" x="2760663" y="5407025"/>
          <p14:tracePt t="122063" x="2879725" y="5418138"/>
          <p14:tracePt t="122079" x="3074988" y="5422900"/>
          <p14:tracePt t="122097" x="3206750" y="5411788"/>
          <p14:tracePt t="122113" x="3314700" y="5407025"/>
          <p14:tracePt t="122129" x="3371850" y="5407025"/>
          <p14:tracePt t="122146" x="3417888" y="5407025"/>
          <p14:tracePt t="122163" x="3463925" y="5407025"/>
          <p14:tracePt t="122180" x="3503613" y="5394325"/>
          <p14:tracePt t="122197" x="3536950" y="5372100"/>
          <p14:tracePt t="122213" x="3565525" y="5343525"/>
          <p14:tracePt t="122230" x="3594100" y="5303838"/>
          <p14:tracePt t="122247" x="3611563" y="5268913"/>
          <p14:tracePt t="122263" x="3617913" y="5264150"/>
          <p14:tracePt t="122279" x="3617913" y="5246688"/>
          <p14:tracePt t="122297" x="3617913" y="5240338"/>
          <p14:tracePt t="122313" x="3617913" y="5222875"/>
          <p14:tracePt t="122330" x="3611563" y="5200650"/>
          <p14:tracePt t="122346" x="3589338" y="5172075"/>
          <p14:tracePt t="122363" x="3560763" y="5143500"/>
          <p14:tracePt t="122379" x="3543300" y="5114925"/>
          <p14:tracePt t="122396" x="3514725" y="5092700"/>
          <p14:tracePt t="122413" x="3479800" y="5075238"/>
          <p14:tracePt t="122430" x="3435350" y="5051425"/>
          <p14:tracePt t="122446" x="3349625" y="5029200"/>
          <p14:tracePt t="122463" x="3240088" y="5011738"/>
          <p14:tracePt t="122479" x="3040063" y="4978400"/>
          <p14:tracePt t="122497" x="2943225" y="4972050"/>
          <p14:tracePt t="122513" x="2868613" y="4965700"/>
          <p14:tracePt t="122530" x="2817813" y="4960938"/>
          <p14:tracePt t="122546" x="2778125" y="4954588"/>
          <p14:tracePt t="122563" x="2754313" y="4954588"/>
          <p14:tracePt t="122579" x="2732088" y="4954588"/>
          <p14:tracePt t="122596" x="2708275" y="4954588"/>
          <p14:tracePt t="122613" x="2668588" y="4960938"/>
          <p14:tracePt t="122630" x="2635250" y="4972050"/>
          <p14:tracePt t="122646" x="2578100" y="5000625"/>
          <p14:tracePt t="122663" x="2520950" y="5018088"/>
          <p14:tracePt t="122679" x="2468563" y="5040313"/>
          <p14:tracePt t="122697" x="2463800" y="5040313"/>
          <p14:tracePt t="122768" x="2457450" y="5046663"/>
          <p14:tracePt t="122832" x="2446338" y="5046663"/>
          <p14:tracePt t="122854" x="2439988" y="5051425"/>
          <p14:tracePt t="122864" x="2439988" y="5064125"/>
          <p14:tracePt t="122872" x="2428875" y="5075238"/>
          <p14:tracePt t="122880" x="2400300" y="5114925"/>
          <p14:tracePt t="122897" x="2389188" y="5137150"/>
          <p14:tracePt t="122897" x="2343150" y="5211763"/>
          <p14:tracePt t="122913" x="2320925" y="5280025"/>
          <p14:tracePt t="122930" x="2303463" y="5321300"/>
          <p14:tracePt t="122946" x="2292350" y="5337175"/>
          <p14:tracePt t="122963" x="2286000" y="5360988"/>
          <p14:tracePt t="122979" x="2274888" y="5372100"/>
          <p14:tracePt t="122997" x="2268538" y="5394325"/>
          <p14:tracePt t="123013" x="2251075" y="5422900"/>
          <p14:tracePt t="123030" x="2239963" y="5446713"/>
          <p14:tracePt t="123047" x="2228850" y="5464175"/>
          <p14:tracePt t="123063" x="2222500" y="5475288"/>
          <p14:tracePt t="123079" x="2211388" y="5497513"/>
          <p14:tracePt t="123096" x="2206625" y="5514975"/>
          <p14:tracePt t="123113" x="2193925" y="5543550"/>
          <p14:tracePt t="123130" x="2189163" y="5549900"/>
          <p14:tracePt t="123808" x="2193925" y="5549900"/>
          <p14:tracePt t="123813" x="2200275" y="5549900"/>
          <p14:tracePt t="123829" x="2211388" y="5549900"/>
          <p14:tracePt t="123830" x="2292350" y="5543550"/>
          <p14:tracePt t="123847" x="2411413" y="5537200"/>
          <p14:tracePt t="123863" x="2554288" y="5526088"/>
          <p14:tracePt t="123880" x="2760663" y="5521325"/>
          <p14:tracePt t="123896" x="3092450" y="5521325"/>
          <p14:tracePt t="123913" x="3297238" y="5537200"/>
          <p14:tracePt t="123929" x="3463925" y="5537200"/>
          <p14:tracePt t="123946" x="3594100" y="5537200"/>
          <p14:tracePt t="123963" x="3725863" y="5537200"/>
          <p14:tracePt t="123979" x="3840163" y="5537200"/>
          <p14:tracePt t="123996" x="3954463" y="5549900"/>
          <p14:tracePt t="124013" x="4035425" y="5549900"/>
          <p14:tracePt t="124029" x="4075113" y="5554663"/>
          <p14:tracePt t="124046" x="4097338" y="5554663"/>
          <p14:tracePt t="124184" x="4103688" y="5554663"/>
          <p14:tracePt t="124192" x="4108450" y="5554663"/>
          <p14:tracePt t="124206" x="4121150" y="5554663"/>
          <p14:tracePt t="124208" x="4137025" y="5554663"/>
          <p14:tracePt t="124213" x="4149725" y="5554663"/>
          <p14:tracePt t="124229" x="4160838" y="5554663"/>
          <p14:tracePt t="124344" x="4165600" y="5554663"/>
          <p14:tracePt t="124376" x="4178300" y="5549900"/>
          <p14:tracePt t="124384" x="4194175" y="5549900"/>
          <p14:tracePt t="124392" x="4206875" y="5543550"/>
          <p14:tracePt t="124413" x="4268788" y="5532438"/>
          <p14:tracePt t="124429" x="4343400" y="5508625"/>
          <p14:tracePt t="124430" x="4411663" y="5492750"/>
          <p14:tracePt t="124447" x="4446588" y="5480050"/>
          <p14:tracePt t="124463" x="4486275" y="5475288"/>
          <p14:tracePt t="124480" x="4514850" y="5464175"/>
          <p14:tracePt t="124496" x="4525963" y="5457825"/>
          <p14:tracePt t="124513" x="4537075" y="5446713"/>
          <p14:tracePt t="124529" x="4560888" y="5435600"/>
          <p14:tracePt t="124546" x="4565650" y="5429250"/>
          <p14:tracePt t="124563" x="4583113" y="5418138"/>
          <p14:tracePt t="124580" x="4589463" y="5407025"/>
          <p14:tracePt t="124596" x="4594225" y="5389563"/>
          <p14:tracePt t="124613" x="4600575" y="5383213"/>
          <p14:tracePt t="124629" x="4600575" y="5372100"/>
          <p14:tracePt t="124646" x="4600575" y="5365750"/>
          <p14:tracePt t="124712" x="4594225" y="5365750"/>
          <p14:tracePt t="124720" x="4589463" y="5365750"/>
          <p14:tracePt t="124729" x="4583113" y="5365750"/>
          <p14:tracePt t="124752" x="4572000" y="5365750"/>
          <p14:tracePt t="124768" x="4565650" y="5365750"/>
          <p14:tracePt t="124784" x="4560888" y="5365750"/>
          <p14:tracePt t="124795" x="4554538" y="5365750"/>
          <p14:tracePt t="124800" x="4537075" y="5365750"/>
          <p14:tracePt t="124813" x="4503738" y="5365750"/>
          <p14:tracePt t="124829" x="4468813" y="5360988"/>
          <p14:tracePt t="124846" x="4422775" y="5354638"/>
          <p14:tracePt t="124862" x="4378325" y="5343525"/>
          <p14:tracePt t="124879" x="4332288" y="5343525"/>
          <p14:tracePt t="124896" x="4314825" y="5343525"/>
          <p14:tracePt t="124914" x="4303713" y="5343525"/>
          <p14:tracePt t="124929" x="4286250" y="5343525"/>
          <p14:tracePt t="124946" x="4268788" y="5349875"/>
          <p14:tracePt t="124962" x="4251325" y="5360988"/>
          <p14:tracePt t="124979" x="4229100" y="5360988"/>
          <p14:tracePt t="124996" x="4200525" y="5365750"/>
          <p14:tracePt t="125013" x="4171950" y="5372100"/>
          <p14:tracePt t="125029" x="4149725" y="5372100"/>
          <p14:tracePt t="125046" x="4114800" y="5378450"/>
          <p14:tracePt t="125062" x="4068763" y="5383213"/>
          <p14:tracePt t="125062" x="4040188" y="5383213"/>
          <p14:tracePt t="125080" x="3994150" y="5383213"/>
          <p14:tracePt t="125096" x="3971925" y="5383213"/>
          <p14:tracePt t="125113" x="3965575" y="5383213"/>
          <p14:tracePt t="125184" x="3960813" y="5383213"/>
          <p14:tracePt t="125192" x="3954463" y="5383213"/>
          <p14:tracePt t="125208" x="3949700" y="5389563"/>
          <p14:tracePt t="125216" x="3949700" y="5394325"/>
          <p14:tracePt t="125224" x="3943350" y="5394325"/>
          <p14:tracePt t="125232" x="3932238" y="5400675"/>
          <p14:tracePt t="125246" x="3925888" y="5400675"/>
          <p14:tracePt t="125262" x="3908425" y="5418138"/>
          <p14:tracePt t="125279" x="3875088" y="5457825"/>
          <p14:tracePt t="125296" x="3857625" y="5475288"/>
          <p14:tracePt t="125313" x="3851275" y="5486400"/>
          <p14:tracePt t="125329" x="3840163" y="5503863"/>
          <p14:tracePt t="125346" x="3835400" y="5521325"/>
          <p14:tracePt t="125363" x="3829050" y="5532438"/>
          <p14:tracePt t="125379" x="3817938" y="5543550"/>
          <p14:tracePt t="125396" x="3811588" y="5565775"/>
          <p14:tracePt t="125413" x="3806825" y="5578475"/>
          <p14:tracePt t="125429" x="3800475" y="5589588"/>
          <p14:tracePt t="125446" x="3794125" y="5600700"/>
          <p14:tracePt t="125463" x="3789363" y="5607050"/>
          <p14:tracePt t="125520" x="3789363" y="5611813"/>
          <p14:tracePt t="125536" x="3789363" y="5622925"/>
          <p14:tracePt t="125552" x="3783013" y="5629275"/>
          <p14:tracePt t="125560" x="3778250" y="5640388"/>
          <p14:tracePt t="125563" x="3778250" y="5651500"/>
          <p14:tracePt t="125632" x="3778250" y="5657850"/>
          <p14:tracePt t="125640" x="3778250" y="5664200"/>
          <p14:tracePt t="125656" x="3778250" y="5668963"/>
          <p14:tracePt t="125661" x="3778250" y="5675313"/>
          <p14:tracePt t="125680" x="3778250" y="5680075"/>
          <p14:tracePt t="125680" x="3783013" y="5686425"/>
          <p14:tracePt t="125696" x="3794125" y="5692775"/>
          <p14:tracePt t="125712" x="3800475" y="5697538"/>
          <p14:tracePt t="125729" x="3806825" y="5697538"/>
          <p14:tracePt t="125746" x="3811588" y="5697538"/>
          <p14:tracePt t="125762" x="3822700" y="5697538"/>
          <p14:tracePt t="125779" x="3829050" y="5703888"/>
          <p14:tracePt t="125796" x="3840163" y="5703888"/>
          <p14:tracePt t="125812" x="3846513" y="5708650"/>
          <p14:tracePt t="125829" x="3851275" y="5708650"/>
          <p14:tracePt t="125864" x="3857625" y="5708650"/>
          <p14:tracePt t="125880" x="3863975" y="5708650"/>
          <p14:tracePt t="125904" x="3868738" y="5715000"/>
          <p14:tracePt t="125922" x="3875088" y="5715000"/>
          <p14:tracePt t="125936" x="3879850" y="5715000"/>
          <p14:tracePt t="125952" x="3886200" y="5715000"/>
          <p14:tracePt t="125962" x="3892550" y="5715000"/>
          <p14:tracePt t="125963" x="3897313" y="5715000"/>
          <p14:tracePt t="125979" x="3921125" y="5721350"/>
          <p14:tracePt t="125996" x="3937000" y="5721350"/>
          <p14:tracePt t="126012" x="3954463" y="5721350"/>
          <p14:tracePt t="126029" x="3965575" y="5721350"/>
          <p14:tracePt t="126064" x="3971925" y="5721350"/>
          <p14:tracePt t="126112" x="3978275" y="5721350"/>
          <p14:tracePt t="126128" x="3989388" y="5721350"/>
          <p14:tracePt t="126192" x="3994150" y="5721350"/>
          <p14:tracePt t="126200" x="4000500" y="5715000"/>
          <p14:tracePt t="126222" x="4011613" y="5708650"/>
          <p14:tracePt t="126448" x="4022725" y="5703888"/>
          <p14:tracePt t="126472" x="4029075" y="5703888"/>
          <p14:tracePt t="126512" x="4035425" y="5703888"/>
          <p14:tracePt t="126528" x="4040188" y="5697538"/>
          <p14:tracePt t="126540" x="4046538" y="5697538"/>
          <p14:tracePt t="126600" x="4051300" y="5692775"/>
          <p14:tracePt t="126616" x="4057650" y="5692775"/>
          <p14:tracePt t="126632" x="4068763" y="5692775"/>
          <p14:tracePt t="126655" x="4086225" y="5686425"/>
          <p14:tracePt t="126664" x="4097338" y="5686425"/>
          <p14:tracePt t="126664" x="4108450" y="5686425"/>
          <p14:tracePt t="126679" x="4125913" y="5680075"/>
          <p14:tracePt t="126696" x="4132263" y="5680075"/>
          <p14:tracePt t="126712" x="4143375" y="5680075"/>
          <p14:tracePt t="126729" x="4154488" y="5680075"/>
          <p14:tracePt t="126746" x="4171950" y="5680075"/>
          <p14:tracePt t="126762" x="4183063" y="5680075"/>
          <p14:tracePt t="126779" x="4194175" y="5680075"/>
          <p14:tracePt t="126796" x="4206875" y="5680075"/>
          <p14:tracePt t="126812" x="4211638" y="5680075"/>
          <p14:tracePt t="126829" x="4222750" y="5680075"/>
          <p14:tracePt t="126846" x="4246563" y="5680075"/>
          <p14:tracePt t="126863" x="4264025" y="5680075"/>
          <p14:tracePt t="126879" x="4297363" y="5680075"/>
          <p14:tracePt t="126896" x="4314825" y="5680075"/>
          <p14:tracePt t="126912" x="4325938" y="5680075"/>
          <p14:tracePt t="126929" x="4343400" y="5686425"/>
          <p14:tracePt t="126947" x="4360863" y="5692775"/>
          <p14:tracePt t="126962" x="4383088" y="5692775"/>
          <p14:tracePt t="126979" x="4400550" y="5692775"/>
          <p14:tracePt t="126996" x="4422775" y="5697538"/>
          <p14:tracePt t="127013" x="4468813" y="5697538"/>
          <p14:tracePt t="127029" x="4508500" y="5703888"/>
          <p14:tracePt t="127046" x="4560888" y="5703888"/>
          <p14:tracePt t="127063" x="4594225" y="5703888"/>
          <p14:tracePt t="127079" x="4635500" y="5703888"/>
          <p14:tracePt t="127096" x="4657725" y="5703888"/>
          <p14:tracePt t="127114" x="4675188" y="5703888"/>
          <p14:tracePt t="127129" x="4697413" y="5703888"/>
          <p14:tracePt t="127147" x="4725988" y="5703888"/>
          <p14:tracePt t="127162" x="4754563" y="5703888"/>
          <p14:tracePt t="127179" x="4789488" y="5697538"/>
          <p14:tracePt t="127196" x="4811713" y="5697538"/>
          <p14:tracePt t="127212" x="4829175" y="5692775"/>
          <p14:tracePt t="127229" x="4846638" y="5686425"/>
          <p14:tracePt t="127246" x="4851400" y="5680075"/>
          <p14:tracePt t="127262" x="4868863" y="5668963"/>
          <p14:tracePt t="127279" x="4875213" y="5664200"/>
          <p14:tracePt t="127296" x="4886325" y="5657850"/>
          <p14:tracePt t="127313" x="4892675" y="5651500"/>
          <p14:tracePt t="127329" x="4897438" y="5640388"/>
          <p14:tracePt t="127346" x="4903788" y="5635625"/>
          <p14:tracePt t="127362" x="4914900" y="5607050"/>
          <p14:tracePt t="127379" x="4921250" y="5589588"/>
          <p14:tracePt t="127396" x="4921250" y="5572125"/>
          <p14:tracePt t="127413" x="4921250" y="5565775"/>
          <p14:tracePt t="127429" x="4921250" y="5554663"/>
          <p14:tracePt t="127446" x="4921250" y="5537200"/>
          <p14:tracePt t="127462" x="4914900" y="5532438"/>
          <p14:tracePt t="127479" x="4908550" y="5503863"/>
          <p14:tracePt t="127496" x="4897438" y="5486400"/>
          <p14:tracePt t="127512" x="4892675" y="5480050"/>
          <p14:tracePt t="127529" x="4879975" y="5475288"/>
          <p14:tracePt t="127546" x="4875213" y="5464175"/>
          <p14:tracePt t="127562" x="4857750" y="5446713"/>
          <p14:tracePt t="127579" x="4835525" y="5435600"/>
          <p14:tracePt t="127596" x="4822825" y="5418138"/>
          <p14:tracePt t="127613" x="4806950" y="5407025"/>
          <p14:tracePt t="127629" x="4789488" y="5394325"/>
          <p14:tracePt t="127646" x="4760913" y="5378450"/>
          <p14:tracePt t="127662" x="4721225" y="5349875"/>
          <p14:tracePt t="127679" x="4646613" y="5314950"/>
          <p14:tracePt t="127696" x="4611688" y="5303838"/>
          <p14:tracePt t="127713" x="4583113" y="5292725"/>
          <p14:tracePt t="127729" x="4554538" y="5292725"/>
          <p14:tracePt t="127746" x="4525963" y="5286375"/>
          <p14:tracePt t="127762" x="4497388" y="5280025"/>
          <p14:tracePt t="127779" x="4464050" y="5275263"/>
          <p14:tracePt t="127796" x="4418013" y="5268913"/>
          <p14:tracePt t="127813" x="4378325" y="5268913"/>
          <p14:tracePt t="127829" x="4332288" y="5268913"/>
          <p14:tracePt t="127846" x="4286250" y="5275263"/>
          <p14:tracePt t="127862" x="4240213" y="5280025"/>
          <p14:tracePt t="127879" x="4189413" y="5286375"/>
          <p14:tracePt t="127896" x="4114800" y="5303838"/>
          <p14:tracePt t="127913" x="4075113" y="5321300"/>
          <p14:tracePt t="127929" x="4035425" y="5337175"/>
          <p14:tracePt t="127946" x="4006850" y="5360988"/>
          <p14:tracePt t="127962" x="3978275" y="5372100"/>
          <p14:tracePt t="127979" x="3960813" y="5389563"/>
          <p14:tracePt t="127996" x="3949700" y="5394325"/>
          <p14:tracePt t="128013" x="3943350" y="5400675"/>
          <p14:tracePt t="128029" x="3932238" y="5407025"/>
          <p14:tracePt t="128046" x="3914775" y="5422900"/>
          <p14:tracePt t="128062" x="3897313" y="5440363"/>
          <p14:tracePt t="128079" x="3875088" y="5468938"/>
          <p14:tracePt t="128096" x="3863975" y="5480050"/>
          <p14:tracePt t="128113" x="3857625" y="5497513"/>
          <p14:tracePt t="128129" x="3851275" y="5508625"/>
          <p14:tracePt t="128146" x="3846513" y="5526088"/>
          <p14:tracePt t="128162" x="3840163" y="5537200"/>
          <p14:tracePt t="128179" x="3840163" y="5554663"/>
          <p14:tracePt t="128196" x="3840163" y="5572125"/>
          <p14:tracePt t="128212" x="3840163" y="5583238"/>
          <p14:tracePt t="128229" x="3840163" y="5589588"/>
          <p14:tracePt t="128246" x="3846513" y="5600700"/>
          <p14:tracePt t="128262" x="3863975" y="5607050"/>
          <p14:tracePt t="128279" x="3892550" y="5618163"/>
          <p14:tracePt t="128296" x="4000500" y="5646738"/>
          <p14:tracePt t="128312" x="4092575" y="5668963"/>
          <p14:tracePt t="128329" x="4178300" y="5686425"/>
          <p14:tracePt t="128346" x="4257675" y="5708650"/>
          <p14:tracePt t="128362" x="4332288" y="5726113"/>
          <p14:tracePt t="128379" x="4406900" y="5743575"/>
          <p14:tracePt t="128396" x="4451350" y="5749925"/>
          <p14:tracePt t="128412" x="4492625" y="5749925"/>
          <p14:tracePt t="128429" x="4514850" y="5749925"/>
          <p14:tracePt t="128446" x="4560888" y="5743575"/>
          <p14:tracePt t="128462" x="4629150" y="5743575"/>
          <p14:tracePt t="128479" x="4692650" y="5737225"/>
          <p14:tracePt t="128479" x="4721225" y="5737225"/>
          <p14:tracePt t="128496" x="4772025" y="5737225"/>
          <p14:tracePt t="128512" x="4829175" y="5737225"/>
          <p14:tracePt t="128529" x="4864100" y="5732463"/>
          <p14:tracePt t="128546" x="4897438" y="5721350"/>
          <p14:tracePt t="128562" x="4914900" y="5703888"/>
          <p14:tracePt t="128579" x="4937125" y="5675313"/>
          <p14:tracePt t="128596" x="4960938" y="5651500"/>
          <p14:tracePt t="128613" x="4972050" y="5622925"/>
          <p14:tracePt t="128629" x="4978400" y="5594350"/>
          <p14:tracePt t="128646" x="4978400" y="5565775"/>
          <p14:tracePt t="128662" x="4978400" y="5554663"/>
          <p14:tracePt t="128679" x="4972050" y="5543550"/>
          <p14:tracePt t="128696" x="4965700" y="5532438"/>
          <p14:tracePt t="128712" x="4960938" y="5508625"/>
          <p14:tracePt t="128729" x="4943475" y="5497513"/>
          <p14:tracePt t="128746" x="4937125" y="5486400"/>
          <p14:tracePt t="128762" x="4932363" y="5480050"/>
          <p14:tracePt t="128779" x="4926013" y="5475288"/>
          <p14:tracePt t="128824" x="4921250" y="5475288"/>
          <p14:tracePt t="128848" x="4914900" y="5475288"/>
          <p14:tracePt t="128872" x="4908550" y="5475288"/>
          <p14:tracePt t="128888" x="4897438" y="5468938"/>
          <p14:tracePt t="128891" x="4875213" y="5457825"/>
          <p14:tracePt t="128896" x="4789488" y="5422900"/>
          <p14:tracePt t="128912" x="4703763" y="5394325"/>
          <p14:tracePt t="128929" x="4594225" y="5365750"/>
          <p14:tracePt t="128946" x="4464050" y="5326063"/>
          <p14:tracePt t="128963" x="4389438" y="5308600"/>
          <p14:tracePt t="128979" x="4378325" y="5308600"/>
          <p14:tracePt t="128996" x="4371975" y="5308600"/>
          <p14:tracePt t="129327" x="0" y="0"/>
        </p14:tracePtLst>
        <p14:tracePtLst>
          <p14:tracePt t="132671" x="3057525" y="5561013"/>
          <p14:tracePt t="132953" x="3040063" y="5561013"/>
          <p14:tracePt t="132961" x="2994025" y="5572125"/>
          <p14:tracePt t="132965" x="2903538" y="5611813"/>
          <p14:tracePt t="132980" x="2817813" y="5651500"/>
          <p14:tracePt t="132996" x="2765425" y="5668963"/>
          <p14:tracePt t="133013" x="2749550" y="5686425"/>
          <p14:tracePt t="133030" x="2714625" y="5697538"/>
          <p14:tracePt t="133046" x="2686050" y="5715000"/>
          <p14:tracePt t="133063" x="2635250" y="5737225"/>
          <p14:tracePt t="133080" x="2451100" y="5800725"/>
          <p14:tracePt t="133097" x="2257425" y="5846763"/>
          <p14:tracePt t="133113" x="2103438" y="5897563"/>
          <p14:tracePt t="133130" x="2017713" y="5932488"/>
          <p14:tracePt t="133146" x="1993900" y="5937250"/>
          <p14:tracePt t="133208" x="2000250" y="5937250"/>
          <p14:tracePt t="133217" x="2006600" y="5937250"/>
          <p14:tracePt t="133239" x="2011363" y="5932488"/>
          <p14:tracePt t="133239" x="2017713" y="5932488"/>
          <p14:tracePt t="133246" x="2022475" y="5926138"/>
          <p14:tracePt t="133441" x="2028825" y="5926138"/>
          <p14:tracePt t="133465" x="2039938" y="5926138"/>
          <p14:tracePt t="133489" x="2057400" y="5926138"/>
          <p14:tracePt t="133529" x="2063750" y="5926138"/>
          <p14:tracePt t="133545" x="2074863" y="5926138"/>
          <p14:tracePt t="133553" x="2079625" y="5926138"/>
          <p14:tracePt t="133563" x="2103438" y="5926138"/>
          <p14:tracePt t="133563" x="2165350" y="5932488"/>
          <p14:tracePt t="133580" x="2222500" y="5937250"/>
          <p14:tracePt t="133597" x="2286000" y="5943600"/>
          <p14:tracePt t="133613" x="2382838" y="5972175"/>
          <p14:tracePt t="133630" x="2571750" y="6029325"/>
          <p14:tracePt t="133646" x="2789238" y="6121400"/>
          <p14:tracePt t="133663" x="2989263" y="6178550"/>
          <p14:tracePt t="133680" x="3292475" y="6223000"/>
          <p14:tracePt t="133697" x="3382963" y="6229350"/>
          <p14:tracePt t="133714" x="3389313" y="6229350"/>
          <p14:tracePt t="134400" x="3394075" y="6229350"/>
          <p14:tracePt t="134480" x="3400425" y="6223000"/>
          <p14:tracePt t="134536" x="3400425" y="6218238"/>
          <p14:tracePt t="134544" x="3411538" y="6178550"/>
          <p14:tracePt t="134549" x="3411538" y="6149975"/>
          <p14:tracePt t="134562" x="3411538" y="6137275"/>
          <p14:tracePt t="134563" x="3417888" y="6121400"/>
          <p14:tracePt t="134579" x="3429000" y="6097588"/>
          <p14:tracePt t="134596" x="3440113" y="6080125"/>
          <p14:tracePt t="134612" x="3451225" y="6057900"/>
          <p14:tracePt t="134629" x="3451225" y="6051550"/>
          <p14:tracePt t="134646" x="3457575" y="6046788"/>
          <p14:tracePt t="134864" x="3463925" y="6040438"/>
          <p14:tracePt t="134880" x="3468688" y="6035675"/>
          <p14:tracePt t="134881" x="3475038" y="6035675"/>
          <p14:tracePt t="134897" x="3486150" y="6018213"/>
          <p14:tracePt t="134897" x="3497263" y="5978525"/>
          <p14:tracePt t="134913" x="3508375" y="5961063"/>
          <p14:tracePt t="134930" x="3508375" y="5949950"/>
          <p14:tracePt t="134946" x="3514725" y="5937250"/>
          <p14:tracePt t="134963" x="3521075" y="5921375"/>
          <p14:tracePt t="134980" x="3525838" y="5915025"/>
          <p14:tracePt t="134996" x="3532188" y="5880100"/>
          <p14:tracePt t="135013" x="3549650" y="5818188"/>
          <p14:tracePt t="135030" x="3571875" y="5715000"/>
          <p14:tracePt t="135046" x="3600450" y="5622925"/>
          <p14:tracePt t="135063" x="3622675" y="5537200"/>
          <p14:tracePt t="135080" x="3651250" y="5446713"/>
          <p14:tracePt t="135096" x="3686175" y="5321300"/>
          <p14:tracePt t="135113" x="3703638" y="5257800"/>
          <p14:tracePt t="135130" x="3725863" y="5183188"/>
          <p14:tracePt t="135146" x="3743325" y="5121275"/>
          <p14:tracePt t="135163" x="3760788" y="5068888"/>
          <p14:tracePt t="135180" x="3778250" y="5022850"/>
          <p14:tracePt t="135196" x="3789363" y="4983163"/>
          <p14:tracePt t="135214" x="3806825" y="4943475"/>
          <p14:tracePt t="135230" x="3822700" y="4903788"/>
          <p14:tracePt t="135246" x="3835400" y="4875213"/>
          <p14:tracePt t="135263" x="3846513" y="4840288"/>
          <p14:tracePt t="135280" x="3868738" y="4789488"/>
          <p14:tracePt t="135297" x="3879850" y="4743450"/>
          <p14:tracePt t="135313" x="3886200" y="4703763"/>
          <p14:tracePt t="135330" x="3897313" y="4657725"/>
          <p14:tracePt t="135346" x="3908425" y="4606925"/>
          <p14:tracePt t="135363" x="3925888" y="4549775"/>
          <p14:tracePt t="135380" x="3954463" y="4479925"/>
          <p14:tracePt t="135396" x="3989388" y="4406900"/>
          <p14:tracePt t="135414" x="4011613" y="4314825"/>
          <p14:tracePt t="135430" x="4051300" y="4229100"/>
          <p14:tracePt t="135446" x="4079875" y="4143375"/>
          <p14:tracePt t="135463" x="4114800" y="4068763"/>
          <p14:tracePt t="135480" x="4154488" y="3965575"/>
          <p14:tracePt t="135496" x="4183063" y="3892550"/>
          <p14:tracePt t="135513" x="4200525" y="3835400"/>
          <p14:tracePt t="135530" x="4211638" y="3817938"/>
          <p14:tracePt t="135546" x="4211638" y="3811588"/>
          <p14:tracePt t="135563" x="4217988" y="3806825"/>
          <p14:tracePt t="137104" x="4217988" y="3811588"/>
          <p14:tracePt t="137122" x="4217988" y="3817938"/>
          <p14:tracePt t="137136" x="4211638" y="3817938"/>
          <p14:tracePt t="137157" x="4200525" y="3822700"/>
          <p14:tracePt t="137157" x="4200525" y="3829050"/>
          <p14:tracePt t="137162" x="4171950" y="3879850"/>
          <p14:tracePt t="137179" x="4132263" y="3949700"/>
          <p14:tracePt t="137196" x="4097338" y="4017963"/>
          <p14:tracePt t="137213" x="4068763" y="4075113"/>
          <p14:tracePt t="137230" x="4051300" y="4108450"/>
          <p14:tracePt t="137247" x="4040188" y="4132263"/>
          <p14:tracePt t="137263" x="4022725" y="4165600"/>
          <p14:tracePt t="137279" x="3965575" y="4251325"/>
          <p14:tracePt t="137297" x="3908425" y="4337050"/>
          <p14:tracePt t="137313" x="3811588" y="4475163"/>
          <p14:tracePt t="137330" x="3668713" y="4664075"/>
          <p14:tracePt t="137346" x="3475038" y="4892675"/>
          <p14:tracePt t="137363" x="3275013" y="5114925"/>
          <p14:tracePt t="137379" x="3132138" y="5275263"/>
          <p14:tracePt t="137396" x="3000375" y="5422900"/>
          <p14:tracePt t="137413" x="2857500" y="5583238"/>
          <p14:tracePt t="137430" x="2725738" y="5737225"/>
          <p14:tracePt t="137446" x="2611438" y="5886450"/>
          <p14:tracePt t="137463" x="2508250" y="5994400"/>
          <p14:tracePt t="137479" x="2417763" y="6092825"/>
          <p14:tracePt t="137497" x="2389188" y="6126163"/>
          <p14:tracePt t="137513" x="2389188" y="6132513"/>
          <p14:tracePt t="137530" x="2389188" y="6137275"/>
          <p14:tracePt t="137584" x="2382838" y="6137275"/>
          <p14:tracePt t="137664" x="2371725" y="6143625"/>
          <p14:tracePt t="137672" x="2365375" y="6154738"/>
          <p14:tracePt t="137680" x="2336800" y="6178550"/>
          <p14:tracePt t="137697" x="2320925" y="6194425"/>
          <p14:tracePt t="137697" x="2279650" y="6218238"/>
          <p14:tracePt t="137713" x="2257425" y="6223000"/>
          <p14:tracePt t="137730" x="2246313" y="6235700"/>
          <p14:tracePt t="137746" x="2235200" y="6240463"/>
          <p14:tracePt t="137763" x="2228850" y="6246813"/>
          <p14:tracePt t="137779" x="2217738" y="6251575"/>
          <p14:tracePt t="137796" x="2206625" y="6257925"/>
          <p14:tracePt t="137813" x="2193925" y="6264275"/>
          <p14:tracePt t="138065" x="2200275" y="6257925"/>
          <p14:tracePt t="138089" x="2211388" y="6251575"/>
          <p14:tracePt t="138096" x="2235200" y="6223000"/>
          <p14:tracePt t="138097" x="2406650" y="6069013"/>
          <p14:tracePt t="138113" x="2663825" y="5840413"/>
          <p14:tracePt t="138130" x="2949575" y="5572125"/>
          <p14:tracePt t="138147" x="3189288" y="5308600"/>
          <p14:tracePt t="138163" x="3308350" y="5160963"/>
          <p14:tracePt t="138180" x="3389313" y="5035550"/>
          <p14:tracePt t="138196" x="3440113" y="4921250"/>
          <p14:tracePt t="138213" x="3479800" y="4835525"/>
          <p14:tracePt t="138229" x="3514725" y="4765675"/>
          <p14:tracePt t="138246" x="3549650" y="4703763"/>
          <p14:tracePt t="138263" x="3571875" y="4646613"/>
          <p14:tracePt t="138263" x="3578225" y="4622800"/>
          <p14:tracePt t="138280" x="3600450" y="4572000"/>
          <p14:tracePt t="138296" x="3629025" y="4514850"/>
          <p14:tracePt t="138313" x="3651250" y="4457700"/>
          <p14:tracePt t="138329" x="3675063" y="4400550"/>
          <p14:tracePt t="138346" x="3692525" y="4365625"/>
          <p14:tracePt t="138363" x="3708400" y="4337050"/>
          <p14:tracePt t="138380" x="3725863" y="4308475"/>
          <p14:tracePt t="138396" x="3743325" y="4275138"/>
          <p14:tracePt t="138414" x="3754438" y="4251325"/>
          <p14:tracePt t="138429" x="3760788" y="4222750"/>
          <p14:tracePt t="138446" x="3778250" y="4194175"/>
          <p14:tracePt t="138463" x="3800475" y="4160838"/>
          <p14:tracePt t="138480" x="3829050" y="4108450"/>
          <p14:tracePt t="138497" x="3846513" y="4068763"/>
          <p14:tracePt t="138513" x="3875088" y="4040188"/>
          <p14:tracePt t="138529" x="3892550" y="4000500"/>
          <p14:tracePt t="138546" x="3908425" y="3965575"/>
          <p14:tracePt t="138563" x="3925888" y="3925888"/>
          <p14:tracePt t="138581" x="3949700" y="3868738"/>
          <p14:tracePt t="138596" x="3971925" y="3811588"/>
          <p14:tracePt t="138613" x="4000500" y="3754438"/>
          <p14:tracePt t="138629" x="4022725" y="3714750"/>
          <p14:tracePt t="138646" x="4035425" y="3692525"/>
          <p14:tracePt t="138663" x="4040188" y="3692525"/>
          <p14:tracePt t="139001" x="4029075" y="3697288"/>
          <p14:tracePt t="139016" x="4017963" y="3703638"/>
          <p14:tracePt t="139032" x="4011613" y="3708400"/>
          <p14:tracePt t="139048" x="4000500" y="3714750"/>
          <p14:tracePt t="139049" x="3994150" y="3714750"/>
          <p14:tracePt t="139063" x="3989388" y="3714750"/>
          <p14:tracePt t="139079" x="3983038" y="3725863"/>
          <p14:tracePt t="139096" x="3978275" y="3725863"/>
          <p14:tracePt t="139132" x="3971925" y="3732213"/>
          <p14:tracePt t="139160" x="3965575" y="3732213"/>
          <p14:tracePt t="139177" x="3965575" y="3736975"/>
          <p14:tracePt t="139184" x="3960813" y="3743325"/>
          <p14:tracePt t="139200" x="3954463" y="3760788"/>
          <p14:tracePt t="139213" x="3949700" y="3783013"/>
          <p14:tracePt t="139213" x="3943350" y="3840163"/>
          <p14:tracePt t="139229" x="3937000" y="3943350"/>
          <p14:tracePt t="139246" x="3937000" y="4097338"/>
          <p14:tracePt t="139263" x="3937000" y="4279900"/>
          <p14:tracePt t="139263" x="3937000" y="4360863"/>
          <p14:tracePt t="139296" x="3937000" y="4503738"/>
          <p14:tracePt t="139297" x="3949700" y="4622800"/>
          <p14:tracePt t="139314" x="3954463" y="4743450"/>
          <p14:tracePt t="139329" x="3954463" y="4868863"/>
          <p14:tracePt t="139346" x="3954463" y="4989513"/>
          <p14:tracePt t="139363" x="3954463" y="5097463"/>
          <p14:tracePt t="139379" x="3943350" y="5194300"/>
          <p14:tracePt t="139396" x="3932238" y="5257800"/>
          <p14:tracePt t="139413" x="3921125" y="5321300"/>
          <p14:tracePt t="139429" x="3914775" y="5378450"/>
          <p14:tracePt t="139446" x="3908425" y="5429250"/>
          <p14:tracePt t="139463" x="3908425" y="5497513"/>
          <p14:tracePt t="139480" x="3908425" y="5600700"/>
          <p14:tracePt t="139496" x="3908425" y="5668963"/>
          <p14:tracePt t="139513" x="3908425" y="5761038"/>
          <p14:tracePt t="139529" x="3908425" y="5840413"/>
          <p14:tracePt t="139546" x="3908425" y="5897563"/>
          <p14:tracePt t="139563" x="3908425" y="5937250"/>
          <p14:tracePt t="139579" x="3908425" y="5961063"/>
          <p14:tracePt t="139596" x="3908425" y="5978525"/>
          <p14:tracePt t="139613" x="3908425" y="5983288"/>
          <p14:tracePt t="139629" x="3908425" y="5994400"/>
          <p14:tracePt t="139688" x="3908425" y="6000750"/>
          <p14:tracePt t="139712" x="3908425" y="6007100"/>
          <p14:tracePt t="139736" x="3908425" y="6011863"/>
          <p14:tracePt t="140208" x="3921125" y="6011863"/>
          <p14:tracePt t="140232" x="3937000" y="5989638"/>
          <p14:tracePt t="140240" x="3965575" y="5954713"/>
          <p14:tracePt t="140248" x="4011613" y="5908675"/>
          <p14:tracePt t="140264" x="4035425" y="5886450"/>
          <p14:tracePt t="140279" x="4086225" y="5840413"/>
          <p14:tracePt t="140280" x="4132263" y="5794375"/>
          <p14:tracePt t="140297" x="4171950" y="5761038"/>
          <p14:tracePt t="140314" x="4206875" y="5732463"/>
          <p14:tracePt t="140330" x="4246563" y="5697538"/>
          <p14:tracePt t="140346" x="4292600" y="5657850"/>
          <p14:tracePt t="140363" x="4343400" y="5611813"/>
          <p14:tracePt t="140379" x="4389438" y="5572125"/>
          <p14:tracePt t="140396" x="4411663" y="5543550"/>
          <p14:tracePt t="140413" x="4446588" y="5508625"/>
          <p14:tracePt t="140430" x="4468813" y="5486400"/>
          <p14:tracePt t="140446" x="4497388" y="5451475"/>
          <p14:tracePt t="140463" x="4525963" y="5411788"/>
          <p14:tracePt t="140479" x="4589463" y="5308600"/>
          <p14:tracePt t="140497" x="4640263" y="5222875"/>
          <p14:tracePt t="140513" x="4686300" y="5121275"/>
          <p14:tracePt t="140530" x="4737100" y="4989513"/>
          <p14:tracePt t="140546" x="4794250" y="4851400"/>
          <p14:tracePt t="140563" x="4829175" y="4714875"/>
          <p14:tracePt t="140579" x="4879975" y="4560888"/>
          <p14:tracePt t="140596" x="4921250" y="4411663"/>
          <p14:tracePt t="140613" x="4960938" y="4268788"/>
          <p14:tracePt t="140629" x="4989513" y="4143375"/>
          <p14:tracePt t="140646" x="5011738" y="4022725"/>
          <p14:tracePt t="140663" x="5018088" y="3932238"/>
          <p14:tracePt t="140679" x="5018088" y="3817938"/>
          <p14:tracePt t="140697" x="5006975" y="3765550"/>
          <p14:tracePt t="140713" x="4978400" y="3714750"/>
          <p14:tracePt t="140729" x="4949825" y="3651250"/>
          <p14:tracePt t="140746" x="4914900" y="3582988"/>
          <p14:tracePt t="140763" x="4892675" y="3525838"/>
          <p14:tracePt t="140780" x="4879975" y="3497263"/>
          <p14:tracePt t="140816" x="4875213" y="3492500"/>
          <p14:tracePt t="140832" x="4868863" y="3486150"/>
          <p14:tracePt t="140846" x="4864100" y="3475038"/>
          <p14:tracePt t="140873" x="4857750" y="3475038"/>
          <p14:tracePt t="140880" x="4835525" y="3468688"/>
          <p14:tracePt t="140896" x="4811713" y="3463925"/>
          <p14:tracePt t="140897" x="4754563" y="3457575"/>
          <p14:tracePt t="140913" x="4646613" y="3457575"/>
          <p14:tracePt t="140929" x="4497388" y="3435350"/>
          <p14:tracePt t="140946" x="4349750" y="3394075"/>
          <p14:tracePt t="140963" x="4206875" y="3354388"/>
          <p14:tracePt t="140979" x="4114800" y="3336925"/>
          <p14:tracePt t="140996" x="4068763" y="3332163"/>
          <p14:tracePt t="141013" x="4040188" y="3332163"/>
          <p14:tracePt t="141029" x="4006850" y="3332163"/>
          <p14:tracePt t="141046" x="3978275" y="3332163"/>
          <p14:tracePt t="141063" x="3949700" y="3336925"/>
          <p14:tracePt t="141079" x="3886200" y="3360738"/>
          <p14:tracePt t="141096" x="3840163" y="3378200"/>
          <p14:tracePt t="141112" x="3806825" y="3394075"/>
          <p14:tracePt t="141129" x="3783013" y="3406775"/>
          <p14:tracePt t="141146" x="3749675" y="3429000"/>
          <p14:tracePt t="141163" x="3714750" y="3457575"/>
          <p14:tracePt t="141179" x="3679825" y="3503613"/>
          <p14:tracePt t="141196" x="3646488" y="3554413"/>
          <p14:tracePt t="141213" x="3611563" y="3600450"/>
          <p14:tracePt t="141229" x="3589338" y="3651250"/>
          <p14:tracePt t="141246" x="3565525" y="3697288"/>
          <p14:tracePt t="141262" x="3549650" y="3743325"/>
          <p14:tracePt t="141279" x="3549650" y="3783013"/>
          <p14:tracePt t="141297" x="3543300" y="3811588"/>
          <p14:tracePt t="141313" x="3543300" y="3840163"/>
          <p14:tracePt t="141329" x="3543300" y="3875088"/>
          <p14:tracePt t="141346" x="3543300" y="3914775"/>
          <p14:tracePt t="141363" x="3549650" y="3954463"/>
          <p14:tracePt t="141379" x="3578225" y="4006850"/>
          <p14:tracePt t="141396" x="3611563" y="4040188"/>
          <p14:tracePt t="141412" x="3663950" y="4075113"/>
          <p14:tracePt t="141429" x="3736975" y="4121150"/>
          <p14:tracePt t="141446" x="3835400" y="4160838"/>
          <p14:tracePt t="141463" x="3921125" y="4206875"/>
          <p14:tracePt t="141463" x="3960813" y="4229100"/>
          <p14:tracePt t="141480" x="4057650" y="4246563"/>
          <p14:tracePt t="141496" x="4137025" y="4257675"/>
          <p14:tracePt t="141513" x="4217988" y="4257675"/>
          <p14:tracePt t="141529" x="4297363" y="4246563"/>
          <p14:tracePt t="141546" x="4360863" y="4229100"/>
          <p14:tracePt t="141563" x="4400550" y="4206875"/>
          <p14:tracePt t="141579" x="4422775" y="4183063"/>
          <p14:tracePt t="141596" x="4446588" y="4160838"/>
          <p14:tracePt t="141613" x="4468813" y="4121150"/>
          <p14:tracePt t="141629" x="4497388" y="4079875"/>
          <p14:tracePt t="141646" x="4521200" y="4040188"/>
          <p14:tracePt t="141663" x="4532313" y="4011613"/>
          <p14:tracePt t="141679" x="4554538" y="3949700"/>
          <p14:tracePt t="141696" x="4560888" y="3908425"/>
          <p14:tracePt t="141713" x="4565650" y="3875088"/>
          <p14:tracePt t="141729" x="4565650" y="3835400"/>
          <p14:tracePt t="141746" x="4565650" y="3811588"/>
          <p14:tracePt t="141762" x="4565650" y="3778250"/>
          <p14:tracePt t="141780" x="4560888" y="3754438"/>
          <p14:tracePt t="141796" x="4543425" y="3725863"/>
          <p14:tracePt t="141813" x="4532313" y="3697288"/>
          <p14:tracePt t="141829" x="4508500" y="3675063"/>
          <p14:tracePt t="141846" x="4486275" y="3646488"/>
          <p14:tracePt t="141863" x="4457700" y="3622675"/>
          <p14:tracePt t="141879" x="4406900" y="3594100"/>
          <p14:tracePt t="141896" x="4383088" y="3589338"/>
          <p14:tracePt t="141913" x="4354513" y="3578225"/>
          <p14:tracePt t="141929" x="4332288" y="3571875"/>
          <p14:tracePt t="141946" x="4297363" y="3565525"/>
          <p14:tracePt t="141962" x="4251325" y="3560763"/>
          <p14:tracePt t="141979" x="4178300" y="3560763"/>
          <p14:tracePt t="141996" x="4068763" y="3560763"/>
          <p14:tracePt t="142014" x="3971925" y="3560763"/>
          <p14:tracePt t="142029" x="3897313" y="3578225"/>
          <p14:tracePt t="142046" x="3846513" y="3594100"/>
          <p14:tracePt t="142062" x="3822700" y="3606800"/>
          <p14:tracePt t="142079" x="3800475" y="3622675"/>
          <p14:tracePt t="142096" x="3794125" y="3640138"/>
          <p14:tracePt t="142113" x="3789363" y="3663950"/>
          <p14:tracePt t="142129" x="3778250" y="3686175"/>
          <p14:tracePt t="142146" x="3765550" y="3708400"/>
          <p14:tracePt t="142162" x="3754438" y="3732213"/>
          <p14:tracePt t="142179" x="3749675" y="3749675"/>
          <p14:tracePt t="142196" x="3749675" y="3765550"/>
          <p14:tracePt t="142213" x="3749675" y="3794125"/>
          <p14:tracePt t="142229" x="3743325" y="3822700"/>
          <p14:tracePt t="142246" x="3736975" y="3863975"/>
          <p14:tracePt t="142262" x="3736975" y="3886200"/>
          <p14:tracePt t="142279" x="3736975" y="3925888"/>
          <p14:tracePt t="142296" x="3743325" y="3937000"/>
          <p14:tracePt t="142314" x="3760788" y="3954463"/>
          <p14:tracePt t="142330" x="3778250" y="3965575"/>
          <p14:tracePt t="142346" x="3806825" y="3978275"/>
          <p14:tracePt t="142362" x="3840163" y="3989388"/>
          <p14:tracePt t="142379" x="3875088" y="3989388"/>
          <p14:tracePt t="142396" x="3925888" y="3989388"/>
          <p14:tracePt t="142412" x="4006850" y="3989388"/>
          <p14:tracePt t="142429" x="4068763" y="3983038"/>
          <p14:tracePt t="142446" x="4143375" y="3960813"/>
          <p14:tracePt t="142462" x="4206875" y="3943350"/>
          <p14:tracePt t="142479" x="4279900" y="3886200"/>
          <p14:tracePt t="142496" x="4325938" y="3851275"/>
          <p14:tracePt t="142513" x="4354513" y="3817938"/>
          <p14:tracePt t="142529" x="4378325" y="3783013"/>
          <p14:tracePt t="142546" x="4394200" y="3754438"/>
          <p14:tracePt t="142562" x="4418013" y="3732213"/>
          <p14:tracePt t="142579" x="4422775" y="3703638"/>
          <p14:tracePt t="142596" x="4435475" y="3686175"/>
          <p14:tracePt t="142613" x="4435475" y="3663950"/>
          <p14:tracePt t="142629" x="4435475" y="3651250"/>
          <p14:tracePt t="142646" x="4435475" y="3646488"/>
          <p14:tracePt t="142662" x="4435475" y="3635375"/>
          <p14:tracePt t="142679" x="4435475" y="3617913"/>
          <p14:tracePt t="142696" x="4429125" y="3611563"/>
          <p14:tracePt t="142736" x="4422775" y="3606800"/>
          <p14:tracePt t="142856" x="4418013" y="3606800"/>
          <p14:tracePt t="142864" x="4354513" y="3611563"/>
          <p14:tracePt t="142880" x="4321175" y="3629025"/>
          <p14:tracePt t="142880" x="4246563" y="3646488"/>
          <p14:tracePt t="142896" x="4143375" y="3675063"/>
          <p14:tracePt t="142913" x="4068763" y="3697288"/>
          <p14:tracePt t="142929" x="4011613" y="3732213"/>
          <p14:tracePt t="142946" x="3971925" y="3754438"/>
          <p14:tracePt t="142962" x="3932238" y="3783013"/>
          <p14:tracePt t="142980" x="3892550" y="3806825"/>
          <p14:tracePt t="142996" x="3851275" y="3835400"/>
          <p14:tracePt t="143013" x="3800475" y="3886200"/>
          <p14:tracePt t="143029" x="3732213" y="3954463"/>
          <p14:tracePt t="143046" x="3675063" y="4035425"/>
          <p14:tracePt t="143062" x="3622675" y="4132263"/>
          <p14:tracePt t="143079" x="3578225" y="4235450"/>
          <p14:tracePt t="143079" x="3560763" y="4292600"/>
          <p14:tracePt t="143097" x="3521075" y="4400550"/>
          <p14:tracePt t="143112" x="3503613" y="4565650"/>
          <p14:tracePt t="143130" x="3479800" y="4800600"/>
          <p14:tracePt t="143146" x="3463925" y="5011738"/>
          <p14:tracePt t="143163" x="3422650" y="5189538"/>
          <p14:tracePt t="143179" x="3389313" y="5332413"/>
          <p14:tracePt t="143196" x="3360738" y="5440363"/>
          <p14:tracePt t="143213" x="3336925" y="5554663"/>
          <p14:tracePt t="143229" x="3297238" y="5675313"/>
          <p14:tracePt t="143246" x="3279775" y="5765800"/>
          <p14:tracePt t="143263" x="3268663" y="5800725"/>
          <p14:tracePt t="143584" x="3268663" y="5807075"/>
          <p14:tracePt t="143592" x="3263900" y="5811838"/>
          <p14:tracePt t="143600" x="3251200" y="5811838"/>
          <p14:tracePt t="143616" x="3235325" y="5840413"/>
          <p14:tracePt t="143616" x="3217863" y="5880100"/>
          <p14:tracePt t="143632" x="3194050" y="5908675"/>
          <p14:tracePt t="143646" x="3182938" y="5932488"/>
          <p14:tracePt t="143648" x="3160713" y="5965825"/>
          <p14:tracePt t="143663" x="3149600" y="5978525"/>
          <p14:tracePt t="143679" x="3143250" y="5983288"/>
          <p14:tracePt t="144032" x="3149600" y="5983288"/>
          <p14:tracePt t="144048" x="3160713" y="5978525"/>
          <p14:tracePt t="144064" x="3165475" y="5978525"/>
          <p14:tracePt t="144128" x="3178175" y="5978525"/>
          <p14:tracePt t="144413" x="3171825" y="5978525"/>
          <p14:tracePt t="144600" x="3165475" y="5978525"/>
          <p14:tracePt t="144614" x="3160713" y="5978525"/>
          <p14:tracePt t="144631" x="3154363" y="5978525"/>
          <p14:tracePt t="144640" x="3149600" y="5978525"/>
          <p14:tracePt t="144662" x="3136900" y="5978525"/>
          <p14:tracePt t="144664" x="3125788" y="5983288"/>
          <p14:tracePt t="144679" x="2932113" y="5983288"/>
          <p14:tracePt t="144696" x="2778125" y="5972175"/>
          <p14:tracePt t="144712" x="2611438" y="5954713"/>
          <p14:tracePt t="144729" x="2451100" y="5943600"/>
          <p14:tracePt t="144746" x="2406650" y="5943600"/>
          <p14:tracePt t="145000" x="2417763" y="5943600"/>
          <p14:tracePt t="145009" x="2422525" y="5943600"/>
          <p14:tracePt t="145016" x="2428875" y="5943600"/>
          <p14:tracePt t="145024" x="2435225" y="5943600"/>
          <p14:tracePt t="145032" x="2451100" y="5943600"/>
          <p14:tracePt t="145046" x="2468563" y="5943600"/>
          <p14:tracePt t="145062" x="2503488" y="5954713"/>
          <p14:tracePt t="145079" x="2565400" y="5983288"/>
          <p14:tracePt t="145096" x="2578100" y="5994400"/>
          <p14:tracePt t="145112" x="2589213" y="5994400"/>
          <p14:tracePt t="145129" x="2593975" y="6000750"/>
          <p14:tracePt t="145146" x="2600325" y="6000750"/>
          <p14:tracePt t="145328" x="2600325" y="6011863"/>
          <p14:tracePt t="145337" x="2606675" y="6029325"/>
          <p14:tracePt t="145345" x="2611438" y="6040438"/>
          <p14:tracePt t="145346" x="2611438" y="6051550"/>
          <p14:tracePt t="145385" x="2611438" y="6057900"/>
          <p14:tracePt t="145976" x="2606675" y="6057900"/>
          <p14:tracePt t="145992" x="2606675" y="6046788"/>
          <p14:tracePt t="146336" x="2617788" y="6046788"/>
          <p14:tracePt t="146344" x="2640013" y="6046788"/>
          <p14:tracePt t="146360" x="2657475" y="6046788"/>
          <p14:tracePt t="146363" x="2674938" y="6046788"/>
          <p14:tracePt t="146380" x="2714625" y="6046788"/>
          <p14:tracePt t="146397" x="2743200" y="6046788"/>
          <p14:tracePt t="146412" x="2760663" y="6046788"/>
          <p14:tracePt t="146430" x="2771775" y="6051550"/>
          <p14:tracePt t="146520" x="2778125" y="6051550"/>
          <p14:tracePt t="146529" x="2782888" y="6051550"/>
          <p14:tracePt t="146560" x="2789238" y="6051550"/>
          <p14:tracePt t="146561" x="2794000" y="6051550"/>
          <p14:tracePt t="146579" x="2800350" y="6051550"/>
          <p14:tracePt t="146579" x="2817813" y="6051550"/>
          <p14:tracePt t="146595" x="2840038" y="6051550"/>
          <p14:tracePt t="146612" x="2874963" y="6051550"/>
          <p14:tracePt t="146629" x="2897188" y="6051550"/>
          <p14:tracePt t="146646" x="2908300" y="6051550"/>
          <p14:tracePt t="146663" x="2914650" y="6051550"/>
          <p14:tracePt t="146752" x="2921000" y="6051550"/>
          <p14:tracePt t="146776" x="2925763" y="6051550"/>
          <p14:tracePt t="146784" x="2936875" y="6051550"/>
          <p14:tracePt t="146792" x="2943225" y="6051550"/>
          <p14:tracePt t="146795" x="2949575" y="6051550"/>
          <p14:tracePt t="146812" x="2965450" y="6046788"/>
          <p14:tracePt t="146829" x="2978150" y="6046788"/>
          <p14:tracePt t="146845" x="2994025" y="6046788"/>
          <p14:tracePt t="146863" x="3000375" y="6046788"/>
          <p14:tracePt t="147856" x="3000375" y="6040438"/>
          <p14:tracePt t="147872" x="2982913" y="6022975"/>
          <p14:tracePt t="147880" x="2960688" y="5961063"/>
          <p14:tracePt t="147888" x="2960688" y="5949950"/>
          <p14:tracePt t="147896" x="2960688" y="5932488"/>
          <p14:tracePt t="147912" x="2954338" y="5921375"/>
          <p14:tracePt t="147929" x="2954338" y="5915025"/>
          <p14:tracePt t="148127" x="2949575" y="5915025"/>
          <p14:tracePt t="148136" x="2949575" y="5908675"/>
          <p14:tracePt t="148144" x="2936875" y="5846763"/>
          <p14:tracePt t="148155" x="2932113" y="5829300"/>
          <p14:tracePt t="148162" x="2925763" y="5783263"/>
          <p14:tracePt t="148179" x="2908300" y="5726113"/>
          <p14:tracePt t="148195" x="2897188" y="5692775"/>
          <p14:tracePt t="148212" x="2892425" y="5668963"/>
          <p14:tracePt t="148229" x="2886075" y="5668963"/>
          <p14:tracePt t="148312" x="2886075" y="5664200"/>
          <p14:tracePt t="149039" x="2879725" y="5664200"/>
          <p14:tracePt t="149048" x="2874963" y="5664200"/>
          <p14:tracePt t="149072" x="2851150" y="5680075"/>
          <p14:tracePt t="149079" x="2846388" y="5686425"/>
          <p14:tracePt t="149080" x="2794000" y="5749925"/>
          <p14:tracePt t="149096" x="2736850" y="5840413"/>
          <p14:tracePt t="149112" x="2703513" y="5880100"/>
          <p14:tracePt t="149129" x="2686050" y="5908675"/>
          <p14:tracePt t="149145" x="2679700" y="5926138"/>
          <p14:tracePt t="149183" x="2679700" y="5932488"/>
          <p14:tracePt t="150047" x="2686050" y="5932488"/>
          <p14:tracePt t="150087" x="2692400" y="5932488"/>
          <p14:tracePt t="150144" x="2692400" y="5926138"/>
          <p14:tracePt t="150199" x="2697163" y="5926138"/>
          <p14:tracePt t="150392" x="2679700" y="5926138"/>
          <p14:tracePt t="150408" x="2668588" y="5932488"/>
          <p14:tracePt t="150416" x="2663825" y="5932488"/>
          <p14:tracePt t="150430" x="2657475" y="5937250"/>
          <p14:tracePt t="150430" x="2640013" y="5949950"/>
          <p14:tracePt t="150446" x="2520950" y="6007100"/>
          <p14:tracePt t="150463" x="2378075" y="6046788"/>
          <p14:tracePt t="150480" x="2206625" y="6092825"/>
          <p14:tracePt t="150497" x="2125663" y="6097588"/>
          <p14:tracePt t="150513" x="2103438" y="6103938"/>
          <p14:tracePt t="150530" x="2085975" y="6108700"/>
          <p14:tracePt t="150546" x="2074863" y="6108700"/>
          <p14:tracePt t="150563" x="2057400" y="6108700"/>
          <p14:tracePt t="150580" x="2028825" y="6108700"/>
          <p14:tracePt t="150597" x="2000250" y="6108700"/>
          <p14:tracePt t="150613" x="1978025" y="6108700"/>
          <p14:tracePt t="150630" x="1949450" y="6108700"/>
          <p14:tracePt t="150646" x="1925638" y="6108700"/>
          <p14:tracePt t="150663" x="1897063" y="6108700"/>
          <p14:tracePt t="150679" x="1892300" y="6103938"/>
          <p14:tracePt t="150696" x="1885950" y="6103938"/>
          <p14:tracePt t="150713" x="1874838" y="6103938"/>
          <p14:tracePt t="150730" x="1851025" y="6103938"/>
          <p14:tracePt t="150746" x="1811338" y="6103938"/>
          <p14:tracePt t="150763" x="1754188" y="6092825"/>
          <p14:tracePt t="150780" x="1714500" y="6080125"/>
          <p14:tracePt t="150796" x="1685925" y="6069013"/>
          <p14:tracePt t="150813" x="1679575" y="6069013"/>
          <p14:tracePt t="151184" x="1674813" y="6069013"/>
          <p14:tracePt t="151200" x="1668463" y="6064250"/>
          <p14:tracePt t="151214" x="1663700" y="6064250"/>
          <p14:tracePt t="151256" x="1663700" y="6057900"/>
          <p14:tracePt t="151273" x="1663700" y="6051550"/>
          <p14:tracePt t="151273" x="1663700" y="6046788"/>
          <p14:tracePt t="151289" x="1663700" y="6035675"/>
          <p14:tracePt t="151304" x="1657350" y="6035675"/>
          <p14:tracePt t="151320" x="1657350" y="6029325"/>
          <p14:tracePt t="151784" x="1663700" y="6022975"/>
          <p14:tracePt t="151792" x="1668463" y="6022975"/>
          <p14:tracePt t="151800" x="1685925" y="6022975"/>
          <p14:tracePt t="151813" x="1697038" y="6022975"/>
          <p14:tracePt t="151830" x="1703388" y="6022975"/>
          <p14:tracePt t="151846" x="1714500" y="6029325"/>
          <p14:tracePt t="151863" x="1720850" y="6029325"/>
          <p14:tracePt t="151944" x="1725613" y="6029325"/>
          <p14:tracePt t="151984" x="1731963" y="6029325"/>
          <p14:tracePt t="151992" x="1736725" y="6029325"/>
          <p14:tracePt t="152000" x="1743075" y="6029325"/>
          <p14:tracePt t="152013" x="1749425" y="6029325"/>
          <p14:tracePt t="152059" x="1754188" y="6029325"/>
          <p14:tracePt t="152096" x="1760538" y="6029325"/>
          <p14:tracePt t="152104" x="1765300" y="6029325"/>
          <p14:tracePt t="152113" x="1771650" y="6022975"/>
          <p14:tracePt t="152113" x="1793875" y="6022975"/>
          <p14:tracePt t="152130" x="1806575" y="6022975"/>
          <p14:tracePt t="152146" x="1817688" y="6022975"/>
          <p14:tracePt t="152163" x="1835150" y="6022975"/>
          <p14:tracePt t="152180" x="1846263" y="6022975"/>
          <p14:tracePt t="152196" x="1863725" y="6018213"/>
          <p14:tracePt t="152213" x="1885950" y="6018213"/>
          <p14:tracePt t="152229" x="1914525" y="6018213"/>
          <p14:tracePt t="152247" x="1925638" y="6011863"/>
          <p14:tracePt t="152504" x="1931988" y="6011863"/>
          <p14:tracePt t="152536" x="1971675" y="6011863"/>
          <p14:tracePt t="152544" x="2039938" y="6011863"/>
          <p14:tracePt t="152552" x="2092325" y="6035675"/>
          <p14:tracePt t="152562" x="2143125" y="6035675"/>
          <p14:tracePt t="152567" x="2217738" y="6046788"/>
          <p14:tracePt t="152579" x="2246313" y="6057900"/>
          <p14:tracePt t="152596" x="2251075" y="6057900"/>
          <p14:tracePt t="153056" x="2246313" y="6057900"/>
          <p14:tracePt t="154725" x="0" y="0"/>
        </p14:tracePtLst>
        <p14:tracePtLst>
          <p14:tracePt t="157085" x="4343400" y="6275388"/>
          <p14:tracePt t="157224" x="4337050" y="6275388"/>
          <p14:tracePt t="157232" x="4332288" y="6275388"/>
          <p14:tracePt t="157240" x="4325938" y="6275388"/>
          <p14:tracePt t="157248" x="4292600" y="6264275"/>
          <p14:tracePt t="157264" x="4217988" y="6229350"/>
          <p14:tracePt t="157280" x="4092575" y="6183313"/>
          <p14:tracePt t="157312" x="4017963" y="6161088"/>
          <p14:tracePt t="157329" x="3949700" y="6143625"/>
          <p14:tracePt t="157336" x="3886200" y="6121400"/>
          <p14:tracePt t="157352" x="3840163" y="6103938"/>
          <p14:tracePt t="157368" x="3794125" y="6097588"/>
          <p14:tracePt t="157384" x="3754438" y="6097588"/>
          <p14:tracePt t="157400" x="3708400" y="6092825"/>
          <p14:tracePt t="157416" x="3657600" y="6080125"/>
          <p14:tracePt t="157432" x="3582988" y="6057900"/>
          <p14:tracePt t="157448" x="3492500" y="6029325"/>
          <p14:tracePt t="157464" x="3360738" y="5994400"/>
          <p14:tracePt t="157479" x="3228975" y="5961063"/>
          <p14:tracePt t="157479" x="3178175" y="5954713"/>
          <p14:tracePt t="157496" x="3097213" y="5949950"/>
          <p14:tracePt t="157513" x="3017838" y="5949950"/>
          <p14:tracePt t="157529" x="2954338" y="5943600"/>
          <p14:tracePt t="157546" x="2892425" y="5943600"/>
          <p14:tracePt t="157562" x="2828925" y="5943600"/>
          <p14:tracePt t="157579" x="2754313" y="5943600"/>
          <p14:tracePt t="157596" x="2692400" y="5954713"/>
          <p14:tracePt t="157612" x="2635250" y="5965825"/>
          <p14:tracePt t="157629" x="2582863" y="5972175"/>
          <p14:tracePt t="157646" x="2532063" y="5983288"/>
          <p14:tracePt t="157662" x="2474913" y="5994400"/>
          <p14:tracePt t="157679" x="2406650" y="6011863"/>
          <p14:tracePt t="157696" x="2365375" y="6029325"/>
          <p14:tracePt t="157713" x="2343150" y="6040438"/>
          <p14:tracePt t="157729" x="2325688" y="6051550"/>
          <p14:tracePt t="157746" x="2297113" y="6064250"/>
          <p14:tracePt t="157762" x="2263775" y="6086475"/>
          <p14:tracePt t="157779" x="2235200" y="6108700"/>
          <p14:tracePt t="157796" x="2211388" y="6126163"/>
          <p14:tracePt t="157812" x="2193925" y="6143625"/>
          <p14:tracePt t="157829" x="2178050" y="6161088"/>
          <p14:tracePt t="157846" x="2178050" y="6172200"/>
          <p14:tracePt t="157863" x="2165350" y="6183313"/>
          <p14:tracePt t="157879" x="2160588" y="6207125"/>
          <p14:tracePt t="157896" x="2154238" y="6235700"/>
          <p14:tracePt t="157912" x="2154238" y="6257925"/>
          <p14:tracePt t="157929" x="2154238" y="6286500"/>
          <p14:tracePt t="157946" x="2154238" y="6303963"/>
          <p14:tracePt t="157962" x="2165350" y="6326188"/>
          <p14:tracePt t="157979" x="2182813" y="6350000"/>
          <p14:tracePt t="157996" x="2211388" y="6383338"/>
          <p14:tracePt t="158012" x="2251075" y="6429375"/>
          <p14:tracePt t="158030" x="2325688" y="6480175"/>
          <p14:tracePt t="158046" x="2393950" y="6532563"/>
          <p14:tracePt t="158063" x="2468563" y="6572250"/>
          <p14:tracePt t="158080" x="2606675" y="6623050"/>
          <p14:tracePt t="158097" x="2736850" y="6651625"/>
          <p14:tracePt t="158112" x="2903538" y="6675438"/>
          <p14:tracePt t="158129" x="3092450" y="6692900"/>
          <p14:tracePt t="158146" x="3286125" y="6708775"/>
          <p14:tracePt t="158163" x="3492500" y="6726238"/>
          <p14:tracePt t="158179" x="3692525" y="6732588"/>
          <p14:tracePt t="158196" x="3903663" y="6732588"/>
          <p14:tracePt t="158212" x="4137025" y="6715125"/>
          <p14:tracePt t="158229" x="4349750" y="6675438"/>
          <p14:tracePt t="158246" x="4486275" y="6635750"/>
          <p14:tracePt t="158263" x="4583113" y="6589713"/>
          <p14:tracePt t="158279" x="4679950" y="6503988"/>
          <p14:tracePt t="158296" x="4708525" y="6464300"/>
          <p14:tracePt t="158312" x="4714875" y="6440488"/>
          <p14:tracePt t="158330" x="4714875" y="6411913"/>
          <p14:tracePt t="158346" x="4714875" y="6389688"/>
          <p14:tracePt t="158363" x="4697413" y="6350000"/>
          <p14:tracePt t="158379" x="4657725" y="6297613"/>
          <p14:tracePt t="158396" x="4622800" y="6246813"/>
          <p14:tracePt t="158412" x="4554538" y="6200775"/>
          <p14:tracePt t="158429" x="4503738" y="6161088"/>
          <p14:tracePt t="158446" x="4451350" y="6132513"/>
          <p14:tracePt t="158463" x="4411663" y="6103938"/>
          <p14:tracePt t="158479" x="4349750" y="6069013"/>
          <p14:tracePt t="158496" x="4303713" y="6064250"/>
          <p14:tracePt t="158512" x="4229100" y="6040438"/>
          <p14:tracePt t="158529" x="4121150" y="6022975"/>
          <p14:tracePt t="158546" x="3989388" y="6011863"/>
          <p14:tracePt t="158564" x="3863975" y="5994400"/>
          <p14:tracePt t="158579" x="3736975" y="5965825"/>
          <p14:tracePt t="158596" x="3617913" y="5943600"/>
          <p14:tracePt t="158612" x="3508375" y="5915025"/>
          <p14:tracePt t="158630" x="3389313" y="5897563"/>
          <p14:tracePt t="158646" x="3257550" y="5875338"/>
          <p14:tracePt t="158663" x="3121025" y="5868988"/>
          <p14:tracePt t="158679" x="2897188" y="5857875"/>
          <p14:tracePt t="158696" x="2749550" y="5857875"/>
          <p14:tracePt t="158712" x="2628900" y="5864225"/>
          <p14:tracePt t="158729" x="2532063" y="5892800"/>
          <p14:tracePt t="158746" x="2463800" y="5908675"/>
          <p14:tracePt t="158763" x="2406650" y="5926138"/>
          <p14:tracePt t="158779" x="2354263" y="5949950"/>
          <p14:tracePt t="158796" x="2308225" y="5972175"/>
          <p14:tracePt t="158813" x="2274888" y="5989638"/>
          <p14:tracePt t="158829" x="2228850" y="6018213"/>
          <p14:tracePt t="158846" x="2206625" y="6040438"/>
          <p14:tracePt t="158863" x="2178050" y="6075363"/>
          <p14:tracePt t="158879" x="2143125" y="6108700"/>
          <p14:tracePt t="158896" x="2132013" y="6132513"/>
          <p14:tracePt t="158912" x="2120900" y="6154738"/>
          <p14:tracePt t="158929" x="2114550" y="6172200"/>
          <p14:tracePt t="158946" x="2108200" y="6200775"/>
          <p14:tracePt t="158963" x="2108200" y="6218238"/>
          <p14:tracePt t="158979" x="2108200" y="6240463"/>
          <p14:tracePt t="158996" x="2114550" y="6264275"/>
          <p14:tracePt t="159012" x="2132013" y="6286500"/>
          <p14:tracePt t="159029" x="2149475" y="6315075"/>
          <p14:tracePt t="159047" x="2178050" y="6350000"/>
          <p14:tracePt t="159063" x="2235200" y="6389688"/>
          <p14:tracePt t="159079" x="2417763" y="6480175"/>
          <p14:tracePt t="159096" x="2617788" y="6550025"/>
          <p14:tracePt t="159112" x="2925763" y="6651625"/>
          <p14:tracePt t="159129" x="3297238" y="6743700"/>
          <p14:tracePt t="159146" x="3663950" y="6811963"/>
          <p14:tracePt t="159162" x="4017963" y="6851650"/>
          <p14:tracePt t="159179" x="4286250" y="6851650"/>
          <p14:tracePt t="159196" x="4479925" y="6840538"/>
          <p14:tracePt t="159212" x="4651375" y="6794500"/>
          <p14:tracePt t="159229" x="4783138" y="6732588"/>
          <p14:tracePt t="159246" x="4879975" y="6664325"/>
          <p14:tracePt t="159263" x="4926013" y="6600825"/>
          <p14:tracePt t="159279" x="4965700" y="6532563"/>
          <p14:tracePt t="159297" x="4978400" y="6497638"/>
          <p14:tracePt t="159312" x="4983163" y="6469063"/>
          <p14:tracePt t="159329" x="4983163" y="6435725"/>
          <p14:tracePt t="159346" x="4978400" y="6418263"/>
          <p14:tracePt t="159363" x="4960938" y="6389688"/>
          <p14:tracePt t="159379" x="4921250" y="6332538"/>
          <p14:tracePt t="159396" x="4857750" y="6257925"/>
          <p14:tracePt t="159412" x="4765675" y="6194425"/>
          <p14:tracePt t="159429" x="4686300" y="6126163"/>
          <p14:tracePt t="159446" x="4594225" y="6080125"/>
          <p14:tracePt t="159462" x="4479925" y="6040438"/>
          <p14:tracePt t="159479" x="4286250" y="5983288"/>
          <p14:tracePt t="159496" x="4149725" y="5961063"/>
          <p14:tracePt t="159512" x="3978275" y="5932488"/>
          <p14:tracePt t="159529" x="3794125" y="5897563"/>
          <p14:tracePt t="159548" x="3617913" y="5857875"/>
          <p14:tracePt t="159562" x="3468688" y="5835650"/>
          <p14:tracePt t="159579" x="3325813" y="5818188"/>
          <p14:tracePt t="159596" x="3200400" y="5800725"/>
          <p14:tracePt t="159612" x="3079750" y="5800725"/>
          <p14:tracePt t="159629" x="2965450" y="5807075"/>
          <p14:tracePt t="159646" x="2846388" y="5829300"/>
          <p14:tracePt t="159662" x="2743200" y="5857875"/>
          <p14:tracePt t="159662" x="2697163" y="5868988"/>
          <p14:tracePt t="159680" x="2611438" y="5903913"/>
          <p14:tracePt t="159696" x="2549525" y="5932488"/>
          <p14:tracePt t="159713" x="2497138" y="5954713"/>
          <p14:tracePt t="159729" x="2457450" y="5978525"/>
          <p14:tracePt t="159746" x="2406650" y="6018213"/>
          <p14:tracePt t="159762" x="2354263" y="6064250"/>
          <p14:tracePt t="159779" x="2320925" y="6103938"/>
          <p14:tracePt t="159796" x="2292350" y="6137275"/>
          <p14:tracePt t="159813" x="2274888" y="6165850"/>
          <p14:tracePt t="159829" x="2268538" y="6178550"/>
          <p14:tracePt t="159846" x="2263775" y="6189663"/>
          <p14:tracePt t="159862" x="2257425" y="6207125"/>
          <p14:tracePt t="159879" x="2251075" y="6235700"/>
          <p14:tracePt t="159896" x="2251075" y="6251575"/>
          <p14:tracePt t="159913" x="2251075" y="6269038"/>
          <p14:tracePt t="159929" x="2263775" y="6297613"/>
          <p14:tracePt t="159946" x="2286000" y="6321425"/>
          <p14:tracePt t="159962" x="2325688" y="6354763"/>
          <p14:tracePt t="159979" x="2378075" y="6383338"/>
          <p14:tracePt t="159996" x="2474913" y="6435725"/>
          <p14:tracePt t="160013" x="2593975" y="6475413"/>
          <p14:tracePt t="160029" x="2743200" y="6515100"/>
          <p14:tracePt t="160046" x="2914650" y="6554788"/>
          <p14:tracePt t="160063" x="3132138" y="6578600"/>
          <p14:tracePt t="160079" x="3365500" y="6607175"/>
          <p14:tracePt t="160095" x="3629025" y="6623050"/>
          <p14:tracePt t="160112" x="3721100" y="6611938"/>
          <p14:tracePt t="160128" x="3794125" y="6600825"/>
          <p14:tracePt t="160145" x="3863975" y="6572250"/>
          <p14:tracePt t="160161" x="3937000" y="6532563"/>
          <p14:tracePt t="160178" x="4035425" y="6469063"/>
          <p14:tracePt t="160195" x="4143375" y="6389688"/>
          <p14:tracePt t="160213" x="4217988" y="6321425"/>
          <p14:tracePt t="160229" x="4251325" y="6280150"/>
          <p14:tracePt t="160246" x="4268788" y="6246813"/>
          <p14:tracePt t="160262" x="4275138" y="6229350"/>
          <p14:tracePt t="160279" x="4275138" y="6207125"/>
          <p14:tracePt t="160296" x="4275138" y="6194425"/>
          <p14:tracePt t="160313" x="4279900" y="6183313"/>
          <p14:tracePt t="160329" x="4279900" y="6165850"/>
          <p14:tracePt t="160346" x="4268788" y="6154738"/>
          <p14:tracePt t="160392" x="4257675" y="6149975"/>
          <p14:tracePt t="160400" x="4246563" y="6143625"/>
          <p14:tracePt t="160412" x="4229100" y="6137275"/>
          <p14:tracePt t="160412" x="4183063" y="6108700"/>
          <p14:tracePt t="160429" x="4108450" y="6075363"/>
          <p14:tracePt t="160446" x="4022725" y="6057900"/>
          <p14:tracePt t="160462" x="3932238" y="6040438"/>
          <p14:tracePt t="160479" x="3743325" y="6011863"/>
          <p14:tracePt t="160496" x="3594100" y="5989638"/>
          <p14:tracePt t="160512" x="3492500" y="5965825"/>
          <p14:tracePt t="160529" x="3422650" y="5961063"/>
          <p14:tracePt t="160546" x="3349625" y="5954713"/>
          <p14:tracePt t="160562" x="3268663" y="5943600"/>
          <p14:tracePt t="160579" x="3200400" y="5937250"/>
          <p14:tracePt t="160596" x="3136900" y="5937250"/>
          <p14:tracePt t="160612" x="3086100" y="5937250"/>
          <p14:tracePt t="160629" x="3051175" y="5937250"/>
          <p14:tracePt t="160646" x="3035300" y="5937250"/>
          <p14:tracePt t="160903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6629400" cy="762000"/>
          </a:xfrm>
        </p:spPr>
        <p:txBody>
          <a:bodyPr/>
          <a:lstStyle/>
          <a:p>
            <a:r>
              <a:rPr lang="en-US" dirty="0" smtClean="0"/>
              <a:t>Decay Scheme</a:t>
            </a: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6" cstate="print"/>
          <a:srcRect l="1667"/>
          <a:stretch>
            <a:fillRect/>
          </a:stretch>
        </p:blipFill>
        <p:spPr bwMode="auto">
          <a:xfrm>
            <a:off x="141514" y="762000"/>
            <a:ext cx="6248400" cy="40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676" y="990600"/>
            <a:ext cx="2682388" cy="292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5867400" y="3810000"/>
            <a:ext cx="106680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25088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6" y="4674280"/>
            <a:ext cx="3160714" cy="207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5105400" y="4267200"/>
            <a:ext cx="533400" cy="2286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82"/>
    </mc:Choice>
    <mc:Fallback xmlns="">
      <p:transition spd="slow" advTm="5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48" x="5124450" y="1352550"/>
          <p14:tracePt t="5021" x="5124450" y="1346200"/>
          <p14:tracePt t="5029" x="5130800" y="1333500"/>
          <p14:tracePt t="5037" x="5143500" y="1327150"/>
          <p14:tracePt t="5053" x="5149850" y="1314450"/>
          <p14:tracePt t="5070" x="5168900" y="1308100"/>
          <p14:tracePt t="5077" x="5200650" y="1289050"/>
          <p14:tracePt t="5086" x="5226050" y="1263650"/>
          <p14:tracePt t="5103" x="5251450" y="1231900"/>
          <p14:tracePt t="5120" x="5257800" y="1181100"/>
          <p14:tracePt t="5136" x="5257800" y="1130300"/>
          <p14:tracePt t="5153" x="5257800" y="1092200"/>
          <p14:tracePt t="5170" x="5251450" y="1073150"/>
          <p14:tracePt t="5187" x="5245100" y="1060450"/>
          <p14:tracePt t="5203" x="5245100" y="1054100"/>
          <p14:tracePt t="5269" x="5245100" y="1035050"/>
          <p14:tracePt t="5279" x="5245100" y="1022350"/>
          <p14:tracePt t="5287" x="5245100" y="996950"/>
          <p14:tracePt t="5287" x="5238750" y="958850"/>
          <p14:tracePt t="5303" x="5232400" y="933450"/>
          <p14:tracePt t="5421" x="5270500" y="933450"/>
          <p14:tracePt t="5429" x="5289550" y="933450"/>
          <p14:tracePt t="5437" x="5321300" y="933450"/>
          <p14:tracePt t="5445" x="5391150" y="914400"/>
          <p14:tracePt t="5460" x="5422900" y="889000"/>
          <p14:tracePt t="5470" x="5461000" y="857250"/>
          <p14:tracePt t="5486" x="5499100" y="819150"/>
          <p14:tracePt t="5503" x="5549900" y="774700"/>
          <p14:tracePt t="5520" x="5594350" y="749300"/>
          <p14:tracePt t="5537" x="5632450" y="736600"/>
          <p14:tracePt t="5554" x="5670550" y="723900"/>
          <p14:tracePt t="5571" x="5727700" y="723900"/>
          <p14:tracePt t="5587" x="5810250" y="723900"/>
          <p14:tracePt t="5604" x="5937250" y="749300"/>
          <p14:tracePt t="5622" x="6013450" y="781050"/>
          <p14:tracePt t="5638" x="6038850" y="793750"/>
          <p14:tracePt t="5655" x="6070600" y="812800"/>
          <p14:tracePt t="5672" x="6089650" y="831850"/>
          <p14:tracePt t="5688" x="6121400" y="863600"/>
          <p14:tracePt t="5705" x="6146800" y="927100"/>
          <p14:tracePt t="5722" x="6197600" y="1035050"/>
          <p14:tracePt t="5739" x="6242050" y="1149350"/>
          <p14:tracePt t="5755" x="6280150" y="1263650"/>
          <p14:tracePt t="5772" x="6324600" y="1409700"/>
          <p14:tracePt t="5789" x="6356350" y="1524000"/>
          <p14:tracePt t="5805" x="6413500" y="1638300"/>
          <p14:tracePt t="5822" x="6419850" y="1657350"/>
          <p14:tracePt t="5894" x="6419850" y="1663700"/>
          <p14:tracePt t="5906" x="6419850" y="1670050"/>
          <p14:tracePt t="5915" x="6419850" y="1676400"/>
          <p14:tracePt t="5922" x="6400800" y="1689100"/>
          <p14:tracePt t="5939" x="6388100" y="1708150"/>
          <p14:tracePt t="5956" x="6337300" y="1727200"/>
          <p14:tracePt t="5972" x="6235700" y="1746250"/>
          <p14:tracePt t="5989" x="6096000" y="1752600"/>
          <p14:tracePt t="5989" x="5943600" y="1752600"/>
          <p14:tracePt t="6006" x="5759450" y="1720850"/>
          <p14:tracePt t="6022" x="5556250" y="1676400"/>
          <p14:tracePt t="6039" x="5372100" y="1631950"/>
          <p14:tracePt t="6056" x="5219700" y="1555750"/>
          <p14:tracePt t="6072" x="5086350" y="1485900"/>
          <p14:tracePt t="6089" x="4984750" y="1422400"/>
          <p14:tracePt t="6106" x="4927600" y="1371600"/>
          <p14:tracePt t="6122" x="4921250" y="1352550"/>
          <p14:tracePt t="6139" x="4914900" y="1314450"/>
          <p14:tracePt t="6156" x="4914900" y="1257300"/>
          <p14:tracePt t="6173" x="4927600" y="1200150"/>
          <p14:tracePt t="6189" x="4997450" y="1104900"/>
          <p14:tracePt t="6206" x="5048250" y="1035050"/>
          <p14:tracePt t="6223" x="5130800" y="958850"/>
          <p14:tracePt t="6239" x="5168900" y="933450"/>
          <p14:tracePt t="6256" x="5283200" y="863600"/>
          <p14:tracePt t="6273" x="5441950" y="812800"/>
          <p14:tracePt t="6290" x="5511800" y="781050"/>
          <p14:tracePt t="6306" x="5556250" y="742950"/>
          <p14:tracePt t="6323" x="5594350" y="717550"/>
          <p14:tracePt t="6339" x="5619750" y="704850"/>
          <p14:tracePt t="6356" x="5657850" y="685800"/>
          <p14:tracePt t="6373" x="5708650" y="679450"/>
          <p14:tracePt t="6389" x="5791200" y="673100"/>
          <p14:tracePt t="6406" x="5854700" y="673100"/>
          <p14:tracePt t="6423" x="5924550" y="679450"/>
          <p14:tracePt t="6440" x="5956300" y="711200"/>
          <p14:tracePt t="6457" x="5988050" y="755650"/>
          <p14:tracePt t="6473" x="6007100" y="793750"/>
          <p14:tracePt t="6490" x="6032500" y="876300"/>
          <p14:tracePt t="6506" x="6057900" y="933450"/>
          <p14:tracePt t="6524" x="6076950" y="977900"/>
          <p14:tracePt t="6540" x="6076950" y="984250"/>
          <p14:tracePt t="6598" x="6076950" y="990600"/>
          <p14:tracePt t="6606" x="6083300" y="996950"/>
          <p14:tracePt t="6630" x="6089650" y="996950"/>
          <p14:tracePt t="6640" x="6102350" y="1016000"/>
          <p14:tracePt t="6640" x="6102350" y="1054100"/>
          <p14:tracePt t="6657" x="6127750" y="1111250"/>
          <p14:tracePt t="6673" x="6134100" y="1193800"/>
          <p14:tracePt t="6690" x="6146800" y="1270000"/>
          <p14:tracePt t="6707" x="6146800" y="1295400"/>
          <p14:tracePt t="6723" x="6146800" y="1301750"/>
          <p14:tracePt t="7038" x="6140450" y="1295400"/>
          <p14:tracePt t="7046" x="6134100" y="1289050"/>
          <p14:tracePt t="7054" x="6121400" y="1276350"/>
          <p14:tracePt t="7062" x="6096000" y="1238250"/>
          <p14:tracePt t="7094" x="6096000" y="1231900"/>
          <p14:tracePt t="7166" x="6089650" y="1225550"/>
          <p14:tracePt t="7670" x="6083300" y="1225550"/>
          <p14:tracePt t="7742" x="6076950" y="1225550"/>
          <p14:tracePt t="7790" x="6070600" y="1225550"/>
          <p14:tracePt t="7798" x="6064250" y="1225550"/>
          <p14:tracePt t="7806" x="6057900" y="1225550"/>
          <p14:tracePt t="7878" x="6051550" y="1225550"/>
          <p14:tracePt t="7902" x="6038850" y="1225550"/>
          <p14:tracePt t="7918" x="6026150" y="1225550"/>
          <p14:tracePt t="8046" x="6019800" y="1225550"/>
          <p14:tracePt t="8070" x="6013450" y="1225550"/>
          <p14:tracePt t="8078" x="6007100" y="1225550"/>
          <p14:tracePt t="8092" x="6000750" y="1225550"/>
          <p14:tracePt t="8093" x="5988050" y="1225550"/>
          <p14:tracePt t="8109" x="5969000" y="1225550"/>
          <p14:tracePt t="8126" x="5962650" y="1225550"/>
          <p14:tracePt t="8445" x="5956300" y="1225550"/>
          <p14:tracePt t="8453" x="5943600" y="1225550"/>
          <p14:tracePt t="8461" x="5924550" y="1225550"/>
          <p14:tracePt t="8477" x="5918200" y="1212850"/>
          <p14:tracePt t="8485" x="5905500" y="1212850"/>
          <p14:tracePt t="8493" x="5899150" y="1212850"/>
          <p14:tracePt t="8573" x="5892800" y="1212850"/>
          <p14:tracePt t="8581" x="5886450" y="1212850"/>
          <p14:tracePt t="8589" x="5880100" y="1212850"/>
          <p14:tracePt t="8781" x="5880100" y="1231900"/>
          <p14:tracePt t="8789" x="5886450" y="1276350"/>
          <p14:tracePt t="8797" x="5892800" y="1320800"/>
          <p14:tracePt t="8809" x="5905500" y="1365250"/>
          <p14:tracePt t="8810" x="5949950" y="1479550"/>
          <p14:tracePt t="8826" x="6000750" y="1619250"/>
          <p14:tracePt t="8843" x="6051550" y="1752600"/>
          <p14:tracePt t="8859" x="6096000" y="1949450"/>
          <p14:tracePt t="8876" x="6140450" y="2235200"/>
          <p14:tracePt t="8893" x="6165850" y="2444750"/>
          <p14:tracePt t="8909" x="6184900" y="2641600"/>
          <p14:tracePt t="8926" x="6203950" y="2787650"/>
          <p14:tracePt t="8943" x="6203950" y="2838450"/>
          <p14:tracePt t="8960" x="6223000" y="3035300"/>
          <p14:tracePt t="8976" x="6223000" y="3187700"/>
          <p14:tracePt t="8993" x="6223000" y="3340100"/>
          <p14:tracePt t="9009" x="6223000" y="3460750"/>
          <p14:tracePt t="9026" x="6216650" y="3581400"/>
          <p14:tracePt t="9043" x="6216650" y="3740150"/>
          <p14:tracePt t="9060" x="6216650" y="3905250"/>
          <p14:tracePt t="9076" x="6210300" y="4089400"/>
          <p14:tracePt t="9093" x="6210300" y="4191000"/>
          <p14:tracePt t="9110" x="6210300" y="4298950"/>
          <p14:tracePt t="9126" x="6210300" y="4368800"/>
          <p14:tracePt t="9143" x="6210300" y="4451350"/>
          <p14:tracePt t="9160" x="6210300" y="4508500"/>
          <p14:tracePt t="9177" x="6216650" y="4559300"/>
          <p14:tracePt t="9193" x="6216650" y="4603750"/>
          <p14:tracePt t="9210" x="6216650" y="4616450"/>
          <p14:tracePt t="9226" x="6216650" y="4660900"/>
          <p14:tracePt t="9243" x="6203950" y="4699000"/>
          <p14:tracePt t="9261" x="6203950" y="4705350"/>
          <p14:tracePt t="9276" x="6203950" y="4718050"/>
          <p14:tracePt t="9389" x="6197600" y="4718050"/>
          <p14:tracePt t="9397" x="6184900" y="4718050"/>
          <p14:tracePt t="9405" x="6184900" y="4711700"/>
          <p14:tracePt t="9413" x="6165850" y="4699000"/>
          <p14:tracePt t="9429" x="6146800" y="4673600"/>
          <p14:tracePt t="9444" x="6115050" y="4603750"/>
          <p14:tracePt t="9460" x="6013450" y="4489450"/>
          <p14:tracePt t="9477" x="5956300" y="4432300"/>
          <p14:tracePt t="9494" x="5924550" y="4400550"/>
          <p14:tracePt t="9533" x="5924550" y="4394200"/>
          <p14:tracePt t="9544" x="5911850" y="4381500"/>
          <p14:tracePt t="9544" x="5911850" y="4375150"/>
          <p14:tracePt t="9597" x="5911850" y="4362450"/>
          <p14:tracePt t="9677" x="5911850" y="4349750"/>
          <p14:tracePt t="9685" x="5911850" y="4324350"/>
          <p14:tracePt t="9693" x="5911850" y="4298950"/>
          <p14:tracePt t="9701" x="5892800" y="4273550"/>
          <p14:tracePt t="9797" x="5886450" y="4273550"/>
          <p14:tracePt t="9805" x="5880100" y="4273550"/>
          <p14:tracePt t="9837" x="5873750" y="4267200"/>
          <p14:tracePt t="9845" x="5867400" y="4260850"/>
          <p14:tracePt t="9861" x="5861050" y="4254500"/>
          <p14:tracePt t="9877" x="5848350" y="4248150"/>
          <p14:tracePt t="9888" x="5829300" y="4235450"/>
          <p14:tracePt t="9894" x="5803900" y="4216400"/>
          <p14:tracePt t="9911" x="5778500" y="4203700"/>
          <p14:tracePt t="9928" x="5759450" y="4191000"/>
          <p14:tracePt t="9945" x="5740400" y="4178300"/>
          <p14:tracePt t="9961" x="5702300" y="4146550"/>
          <p14:tracePt t="9978" x="5670550" y="4121150"/>
          <p14:tracePt t="9994" x="5638800" y="4102100"/>
          <p14:tracePt t="10011" x="5632450" y="4095750"/>
          <p14:tracePt t="10028" x="5607050" y="4089400"/>
          <p14:tracePt t="10045" x="5581650" y="4083050"/>
          <p14:tracePt t="10061" x="5562600" y="4070350"/>
          <p14:tracePt t="10078" x="5556250" y="4070350"/>
          <p14:tracePt t="10095" x="5543550" y="4064000"/>
          <p14:tracePt t="10111" x="5530850" y="4064000"/>
          <p14:tracePt t="10128" x="5518150" y="4057650"/>
          <p14:tracePt t="10145" x="5511800" y="4057650"/>
          <p14:tracePt t="10161" x="5499100" y="4057650"/>
          <p14:tracePt t="10197" x="5486400" y="4057650"/>
          <p14:tracePt t="10197" x="5473700" y="4057650"/>
          <p14:tracePt t="10211" x="5461000" y="4057650"/>
          <p14:tracePt t="10229" x="5429250" y="4057650"/>
          <p14:tracePt t="10253" x="5416550" y="4057650"/>
          <p14:tracePt t="10262" x="5403850" y="4057650"/>
          <p14:tracePt t="10278" x="5403850" y="4064000"/>
          <p14:tracePt t="10295" x="5384800" y="4076700"/>
          <p14:tracePt t="10349" x="5384800" y="4089400"/>
          <p14:tracePt t="10357" x="5384800" y="4095750"/>
          <p14:tracePt t="10373" x="5378450" y="4102100"/>
          <p14:tracePt t="10387" x="5372100" y="4108450"/>
          <p14:tracePt t="10389" x="5365750" y="4114800"/>
          <p14:tracePt t="10405" x="5365750" y="4127500"/>
          <p14:tracePt t="10413" x="5353050" y="4140200"/>
          <p14:tracePt t="10434" x="5353050" y="4146550"/>
          <p14:tracePt t="10445" x="5353050" y="4152900"/>
          <p14:tracePt t="10462" x="5353050" y="4171950"/>
          <p14:tracePt t="10479" x="5353050" y="4178300"/>
          <p14:tracePt t="10549" x="5353050" y="4191000"/>
          <p14:tracePt t="10564" x="5359400" y="4197350"/>
          <p14:tracePt t="10605" x="5365750" y="4197350"/>
          <p14:tracePt t="10605" x="5372100" y="4203700"/>
          <p14:tracePt t="10621" x="5378450" y="4210050"/>
          <p14:tracePt t="10622" x="5384800" y="4216400"/>
          <p14:tracePt t="10630" x="5403850" y="4216400"/>
          <p14:tracePt t="10646" x="5416550" y="4222750"/>
          <p14:tracePt t="10662" x="5441950" y="4235450"/>
          <p14:tracePt t="10680" x="5461000" y="4241800"/>
          <p14:tracePt t="10696" x="5511800" y="4260850"/>
          <p14:tracePt t="10713" x="5568950" y="4260850"/>
          <p14:tracePt t="10729" x="5645150" y="4260850"/>
          <p14:tracePt t="10746" x="5721350" y="4260850"/>
          <p14:tracePt t="10762" x="5791200" y="4260850"/>
          <p14:tracePt t="10779" x="5829300" y="4241800"/>
          <p14:tracePt t="10796" x="5848350" y="4235450"/>
          <p14:tracePt t="10812" x="5892800" y="4203700"/>
          <p14:tracePt t="10829" x="5899150" y="4191000"/>
          <p14:tracePt t="10846" x="5905500" y="4178300"/>
          <p14:tracePt t="10863" x="5911850" y="4146550"/>
          <p14:tracePt t="10879" x="5911850" y="4108450"/>
          <p14:tracePt t="10896" x="5911850" y="4064000"/>
          <p14:tracePt t="10913" x="5911850" y="4038600"/>
          <p14:tracePt t="10929" x="5892800" y="4000500"/>
          <p14:tracePt t="10946" x="5867400" y="3962400"/>
          <p14:tracePt t="10963" x="5848350" y="3949700"/>
          <p14:tracePt t="10980" x="5835650" y="3937000"/>
          <p14:tracePt t="10996" x="5791200" y="3930650"/>
          <p14:tracePt t="11013" x="5721350" y="3930650"/>
          <p14:tracePt t="11029" x="5613400" y="3930650"/>
          <p14:tracePt t="11046" x="5505450" y="3930650"/>
          <p14:tracePt t="11063" x="5435600" y="3930650"/>
          <p14:tracePt t="11080" x="5391150" y="3937000"/>
          <p14:tracePt t="11096" x="5353050" y="3943350"/>
          <p14:tracePt t="11113" x="5327650" y="3949700"/>
          <p14:tracePt t="11130" x="5308600" y="3956050"/>
          <p14:tracePt t="11147" x="5289550" y="3975100"/>
          <p14:tracePt t="11163" x="5257800" y="4000500"/>
          <p14:tracePt t="11180" x="5181600" y="4070350"/>
          <p14:tracePt t="11197" x="5143500" y="4108450"/>
          <p14:tracePt t="11213" x="5105400" y="4152900"/>
          <p14:tracePt t="11230" x="5060950" y="4197350"/>
          <p14:tracePt t="11247" x="5035550" y="4229100"/>
          <p14:tracePt t="11263" x="5003800" y="4267200"/>
          <p14:tracePt t="11280" x="4984750" y="4286250"/>
          <p14:tracePt t="11297" x="4978400" y="4311650"/>
          <p14:tracePt t="11313" x="4978400" y="4318000"/>
          <p14:tracePt t="11330" x="4978400" y="4324350"/>
          <p14:tracePt t="11365" x="4978400" y="4330700"/>
          <p14:tracePt t="11365" x="4984750" y="4330700"/>
          <p14:tracePt t="11380" x="5060950" y="4330700"/>
          <p14:tracePt t="11397" x="5137150" y="4324350"/>
          <p14:tracePt t="11413" x="5226050" y="4324350"/>
          <p14:tracePt t="11430" x="5302250" y="4324350"/>
          <p14:tracePt t="11447" x="5346700" y="4324350"/>
          <p14:tracePt t="11464" x="5372100" y="4324350"/>
          <p14:tracePt t="11480" x="5410200" y="4324350"/>
          <p14:tracePt t="11497" x="5448300" y="4324350"/>
          <p14:tracePt t="11514" x="5505450" y="4324350"/>
          <p14:tracePt t="11530" x="5562600" y="4324350"/>
          <p14:tracePt t="11547" x="5613400" y="4324350"/>
          <p14:tracePt t="11564" x="5638800" y="4324350"/>
          <p14:tracePt t="11581" x="5676900" y="4305300"/>
          <p14:tracePt t="11598" x="5683250" y="4298950"/>
          <p14:tracePt t="11653" x="5689600" y="4292600"/>
          <p14:tracePt t="11677" x="5689600" y="4286250"/>
          <p14:tracePt t="11685" x="5695950" y="4273550"/>
          <p14:tracePt t="11693" x="5702300" y="4267200"/>
          <p14:tracePt t="11698" x="5702300" y="4248150"/>
          <p14:tracePt t="11714" x="5708650" y="4229100"/>
          <p14:tracePt t="11731" x="5708650" y="4210050"/>
          <p14:tracePt t="11747" x="5708650" y="4178300"/>
          <p14:tracePt t="11764" x="5683250" y="4133850"/>
          <p14:tracePt t="11781" x="5651500" y="4102100"/>
          <p14:tracePt t="11797" x="5619750" y="4076700"/>
          <p14:tracePt t="11814" x="5568950" y="4051300"/>
          <p14:tracePt t="11831" x="5518150" y="4032250"/>
          <p14:tracePt t="11847" x="5480050" y="4025900"/>
          <p14:tracePt t="11864" x="5448300" y="4013200"/>
          <p14:tracePt t="11881" x="5429250" y="4006850"/>
          <p14:tracePt t="11897" x="5416550" y="4006850"/>
          <p14:tracePt t="11914" x="5410200" y="4006850"/>
          <p14:tracePt t="11931" x="5384800" y="4006850"/>
          <p14:tracePt t="11948" x="5359400" y="4000500"/>
          <p14:tracePt t="11964" x="5321300" y="4000500"/>
          <p14:tracePt t="11981" x="5289550" y="4000500"/>
          <p14:tracePt t="11998" x="5245100" y="4006850"/>
          <p14:tracePt t="12014" x="5200650" y="4032250"/>
          <p14:tracePt t="12031" x="5162550" y="4064000"/>
          <p14:tracePt t="12048" x="5137150" y="4089400"/>
          <p14:tracePt t="12065" x="5124450" y="4114800"/>
          <p14:tracePt t="12081" x="5111750" y="4140200"/>
          <p14:tracePt t="12098" x="5111750" y="4165600"/>
          <p14:tracePt t="12115" x="5111750" y="4191000"/>
          <p14:tracePt t="12131" x="5111750" y="4222750"/>
          <p14:tracePt t="12148" x="5124450" y="4273550"/>
          <p14:tracePt t="12165" x="5130800" y="4292600"/>
          <p14:tracePt t="12233" x="5137150" y="4298950"/>
          <p14:tracePt t="12277" x="5143500" y="4305300"/>
          <p14:tracePt t="12285" x="5156200" y="4311650"/>
          <p14:tracePt t="12293" x="5181600" y="4318000"/>
          <p14:tracePt t="12301" x="5276850" y="4337050"/>
          <p14:tracePt t="12317" x="5397500" y="4349750"/>
          <p14:tracePt t="12333" x="5568950" y="4349750"/>
          <p14:tracePt t="12348" x="5715000" y="4368800"/>
          <p14:tracePt t="12365" x="5759450" y="4368800"/>
          <p14:tracePt t="12382" x="5765800" y="4368800"/>
          <p14:tracePt t="12453" x="5772150" y="4368800"/>
          <p14:tracePt t="12469" x="5778500" y="4362450"/>
          <p14:tracePt t="12477" x="5791200" y="4349750"/>
          <p14:tracePt t="12501" x="5797550" y="4337050"/>
          <p14:tracePt t="12509" x="5797550" y="4324350"/>
          <p14:tracePt t="12515" x="5797550" y="4311650"/>
          <p14:tracePt t="12532" x="5797550" y="4286250"/>
          <p14:tracePt t="12549" x="5797550" y="4279900"/>
          <p14:tracePt t="12589" x="5797550" y="4273550"/>
          <p14:tracePt t="12637" x="5797550" y="4254500"/>
          <p14:tracePt t="12653" x="5791200" y="4248150"/>
          <p14:tracePt t="12661" x="5784850" y="4241800"/>
          <p14:tracePt t="12669" x="5772150" y="4229100"/>
          <p14:tracePt t="12677" x="5765800" y="4216400"/>
          <p14:tracePt t="12685" x="5753100" y="4210050"/>
          <p14:tracePt t="12699" x="5740400" y="4197350"/>
          <p14:tracePt t="12715" x="5734050" y="4197350"/>
          <p14:tracePt t="12732" x="5727700" y="4197350"/>
          <p14:tracePt t="12749" x="5715000" y="4191000"/>
          <p14:tracePt t="12766" x="5708650" y="4184650"/>
          <p14:tracePt t="12782" x="5670550" y="4171950"/>
          <p14:tracePt t="12799" x="5638800" y="4171950"/>
          <p14:tracePt t="12816" x="5581650" y="4171950"/>
          <p14:tracePt t="12832" x="5480050" y="4171950"/>
          <p14:tracePt t="12849" x="5384800" y="4165600"/>
          <p14:tracePt t="12866" x="5365750" y="4165600"/>
          <p14:tracePt t="12883" x="5353050" y="4165600"/>
          <p14:tracePt t="12956" x="5346700" y="4165600"/>
          <p14:tracePt t="12965" x="5334000" y="4165600"/>
          <p14:tracePt t="12981" x="5314950" y="4178300"/>
          <p14:tracePt t="12992" x="5295900" y="4197350"/>
          <p14:tracePt t="12997" x="5283200" y="4203700"/>
          <p14:tracePt t="13004" x="5264150" y="4229100"/>
          <p14:tracePt t="13028" x="5257800" y="4235450"/>
          <p14:tracePt t="13050" x="5251450" y="4241800"/>
          <p14:tracePt t="13084" x="5245100" y="4254500"/>
          <p14:tracePt t="13093" x="5245100" y="4260850"/>
          <p14:tracePt t="13100" x="5245100" y="4267200"/>
          <p14:tracePt t="13109" x="5245100" y="4286250"/>
          <p14:tracePt t="13124" x="5245100" y="4305300"/>
          <p14:tracePt t="13133" x="5251450" y="4318000"/>
          <p14:tracePt t="13150" x="5257800" y="4324350"/>
          <p14:tracePt t="13166" x="5270500" y="4330700"/>
          <p14:tracePt t="13183" x="5295900" y="4337050"/>
          <p14:tracePt t="13200" x="5372100" y="4349750"/>
          <p14:tracePt t="13217" x="5467350" y="4356100"/>
          <p14:tracePt t="13233" x="5543550" y="4356100"/>
          <p14:tracePt t="13250" x="5607050" y="4356100"/>
          <p14:tracePt t="13267" x="5619750" y="4356100"/>
          <p14:tracePt t="13283" x="5638800" y="4356100"/>
          <p14:tracePt t="13300" x="5651500" y="4349750"/>
          <p14:tracePt t="13317" x="5664200" y="4349750"/>
          <p14:tracePt t="13333" x="5676900" y="4330700"/>
          <p14:tracePt t="13350" x="5689600" y="4324350"/>
          <p14:tracePt t="13367" x="5695950" y="4311650"/>
          <p14:tracePt t="13404" x="5695950" y="4305300"/>
          <p14:tracePt t="13406" x="5695950" y="4298950"/>
          <p14:tracePt t="13417" x="5695950" y="4279900"/>
          <p14:tracePt t="13434" x="5695950" y="4273550"/>
          <p14:tracePt t="13451" x="5695950" y="4254500"/>
          <p14:tracePt t="13467" x="5689600" y="4248150"/>
          <p14:tracePt t="13484" x="5689600" y="4241800"/>
          <p14:tracePt t="13500" x="5683250" y="4241800"/>
          <p14:tracePt t="13517" x="5664200" y="4229100"/>
          <p14:tracePt t="13534" x="5638800" y="4222750"/>
          <p14:tracePt t="13550" x="5607050" y="4210050"/>
          <p14:tracePt t="13567" x="5594350" y="4210050"/>
          <p14:tracePt t="13584" x="5581650" y="4203700"/>
          <p14:tracePt t="13601" x="5575300" y="4203700"/>
          <p14:tracePt t="13617" x="5568950" y="4197350"/>
          <p14:tracePt t="13634" x="5562600" y="4197350"/>
          <p14:tracePt t="13650" x="5543550" y="4191000"/>
          <p14:tracePt t="13667" x="5524500" y="4184650"/>
          <p14:tracePt t="13684" x="5492750" y="4184650"/>
          <p14:tracePt t="13701" x="5461000" y="4184650"/>
          <p14:tracePt t="13717" x="5416550" y="4184650"/>
          <p14:tracePt t="13734" x="5384800" y="4184650"/>
          <p14:tracePt t="13751" x="5353050" y="4184650"/>
          <p14:tracePt t="13767" x="5346700" y="4191000"/>
          <p14:tracePt t="13784" x="5314950" y="4197350"/>
          <p14:tracePt t="13801" x="5302250" y="4197350"/>
          <p14:tracePt t="13817" x="5295900" y="4203700"/>
          <p14:tracePt t="13834" x="5283200" y="4203700"/>
          <p14:tracePt t="14176" x="0" y="0"/>
        </p14:tracePtLst>
        <p14:tracePtLst>
          <p14:tracePt t="23187" x="6648450" y="3930650"/>
          <p14:tracePt t="23405" x="6661150" y="3930650"/>
          <p14:tracePt t="23413" x="6680200" y="3930650"/>
          <p14:tracePt t="23421" x="6692900" y="3930650"/>
          <p14:tracePt t="23429" x="6699250" y="3930650"/>
          <p14:tracePt t="23437" x="6711950" y="3930650"/>
          <p14:tracePt t="23453" x="6731000" y="3930650"/>
          <p14:tracePt t="23468" x="6756400" y="3930650"/>
          <p14:tracePt t="23484" x="6794500" y="3956050"/>
          <p14:tracePt t="23500" x="6826250" y="3968750"/>
          <p14:tracePt t="23518" x="6838950" y="3968750"/>
          <p14:tracePt t="23534" x="6870700" y="3968750"/>
          <p14:tracePt t="23551" x="6965950" y="3962400"/>
          <p14:tracePt t="23568" x="7054850" y="3949700"/>
          <p14:tracePt t="23584" x="7188200" y="3943350"/>
          <p14:tracePt t="23601" x="7372350" y="3937000"/>
          <p14:tracePt t="23618" x="7493000" y="3937000"/>
          <p14:tracePt t="23635" x="7537450" y="3937000"/>
          <p14:tracePt t="23773" x="7543800" y="3930650"/>
          <p14:tracePt t="23781" x="7543800" y="3911600"/>
          <p14:tracePt t="23789" x="7550150" y="3892550"/>
          <p14:tracePt t="23797" x="7556500" y="3873500"/>
          <p14:tracePt t="23805" x="7588250" y="3803650"/>
          <p14:tracePt t="23818" x="7594600" y="3765550"/>
          <p14:tracePt t="23835" x="7607300" y="3721100"/>
          <p14:tracePt t="23851" x="7607300" y="3695700"/>
          <p14:tracePt t="23868" x="7607300" y="3689350"/>
          <p14:tracePt t="23925" x="7607300" y="3683000"/>
          <p14:tracePt t="23933" x="7588250" y="3683000"/>
          <p14:tracePt t="23941" x="7518400" y="3644900"/>
          <p14:tracePt t="23957" x="7378700" y="3575050"/>
          <p14:tracePt t="23973" x="7264400" y="3530600"/>
          <p14:tracePt t="23989" x="7194550" y="3517900"/>
          <p14:tracePt t="24002" x="7156450" y="3517900"/>
          <p14:tracePt t="24018" x="7118350" y="3517900"/>
          <p14:tracePt t="24035" x="7073900" y="3517900"/>
          <p14:tracePt t="24052" x="7016750" y="3543300"/>
          <p14:tracePt t="24068" x="6934200" y="3613150"/>
          <p14:tracePt t="24085" x="6883400" y="3670300"/>
          <p14:tracePt t="24102" x="6845300" y="3765550"/>
          <p14:tracePt t="24119" x="6813550" y="3860800"/>
          <p14:tracePt t="24135" x="6807200" y="3930650"/>
          <p14:tracePt t="24152" x="6807200" y="3962400"/>
          <p14:tracePt t="24245" x="6819900" y="3968750"/>
          <p14:tracePt t="24253" x="6845300" y="3968750"/>
          <p14:tracePt t="24261" x="6870700" y="3968750"/>
          <p14:tracePt t="24269" x="6985000" y="3968750"/>
          <p14:tracePt t="24285" x="7073900" y="3975100"/>
          <p14:tracePt t="24286" x="7226300" y="3994150"/>
          <p14:tracePt t="24302" x="7359650" y="4013200"/>
          <p14:tracePt t="24319" x="7499350" y="4025900"/>
          <p14:tracePt t="24336" x="7677150" y="4038600"/>
          <p14:tracePt t="24352" x="7816850" y="4038600"/>
          <p14:tracePt t="24369" x="7874000" y="4038600"/>
          <p14:tracePt t="24386" x="7880350" y="4032250"/>
          <p14:tracePt t="24402" x="7893050" y="4019550"/>
          <p14:tracePt t="24419" x="7905750" y="3981450"/>
          <p14:tracePt t="24436" x="7924800" y="3943350"/>
          <p14:tracePt t="24453" x="7937500" y="3930650"/>
          <p14:tracePt t="24621" x="7943850" y="3911600"/>
          <p14:tracePt t="24629" x="7956550" y="3892550"/>
          <p14:tracePt t="24637" x="7969250" y="3867150"/>
          <p14:tracePt t="24637" x="8001000" y="3790950"/>
          <p14:tracePt t="24653" x="8013700" y="3746500"/>
          <p14:tracePt t="24669" x="8020050" y="3721100"/>
          <p14:tracePt t="24686" x="8020050" y="3702050"/>
          <p14:tracePt t="24709" x="8020050" y="3683000"/>
          <p14:tracePt t="24720" x="8007350" y="3670300"/>
          <p14:tracePt t="24765" x="7994650" y="3670300"/>
          <p14:tracePt t="24789" x="7962900" y="3663950"/>
          <p14:tracePt t="24797" x="7924800" y="3651250"/>
          <p14:tracePt t="24805" x="7880350" y="3638550"/>
          <p14:tracePt t="24820" x="7816850" y="3625850"/>
          <p14:tracePt t="24820" x="7683500" y="3600450"/>
          <p14:tracePt t="24836" x="7461250" y="3581400"/>
          <p14:tracePt t="24853" x="7372350" y="3581400"/>
          <p14:tracePt t="24870" x="7277100" y="3581400"/>
          <p14:tracePt t="24886" x="7219950" y="3594100"/>
          <p14:tracePt t="24903" x="7156450" y="3644900"/>
          <p14:tracePt t="24920" x="7112000" y="3695700"/>
          <p14:tracePt t="24936" x="7092950" y="3752850"/>
          <p14:tracePt t="24953" x="7092950" y="3803650"/>
          <p14:tracePt t="24970" x="7092950" y="3829050"/>
          <p14:tracePt t="24987" x="7105650" y="3867150"/>
          <p14:tracePt t="25003" x="7112000" y="3873500"/>
          <p14:tracePt t="25045" x="7124700" y="3886200"/>
          <p14:tracePt t="25069" x="7143750" y="3886200"/>
          <p14:tracePt t="25077" x="7175500" y="3886200"/>
          <p14:tracePt t="25093" x="7232650" y="3886200"/>
          <p14:tracePt t="25101" x="7283450" y="3886200"/>
          <p14:tracePt t="25109" x="7372350" y="3886200"/>
          <p14:tracePt t="25125" x="7397750" y="3886200"/>
          <p14:tracePt t="25245" x="7404100" y="3886200"/>
          <p14:tracePt t="25253" x="7416800" y="3886200"/>
          <p14:tracePt t="25260" x="7423150" y="3879850"/>
          <p14:tracePt t="25271" x="7442200" y="3860800"/>
          <p14:tracePt t="25287" x="7467600" y="3797300"/>
          <p14:tracePt t="25304" x="7518400" y="3676650"/>
          <p14:tracePt t="25321" x="7562850" y="3505200"/>
          <p14:tracePt t="25337" x="7575550" y="3314700"/>
          <p14:tracePt t="25354" x="7588250" y="3187700"/>
          <p14:tracePt t="25371" x="7613650" y="3041650"/>
          <p14:tracePt t="25387" x="7639050" y="2921000"/>
          <p14:tracePt t="25404" x="7702550" y="2603500"/>
          <p14:tracePt t="25421" x="7727950" y="2393950"/>
          <p14:tracePt t="25437" x="7753350" y="2190750"/>
          <p14:tracePt t="25454" x="7772400" y="2025650"/>
          <p14:tracePt t="25471" x="7791450" y="1911350"/>
          <p14:tracePt t="25487" x="7797800" y="1835150"/>
          <p14:tracePt t="25504" x="7810500" y="1771650"/>
          <p14:tracePt t="25521" x="7810500" y="1676400"/>
          <p14:tracePt t="25538" x="7823200" y="1549400"/>
          <p14:tracePt t="25554" x="7842250" y="1377950"/>
          <p14:tracePt t="25571" x="7854950" y="1238250"/>
          <p14:tracePt t="25588" x="7861300" y="1111250"/>
          <p14:tracePt t="25604" x="7861300" y="971550"/>
          <p14:tracePt t="25621" x="7861300" y="914400"/>
          <p14:tracePt t="25638" x="7867650" y="857250"/>
          <p14:tracePt t="25655" x="7874000" y="819150"/>
          <p14:tracePt t="25672" x="7874000" y="806450"/>
          <p14:tracePt t="25813" x="7880350" y="806450"/>
          <p14:tracePt t="25821" x="7880350" y="863600"/>
          <p14:tracePt t="25830" x="7880350" y="908050"/>
          <p14:tracePt t="25838" x="7886700" y="1028700"/>
          <p14:tracePt t="25861" x="7905750" y="1187450"/>
          <p14:tracePt t="25877" x="7912100" y="1289050"/>
          <p14:tracePt t="25891" x="7924800" y="1403350"/>
          <p14:tracePt t="25905" x="7924800" y="1447800"/>
          <p14:tracePt t="25922" x="7931150" y="1473200"/>
          <p14:tracePt t="25938" x="7931150" y="1485900"/>
          <p14:tracePt t="25955" x="7931150" y="1492250"/>
          <p14:tracePt t="26013" x="7931150" y="1498600"/>
          <p14:tracePt t="26021" x="7931150" y="1511300"/>
          <p14:tracePt t="26197" x="7931150" y="1498600"/>
          <p14:tracePt t="26205" x="7950200" y="1454150"/>
          <p14:tracePt t="26221" x="7956550" y="1416050"/>
          <p14:tracePt t="26229" x="7975600" y="1339850"/>
          <p14:tracePt t="26239" x="7975600" y="1327150"/>
          <p14:tracePt t="26272" x="7975600" y="1314450"/>
          <p14:tracePt t="26373" x="7975600" y="1320800"/>
          <p14:tracePt t="26381" x="7975600" y="1333500"/>
          <p14:tracePt t="26389" x="7962900" y="1384300"/>
          <p14:tracePt t="26405" x="7956550" y="1422400"/>
          <p14:tracePt t="26413" x="7937500" y="1524000"/>
          <p14:tracePt t="26429" x="7912100" y="1631950"/>
          <p14:tracePt t="26439" x="7893050" y="1720850"/>
          <p14:tracePt t="26456" x="7886700" y="1771650"/>
          <p14:tracePt t="26472" x="7880350" y="1790700"/>
          <p14:tracePt t="26581" x="7880350" y="1778000"/>
          <p14:tracePt t="26589" x="7880350" y="1758950"/>
          <p14:tracePt t="26606" x="7880350" y="1739900"/>
          <p14:tracePt t="26613" x="7893050" y="1689100"/>
          <p14:tracePt t="26623" x="7905750" y="1657350"/>
          <p14:tracePt t="26639" x="7905750" y="1619250"/>
          <p14:tracePt t="26656" x="7905750" y="1606550"/>
          <p14:tracePt t="26673" x="7905750" y="1600200"/>
          <p14:tracePt t="26749" x="7905750" y="1619250"/>
          <p14:tracePt t="26765" x="7899400" y="1638300"/>
          <p14:tracePt t="26773" x="7874000" y="1689100"/>
          <p14:tracePt t="26782" x="7874000" y="1695450"/>
          <p14:tracePt t="26790" x="7867650" y="1720850"/>
          <p14:tracePt t="26925" x="7867650" y="1714500"/>
          <p14:tracePt t="26933" x="7867650" y="1708150"/>
          <p14:tracePt t="26941" x="7867650" y="1701800"/>
          <p14:tracePt t="27101" x="0" y="0"/>
        </p14:tracePtLst>
        <p14:tracePtLst>
          <p14:tracePt t="31141" x="5048250" y="6318250"/>
          <p14:tracePt t="31212" x="5054600" y="6324600"/>
          <p14:tracePt t="31404" x="5054600" y="6330950"/>
          <p14:tracePt t="31412" x="5054600" y="6343650"/>
          <p14:tracePt t="31420" x="5041900" y="6356350"/>
          <p14:tracePt t="31430" x="5029200" y="6362700"/>
          <p14:tracePt t="31436" x="5003800" y="6381750"/>
          <p14:tracePt t="31452" x="4978400" y="6394450"/>
          <p14:tracePt t="31464" x="4959350" y="6407150"/>
          <p14:tracePt t="31481" x="4940300" y="6419850"/>
          <p14:tracePt t="31497" x="4921250" y="6451600"/>
          <p14:tracePt t="31514" x="4908550" y="6483350"/>
          <p14:tracePt t="31531" x="4889500" y="6508750"/>
          <p14:tracePt t="31547" x="4870450" y="6546850"/>
          <p14:tracePt t="31547" x="4857750" y="6572250"/>
          <p14:tracePt t="31565" x="4845050" y="6610350"/>
          <p14:tracePt t="31581" x="4845050" y="6616700"/>
          <p14:tracePt t="31597" x="4845050" y="6642100"/>
          <p14:tracePt t="31614" x="4845050" y="6661150"/>
          <p14:tracePt t="31631" x="4845050" y="6680200"/>
          <p14:tracePt t="31648" x="4845050" y="6686550"/>
          <p14:tracePt t="31692" x="4845050" y="6692900"/>
          <p14:tracePt t="31700" x="4845050" y="6699250"/>
          <p14:tracePt t="31716" x="4845050" y="6705600"/>
          <p14:tracePt t="31724" x="4857750" y="6718300"/>
          <p14:tracePt t="31732" x="4895850" y="6731000"/>
          <p14:tracePt t="31748" x="4978400" y="6762750"/>
          <p14:tracePt t="31764" x="5073650" y="6800850"/>
          <p14:tracePt t="31781" x="5251450" y="6851650"/>
          <p14:tracePt t="31798" x="5429250" y="6851650"/>
          <p14:tracePt t="31815" x="5556250" y="6851650"/>
          <p14:tracePt t="31831" x="5632450" y="6851650"/>
          <p14:tracePt t="31848" x="5695950" y="6838950"/>
          <p14:tracePt t="31865" x="5721350" y="6800850"/>
          <p14:tracePt t="31882" x="5759450" y="6756400"/>
          <p14:tracePt t="31898" x="5765800" y="6737350"/>
          <p14:tracePt t="31915" x="5784850" y="6699250"/>
          <p14:tracePt t="31931" x="5797550" y="6667500"/>
          <p14:tracePt t="31948" x="5803900" y="6559550"/>
          <p14:tracePt t="31965" x="5816600" y="6438900"/>
          <p14:tracePt t="31981" x="5797550" y="6337300"/>
          <p14:tracePt t="31998" x="5746750" y="6242050"/>
          <p14:tracePt t="32015" x="5715000" y="6184900"/>
          <p14:tracePt t="32032" x="5689600" y="6140450"/>
          <p14:tracePt t="32048" x="5657850" y="6102350"/>
          <p14:tracePt t="32065" x="5613400" y="6064250"/>
          <p14:tracePt t="32082" x="5549900" y="6038850"/>
          <p14:tracePt t="32098" x="5505450" y="6032500"/>
          <p14:tracePt t="32115" x="5448300" y="6032500"/>
          <p14:tracePt t="32132" x="5283200" y="6045200"/>
          <p14:tracePt t="32149" x="5118100" y="6076950"/>
          <p14:tracePt t="32165" x="4959350" y="6108700"/>
          <p14:tracePt t="32182" x="4851400" y="6134100"/>
          <p14:tracePt t="32198" x="4743450" y="6184900"/>
          <p14:tracePt t="32215" x="4667250" y="6216650"/>
          <p14:tracePt t="32232" x="4610100" y="6254750"/>
          <p14:tracePt t="32249" x="4559300" y="6286500"/>
          <p14:tracePt t="32265" x="4514850" y="6324600"/>
          <p14:tracePt t="32282" x="4495800" y="6356350"/>
          <p14:tracePt t="32299" x="4457700" y="6407150"/>
          <p14:tracePt t="32315" x="4451350" y="6464300"/>
          <p14:tracePt t="32333" x="4451350" y="6508750"/>
          <p14:tracePt t="32349" x="4476750" y="6565900"/>
          <p14:tracePt t="32365" x="4514850" y="6623050"/>
          <p14:tracePt t="32382" x="4565650" y="6667500"/>
          <p14:tracePt t="32399" x="4591050" y="6680200"/>
          <p14:tracePt t="32415" x="4648200" y="6711950"/>
          <p14:tracePt t="32433" x="4737100" y="6731000"/>
          <p14:tracePt t="32450" x="4857750" y="6737350"/>
          <p14:tracePt t="32467" x="5086350" y="6737350"/>
          <p14:tracePt t="32483" x="5365750" y="6654800"/>
          <p14:tracePt t="32500" x="5594350" y="6578600"/>
          <p14:tracePt t="32517" x="5905500" y="6483350"/>
          <p14:tracePt t="32534" x="6070600" y="6432550"/>
          <p14:tracePt t="32550" x="6159500" y="6362700"/>
          <p14:tracePt t="32567" x="6191250" y="6286500"/>
          <p14:tracePt t="32583" x="6191250" y="6134100"/>
          <p14:tracePt t="32600" x="6153150" y="6019800"/>
          <p14:tracePt t="32617" x="6115050" y="5911850"/>
          <p14:tracePt t="32634" x="6076950" y="5867400"/>
          <p14:tracePt t="32650" x="6045200" y="5835650"/>
          <p14:tracePt t="32667" x="6019800" y="5822950"/>
          <p14:tracePt t="32684" x="5924550" y="5784850"/>
          <p14:tracePt t="32700" x="5746750" y="5746750"/>
          <p14:tracePt t="32717" x="5461000" y="5702300"/>
          <p14:tracePt t="32734" x="5213350" y="5695950"/>
          <p14:tracePt t="32750" x="5003800" y="5708650"/>
          <p14:tracePt t="32767" x="4845050" y="5765800"/>
          <p14:tracePt t="32784" x="4787900" y="5835650"/>
          <p14:tracePt t="32800" x="4768850" y="5873750"/>
          <p14:tracePt t="32817" x="4762500" y="5994400"/>
          <p14:tracePt t="32834" x="4762500" y="6096000"/>
          <p14:tracePt t="32850" x="4762500" y="6127750"/>
          <p14:tracePt t="32867" x="4768850" y="6146800"/>
          <p14:tracePt t="32884" x="4775200" y="6153150"/>
          <p14:tracePt t="32933" x="4775200" y="6159500"/>
          <p14:tracePt t="33029" x="4781550" y="6159500"/>
          <p14:tracePt t="33139" x="0" y="0"/>
        </p14:tracePtLst>
        <p14:tracePtLst>
          <p14:tracePt t="36076" x="5892800" y="1193800"/>
          <p14:tracePt t="36542" x="5892800" y="1200150"/>
          <p14:tracePt t="36550" x="5892800" y="1206500"/>
          <p14:tracePt t="36567" x="5892800" y="1212850"/>
          <p14:tracePt t="36574" x="5892800" y="1219200"/>
          <p14:tracePt t="36576" x="5892800" y="1225550"/>
          <p14:tracePt t="36591" x="5892800" y="1231900"/>
          <p14:tracePt t="36607" x="5892800" y="1238250"/>
          <p14:tracePt t="36670" x="5892800" y="1244600"/>
          <p14:tracePt t="36790" x="5899150" y="1244600"/>
          <p14:tracePt t="36798" x="5905500" y="1244600"/>
          <p14:tracePt t="36817" x="5911850" y="1244600"/>
          <p14:tracePt t="36825" x="5918200" y="1244600"/>
          <p14:tracePt t="36838" x="5924550" y="1244600"/>
          <p14:tracePt t="36844" x="5930900" y="1250950"/>
          <p14:tracePt t="36858" x="5937250" y="1257300"/>
          <p14:tracePt t="36966" x="5943600" y="1257300"/>
          <p14:tracePt t="37126" x="5956300" y="1270000"/>
          <p14:tracePt t="37134" x="5969000" y="1289050"/>
          <p14:tracePt t="37142" x="5988050" y="1352550"/>
          <p14:tracePt t="37158" x="6026150" y="1447800"/>
          <p14:tracePt t="37174" x="6070600" y="1517650"/>
          <p14:tracePt t="37182" x="6134100" y="1695450"/>
          <p14:tracePt t="37192" x="6159500" y="1866900"/>
          <p14:tracePt t="37209" x="6159500" y="1987550"/>
          <p14:tracePt t="37225" x="6159500" y="2095500"/>
          <p14:tracePt t="37242" x="6159500" y="2197100"/>
          <p14:tracePt t="37259" x="6153150" y="2343150"/>
          <p14:tracePt t="37275" x="6134100" y="2514600"/>
          <p14:tracePt t="37292" x="6108700" y="2692400"/>
          <p14:tracePt t="37309" x="6076950" y="2895600"/>
          <p14:tracePt t="37325" x="6051550" y="3054350"/>
          <p14:tracePt t="37342" x="6045200" y="3244850"/>
          <p14:tracePt t="37359" x="6019800" y="3359150"/>
          <p14:tracePt t="37376" x="6007100" y="3473450"/>
          <p14:tracePt t="37392" x="5988050" y="3594100"/>
          <p14:tracePt t="37409" x="5975350" y="3708400"/>
          <p14:tracePt t="37426" x="5975350" y="3790950"/>
          <p14:tracePt t="37442" x="5969000" y="3860800"/>
          <p14:tracePt t="37459" x="5956300" y="3898900"/>
          <p14:tracePt t="37476" x="5956300" y="3987800"/>
          <p14:tracePt t="37492" x="5956300" y="4095750"/>
          <p14:tracePt t="37509" x="5956300" y="4311650"/>
          <p14:tracePt t="37527" x="5956300" y="4445000"/>
          <p14:tracePt t="37543" x="5956300" y="4540250"/>
          <p14:tracePt t="37559" x="5956300" y="4584700"/>
          <p14:tracePt t="37576" x="5956300" y="4610100"/>
          <p14:tracePt t="37592" x="5956300" y="4622800"/>
          <p14:tracePt t="37609" x="5956300" y="4635500"/>
          <p14:tracePt t="37702" x="5962650" y="4635500"/>
          <p14:tracePt t="37774" x="5962650" y="4629150"/>
          <p14:tracePt t="37782" x="5962650" y="4610100"/>
          <p14:tracePt t="37790" x="5981700" y="4578350"/>
          <p14:tracePt t="37798" x="6019800" y="4495800"/>
          <p14:tracePt t="37814" x="6045200" y="4432300"/>
          <p14:tracePt t="37829" x="6070600" y="4368800"/>
          <p14:tracePt t="37843" x="6076950" y="4337050"/>
          <p14:tracePt t="37860" x="6083300" y="4324350"/>
          <p14:tracePt t="37950" x="6083300" y="4318000"/>
          <p14:tracePt t="37958" x="6083300" y="4305300"/>
          <p14:tracePt t="37985" x="6089650" y="4286250"/>
          <p14:tracePt t="38046" x="6089650" y="4279900"/>
          <p14:tracePt t="38054" x="6096000" y="4267200"/>
          <p14:tracePt t="38062" x="6096000" y="4254500"/>
          <p14:tracePt t="38086" x="6096000" y="4248150"/>
          <p14:tracePt t="38270" x="6096000" y="4241800"/>
          <p14:tracePt t="38278" x="6076950" y="4241800"/>
          <p14:tracePt t="38286" x="6064250" y="4241800"/>
          <p14:tracePt t="38294" x="6045200" y="4241800"/>
          <p14:tracePt t="38294" x="5994400" y="4248150"/>
          <p14:tracePt t="38310" x="5943600" y="4254500"/>
          <p14:tracePt t="38327" x="5911850" y="4254500"/>
          <p14:tracePt t="38344" x="5886450" y="4254500"/>
          <p14:tracePt t="38360" x="5873750" y="4254500"/>
          <p14:tracePt t="38438" x="5867400" y="4254500"/>
          <p14:tracePt t="38446" x="5854700" y="4260850"/>
          <p14:tracePt t="38453" x="5842000" y="4260850"/>
          <p14:tracePt t="38466" x="5816600" y="4267200"/>
          <p14:tracePt t="38477" x="5778500" y="4273550"/>
          <p14:tracePt t="38542" x="5772150" y="4273550"/>
          <p14:tracePt t="38678" x="5765800" y="4273550"/>
          <p14:tracePt t="38686" x="5759450" y="4273550"/>
          <p14:tracePt t="38694" x="5746750" y="4267200"/>
          <p14:tracePt t="38718" x="5740400" y="4267200"/>
          <p14:tracePt t="38726" x="5727700" y="4267200"/>
          <p14:tracePt t="38726" x="5708650" y="4254500"/>
          <p14:tracePt t="38734" x="5702300" y="4254500"/>
          <p14:tracePt t="38744" x="5676900" y="4248150"/>
          <p14:tracePt t="38862" x="5670550" y="4248150"/>
          <p14:tracePt t="38870" x="5670550" y="4273550"/>
          <p14:tracePt t="38878" x="5670550" y="4324350"/>
          <p14:tracePt t="38894" x="5670550" y="4362450"/>
          <p14:tracePt t="38910" x="5670550" y="4375150"/>
          <p14:tracePt t="38950" x="5676900" y="4375150"/>
          <p14:tracePt t="38959" x="5683250" y="4375150"/>
          <p14:tracePt t="38966" x="5727700" y="4375150"/>
          <p14:tracePt t="38974" x="5746750" y="4368800"/>
          <p14:tracePt t="38982" x="5842000" y="4356100"/>
          <p14:tracePt t="38998" x="5962650" y="4356100"/>
          <p14:tracePt t="39013" x="6108700" y="4330700"/>
          <p14:tracePt t="39028" x="6210300" y="4286250"/>
          <p14:tracePt t="39045" x="6242050" y="4267200"/>
          <p14:tracePt t="39062" x="6280150" y="4229100"/>
          <p14:tracePt t="39078" x="6286500" y="4222750"/>
          <p14:tracePt t="39095" x="6286500" y="4191000"/>
          <p14:tracePt t="39112" x="6286500" y="4133850"/>
          <p14:tracePt t="39128" x="6286500" y="4089400"/>
          <p14:tracePt t="39145" x="6273800" y="4057650"/>
          <p14:tracePt t="39162" x="6235700" y="4019550"/>
          <p14:tracePt t="39179" x="6172200" y="3968750"/>
          <p14:tracePt t="39195" x="6108700" y="3943350"/>
          <p14:tracePt t="39212" x="6051550" y="3911600"/>
          <p14:tracePt t="39229" x="5975350" y="3905250"/>
          <p14:tracePt t="39245" x="5816600" y="3898900"/>
          <p14:tracePt t="39262" x="5708650" y="3898900"/>
          <p14:tracePt t="39279" x="5600700" y="3930650"/>
          <p14:tracePt t="39295" x="5530850" y="3956050"/>
          <p14:tracePt t="39312" x="5480050" y="3975100"/>
          <p14:tracePt t="39329" x="5435600" y="3987800"/>
          <p14:tracePt t="39345" x="5403850" y="4000500"/>
          <p14:tracePt t="39362" x="5378450" y="4019550"/>
          <p14:tracePt t="39379" x="5346700" y="4044950"/>
          <p14:tracePt t="39395" x="5314950" y="4089400"/>
          <p14:tracePt t="39412" x="5289550" y="4133850"/>
          <p14:tracePt t="39429" x="5289550" y="4184650"/>
          <p14:tracePt t="39446" x="5289550" y="4216400"/>
          <p14:tracePt t="39463" x="5289550" y="4222750"/>
          <p14:tracePt t="39518" x="5289550" y="4229100"/>
          <p14:tracePt t="39534" x="5302250" y="4241800"/>
          <p14:tracePt t="39546" x="5308600" y="4241800"/>
          <p14:tracePt t="39546" x="5372100" y="4260850"/>
          <p14:tracePt t="39562" x="5454650" y="4279900"/>
          <p14:tracePt t="39579" x="5530850" y="4286250"/>
          <p14:tracePt t="39596" x="5613400" y="4298950"/>
          <p14:tracePt t="39613" x="5670550" y="4311650"/>
          <p14:tracePt t="39629" x="5702300" y="4311650"/>
          <p14:tracePt t="39646" x="5708650" y="4311650"/>
          <p14:tracePt t="39663" x="5721350" y="4311650"/>
          <p14:tracePt t="39679" x="5746750" y="4311650"/>
          <p14:tracePt t="39696" x="5765800" y="4305300"/>
          <p14:tracePt t="39713" x="5803900" y="4273550"/>
          <p14:tracePt t="39729" x="5816600" y="4260850"/>
          <p14:tracePt t="39746" x="5829300" y="4248150"/>
          <p14:tracePt t="39763" x="5842000" y="4222750"/>
          <p14:tracePt t="39779" x="5854700" y="4203700"/>
          <p14:tracePt t="39796" x="5854700" y="4171950"/>
          <p14:tracePt t="39813" x="5854700" y="4152900"/>
          <p14:tracePt t="39830" x="5829300" y="4089400"/>
          <p14:tracePt t="39846" x="5797550" y="4038600"/>
          <p14:tracePt t="39863" x="5765800" y="4000500"/>
          <p14:tracePt t="39880" x="5734050" y="3981450"/>
          <p14:tracePt t="39896" x="5689600" y="3962400"/>
          <p14:tracePt t="39913" x="5651500" y="3949700"/>
          <p14:tracePt t="39930" x="5619750" y="3949700"/>
          <p14:tracePt t="39946" x="5600700" y="3949700"/>
          <p14:tracePt t="39963" x="5556250" y="3956050"/>
          <p14:tracePt t="39980" x="5511800" y="3994150"/>
          <p14:tracePt t="39997" x="5467350" y="4038600"/>
          <p14:tracePt t="40013" x="5429250" y="4089400"/>
          <p14:tracePt t="40030" x="5397500" y="4159250"/>
          <p14:tracePt t="40046" x="5391150" y="4216400"/>
          <p14:tracePt t="40063" x="5384800" y="4241800"/>
          <p14:tracePt t="40080" x="5384800" y="4286250"/>
          <p14:tracePt t="40097" x="5391150" y="4311650"/>
          <p14:tracePt t="40114" x="5416550" y="4337050"/>
          <p14:tracePt t="40130" x="5435600" y="4349750"/>
          <p14:tracePt t="40147" x="5480050" y="4362450"/>
          <p14:tracePt t="40164" x="5530850" y="4368800"/>
          <p14:tracePt t="40180" x="5600700" y="4375150"/>
          <p14:tracePt t="40197" x="5689600" y="4375150"/>
          <p14:tracePt t="40214" x="5848350" y="4375150"/>
          <p14:tracePt t="40230" x="5975350" y="4349750"/>
          <p14:tracePt t="40247" x="6013450" y="4337050"/>
          <p14:tracePt t="40264" x="6026150" y="4330700"/>
          <p14:tracePt t="40280" x="6038850" y="4318000"/>
          <p14:tracePt t="40297" x="6051550" y="4305300"/>
          <p14:tracePt t="40314" x="6064250" y="4279900"/>
          <p14:tracePt t="40330" x="6083300" y="4229100"/>
          <p14:tracePt t="40347" x="6083300" y="4191000"/>
          <p14:tracePt t="40364" x="6083300" y="4178300"/>
          <p14:tracePt t="40380" x="6083300" y="4165600"/>
          <p14:tracePt t="40397" x="6083300" y="4146550"/>
          <p14:tracePt t="40414" x="6070600" y="4121150"/>
          <p14:tracePt t="40431" x="6057900" y="4102100"/>
          <p14:tracePt t="40447" x="6051550" y="4102100"/>
          <p14:tracePt t="40464" x="6026150" y="4095750"/>
          <p14:tracePt t="40481" x="6000750" y="4089400"/>
          <p14:tracePt t="40497" x="5949950" y="4089400"/>
          <p14:tracePt t="40514" x="5918200" y="4089400"/>
          <p14:tracePt t="40531" x="5835650" y="4102100"/>
          <p14:tracePt t="40548" x="5740400" y="4127500"/>
          <p14:tracePt t="40564" x="5657850" y="4165600"/>
          <p14:tracePt t="40581" x="5613400" y="4191000"/>
          <p14:tracePt t="40598" x="5556250" y="4235450"/>
          <p14:tracePt t="40614" x="5537200" y="4248150"/>
          <p14:tracePt t="40631" x="5530850" y="4279900"/>
          <p14:tracePt t="40648" x="5530850" y="4298950"/>
          <p14:tracePt t="40664" x="5530850" y="4311650"/>
          <p14:tracePt t="40681" x="5530850" y="4324350"/>
          <p14:tracePt t="40734" x="5530850" y="4330700"/>
          <p14:tracePt t="40742" x="5530850" y="4337050"/>
          <p14:tracePt t="40750" x="5549900" y="4349750"/>
          <p14:tracePt t="40758" x="5556250" y="4349750"/>
          <p14:tracePt t="40766" x="5588000" y="4362450"/>
          <p14:tracePt t="40782" x="5664200" y="4387850"/>
          <p14:tracePt t="40806" x="5740400" y="4413250"/>
          <p14:tracePt t="40815" x="5772150" y="4413250"/>
          <p14:tracePt t="40832" x="5778500" y="4413250"/>
          <p14:tracePt t="40849" x="5791200" y="4413250"/>
          <p14:tracePt t="40865" x="5810250" y="4394200"/>
          <p14:tracePt t="40882" x="5835650" y="4375150"/>
          <p14:tracePt t="40899" x="5854700" y="4343400"/>
          <p14:tracePt t="40915" x="5861050" y="4324350"/>
          <p14:tracePt t="40931" x="5867400" y="4286250"/>
          <p14:tracePt t="40948" x="5873750" y="4260850"/>
          <p14:tracePt t="40965" x="5873750" y="4248150"/>
          <p14:tracePt t="41270" x="5873750" y="4241800"/>
          <p14:tracePt t="41278" x="5822950" y="4241800"/>
          <p14:tracePt t="41286" x="5759450" y="4241800"/>
          <p14:tracePt t="41294" x="5702300" y="4235450"/>
          <p14:tracePt t="41302" x="5613400" y="4229100"/>
          <p14:tracePt t="41318" x="5588000" y="4222750"/>
          <p14:tracePt t="41342" x="5575300" y="4222750"/>
          <p14:tracePt t="41382" x="5568950" y="4222750"/>
          <p14:tracePt t="41390" x="5556250" y="4222750"/>
          <p14:tracePt t="41398" x="5549900" y="4222750"/>
          <p14:tracePt t="41415" x="5543550" y="4222750"/>
          <p14:tracePt t="41422" x="5530850" y="4222750"/>
          <p14:tracePt t="41432" x="5511800" y="4222750"/>
          <p14:tracePt t="41450" x="5486400" y="4222750"/>
          <p14:tracePt t="41466" x="5454650" y="4235450"/>
          <p14:tracePt t="41483" x="5391150" y="4241800"/>
          <p14:tracePt t="41500" x="5270500" y="4241800"/>
          <p14:tracePt t="41517" x="5156200" y="4260850"/>
          <p14:tracePt t="41533" x="5054600" y="4273550"/>
          <p14:tracePt t="41550" x="5003800" y="4279900"/>
          <p14:tracePt t="41566" x="4978400" y="4286250"/>
          <p14:tracePt t="41582" x="4953000" y="4298950"/>
          <p14:tracePt t="41599" x="4908550" y="4305300"/>
          <p14:tracePt t="41616" x="4864100" y="4318000"/>
          <p14:tracePt t="41633" x="4838700" y="4318000"/>
          <p14:tracePt t="41649" x="4819650" y="4318000"/>
          <p14:tracePt t="41666" x="4813300" y="4318000"/>
          <p14:tracePt t="41683" x="4800600" y="4318000"/>
          <p14:tracePt t="41699" x="4794250" y="4318000"/>
          <p14:tracePt t="41733" x="4787900" y="4318000"/>
          <p14:tracePt t="41749" x="4781550" y="4318000"/>
          <p14:tracePt t="41862" x="4775200" y="4318000"/>
          <p14:tracePt t="42158" x="4749800" y="4318000"/>
          <p14:tracePt t="42166" x="4648200" y="4298950"/>
          <p14:tracePt t="42183" x="4584700" y="4298950"/>
          <p14:tracePt t="42184" x="4470400" y="4286250"/>
          <p14:tracePt t="42200" x="4419600" y="4279900"/>
          <p14:tracePt t="42217" x="4387850" y="4279900"/>
          <p14:tracePt t="42270" x="4381500" y="4279900"/>
          <p14:tracePt t="42278" x="4375150" y="4279900"/>
          <p14:tracePt t="42286" x="4368800" y="4279900"/>
          <p14:tracePt t="42309" x="4349750" y="4279900"/>
          <p14:tracePt t="42326" x="4330700" y="4273550"/>
          <p14:tracePt t="42334" x="4324350" y="4273550"/>
          <p14:tracePt t="42342" x="4305300" y="4267200"/>
          <p14:tracePt t="42356" x="4292600" y="4267200"/>
          <p14:tracePt t="42367" x="4279900" y="4267200"/>
          <p14:tracePt t="42384" x="4273550" y="4267200"/>
          <p14:tracePt t="42400" x="4267200" y="4267200"/>
          <p14:tracePt t="42446" x="4260850" y="4267200"/>
          <p14:tracePt t="42542" x="4254500" y="4267200"/>
          <p14:tracePt t="42550" x="4241800" y="4267200"/>
          <p14:tracePt t="42558" x="4229100" y="4267200"/>
          <p14:tracePt t="42567" x="4210050" y="4267200"/>
          <p14:tracePt t="42574" x="4165600" y="4273550"/>
          <p14:tracePt t="42584" x="4140200" y="4286250"/>
          <p14:tracePt t="42606" x="4108450" y="4298950"/>
          <p14:tracePt t="42622" x="4064000" y="4311650"/>
          <p14:tracePt t="42634" x="4038600" y="4311650"/>
          <p14:tracePt t="42651" x="4006850" y="4311650"/>
          <p14:tracePt t="42667" x="3981450" y="4311650"/>
          <p14:tracePt t="42684" x="3975100" y="4311650"/>
          <p14:tracePt t="42701" x="3968750" y="4311650"/>
          <p14:tracePt t="42718" x="3956050" y="4311650"/>
          <p14:tracePt t="42734" x="3924300" y="4311650"/>
          <p14:tracePt t="42751" x="3911600" y="4311650"/>
          <p14:tracePt t="42838" x="3905250" y="4311650"/>
          <p14:tracePt t="42854" x="3892550" y="4311650"/>
          <p14:tracePt t="42862" x="3867150" y="4311650"/>
          <p14:tracePt t="42870" x="3848100" y="4311650"/>
          <p14:tracePt t="42878" x="3835400" y="4311650"/>
          <p14:tracePt t="42886" x="3803650" y="4311650"/>
          <p14:tracePt t="42886" x="3790950" y="4311650"/>
          <p14:tracePt t="42902" x="3778250" y="4311650"/>
          <p14:tracePt t="42918" x="3752850" y="4311650"/>
          <p14:tracePt t="42935" x="3721100" y="4305300"/>
          <p14:tracePt t="42951" x="3670300" y="4298950"/>
          <p14:tracePt t="42968" x="3613150" y="4298950"/>
          <p14:tracePt t="42985" x="3594100" y="4298950"/>
          <p14:tracePt t="43002" x="3581400" y="4292600"/>
          <p14:tracePt t="43018" x="3575050" y="4292600"/>
          <p14:tracePt t="43035" x="3543300" y="4292600"/>
          <p14:tracePt t="43051" x="3517900" y="4292600"/>
          <p14:tracePt t="43068" x="3467100" y="4292600"/>
          <p14:tracePt t="43085" x="3416300" y="4286250"/>
          <p14:tracePt t="43102" x="3359150" y="4279900"/>
          <p14:tracePt t="43118" x="3321050" y="4279900"/>
          <p14:tracePt t="43135" x="3257550" y="4273550"/>
          <p14:tracePt t="43152" x="3124200" y="4254500"/>
          <p14:tracePt t="43168" x="2978150" y="4235450"/>
          <p14:tracePt t="43185" x="2876550" y="4222750"/>
          <p14:tracePt t="43202" x="2844800" y="4216400"/>
          <p14:tracePt t="43218" x="2819400" y="4216400"/>
          <p14:tracePt t="43235" x="2813050" y="4210050"/>
          <p14:tracePt t="43252" x="2794000" y="4203700"/>
          <p14:tracePt t="43269" x="2774950" y="4203700"/>
          <p14:tracePt t="43285" x="2743200" y="4203700"/>
          <p14:tracePt t="43302" x="2730500" y="4203700"/>
          <p14:tracePt t="43319" x="2724150" y="4203700"/>
          <p14:tracePt t="43335" x="2717800" y="4203700"/>
          <p14:tracePt t="43352" x="2711450" y="4203700"/>
          <p14:tracePt t="43369" x="2679700" y="4203700"/>
          <p14:tracePt t="43385" x="2660650" y="4203700"/>
          <p14:tracePt t="43402" x="2654300" y="4203700"/>
          <p14:tracePt t="43419" x="2641600" y="4203700"/>
          <p14:tracePt t="43478" x="2635250" y="4203700"/>
          <p14:tracePt t="43486" x="2622550" y="4203700"/>
          <p14:tracePt t="43494" x="2603500" y="4203700"/>
          <p14:tracePt t="43510" x="2590800" y="4203700"/>
          <p14:tracePt t="43519" x="2584450" y="4210050"/>
          <p14:tracePt t="43536" x="2571750" y="4216400"/>
          <p14:tracePt t="43552" x="2552700" y="4222750"/>
          <p14:tracePt t="43569" x="2520950" y="4229100"/>
          <p14:tracePt t="43586" x="2482850" y="4229100"/>
          <p14:tracePt t="43603" x="2470150" y="4235450"/>
          <p14:tracePt t="43619" x="2463800" y="4235450"/>
          <p14:tracePt t="43636" x="2457450" y="4235450"/>
          <p14:tracePt t="43686" x="2451100" y="4235450"/>
          <p14:tracePt t="43694" x="2444750" y="4235450"/>
          <p14:tracePt t="43702" x="2425700" y="4235450"/>
          <p14:tracePt t="43877" x="2413000" y="4235450"/>
          <p14:tracePt t="43886" x="2393950" y="4241800"/>
          <p14:tracePt t="43895" x="2381250" y="4241800"/>
          <p14:tracePt t="43903" x="2362200" y="4241800"/>
          <p14:tracePt t="43982" x="2355850" y="4241800"/>
          <p14:tracePt t="44277" x="2368550" y="4241800"/>
          <p14:tracePt t="44285" x="2413000" y="4241800"/>
          <p14:tracePt t="44293" x="2546350" y="4241800"/>
          <p14:tracePt t="44304" x="2635250" y="4241800"/>
          <p14:tracePt t="44325" x="2692400" y="4254500"/>
          <p14:tracePt t="44337" x="2698750" y="4254500"/>
          <p14:tracePt t="44573" x="2730500" y="4254500"/>
          <p14:tracePt t="44581" x="2762250" y="4254500"/>
          <p14:tracePt t="44589" x="2806700" y="4254500"/>
          <p14:tracePt t="44597" x="2838450" y="4254500"/>
          <p14:tracePt t="44605" x="2914650" y="4254500"/>
          <p14:tracePt t="44605" x="2959100" y="4254500"/>
          <p14:tracePt t="44622" x="3003550" y="4254500"/>
          <p14:tracePt t="44637" x="3054350" y="4254500"/>
          <p14:tracePt t="44701" x="3060700" y="4254500"/>
          <p14:tracePt t="44718" x="3073400" y="4254500"/>
          <p14:tracePt t="44725" x="3111500" y="4267200"/>
          <p14:tracePt t="44733" x="3155950" y="4292600"/>
          <p14:tracePt t="44741" x="3282950" y="4318000"/>
          <p14:tracePt t="44757" x="3435350" y="4349750"/>
          <p14:tracePt t="44773" x="3587750" y="4381500"/>
          <p14:tracePt t="44789" x="3746500" y="4394200"/>
          <p14:tracePt t="44804" x="3917950" y="4413250"/>
          <p14:tracePt t="44821" x="4114800" y="4432300"/>
          <p14:tracePt t="44838" x="4330700" y="4432300"/>
          <p14:tracePt t="44854" x="4470400" y="4425950"/>
          <p14:tracePt t="44871" x="4552950" y="4419600"/>
          <p14:tracePt t="44888" x="4578350" y="4419600"/>
          <p14:tracePt t="44957" x="4591050" y="4419600"/>
          <p14:tracePt t="44965" x="4597400" y="4419600"/>
          <p14:tracePt t="44974" x="4603750" y="4419600"/>
          <p14:tracePt t="44982" x="4610100" y="4419600"/>
          <p14:tracePt t="45045" x="4616450" y="4419600"/>
          <p14:tracePt t="45053" x="4622800" y="4413250"/>
          <p14:tracePt t="45071" x="4686300" y="4387850"/>
          <p14:tracePt t="45072" x="4718050" y="4362450"/>
          <p14:tracePt t="45088" x="4756150" y="4343400"/>
          <p14:tracePt t="45105" x="4781550" y="4337050"/>
          <p14:tracePt t="45122" x="4806950" y="4330700"/>
          <p14:tracePt t="45138" x="4813300" y="4324350"/>
          <p14:tracePt t="45589" x="4813300" y="4337050"/>
          <p14:tracePt t="45597" x="4813300" y="4368800"/>
          <p14:tracePt t="45605" x="4813300" y="4425950"/>
          <p14:tracePt t="45615" x="4813300" y="4451350"/>
          <p14:tracePt t="45622" x="4813300" y="4483100"/>
          <p14:tracePt t="45639" x="4813300" y="4489450"/>
          <p14:tracePt t="45656" x="4813300" y="4495800"/>
          <p14:tracePt t="45757" x="4813300" y="4476750"/>
          <p14:tracePt t="45773" x="4813300" y="4445000"/>
          <p14:tracePt t="45781" x="4826000" y="4400550"/>
          <p14:tracePt t="45789" x="4826000" y="4368800"/>
          <p14:tracePt t="45790" x="4832350" y="4286250"/>
          <p14:tracePt t="45806" x="4832350" y="4229100"/>
          <p14:tracePt t="45823" x="4832350" y="4203700"/>
          <p14:tracePt t="45839" x="4832350" y="4197350"/>
          <p14:tracePt t="45925" x="4832350" y="4191000"/>
          <p14:tracePt t="45933" x="4826000" y="4197350"/>
          <p14:tracePt t="45941" x="4813300" y="4216400"/>
          <p14:tracePt t="45950" x="4806950" y="4248150"/>
          <p14:tracePt t="45957" x="4794250" y="4305300"/>
          <p14:tracePt t="45973" x="4794250" y="4324350"/>
          <p14:tracePt t="46309" x="4794250" y="4330700"/>
          <p14:tracePt t="46565" x="4800600" y="4330700"/>
          <p14:tracePt t="46583" x="4806950" y="4330700"/>
          <p14:tracePt t="46591" x="4813300" y="4330700"/>
          <p14:tracePt t="46597" x="4845050" y="4330700"/>
          <p14:tracePt t="46607" x="4889500" y="4324350"/>
          <p14:tracePt t="46624" x="4946650" y="4305300"/>
          <p14:tracePt t="46641" x="4965700" y="4286250"/>
          <p14:tracePt t="46657" x="4972050" y="4286250"/>
          <p14:tracePt t="46901" x="4984750" y="4279900"/>
          <p14:tracePt t="46909" x="5010150" y="4267200"/>
          <p14:tracePt t="46925" x="5035550" y="4267200"/>
          <p14:tracePt t="46934" x="5048250" y="4260850"/>
          <p14:tracePt t="46941" x="5086350" y="4260850"/>
          <p14:tracePt t="46975" x="5124450" y="4260850"/>
          <p14:tracePt t="46975" x="5162550" y="4254500"/>
          <p14:tracePt t="46992" x="5175250" y="4248150"/>
          <p14:tracePt t="48141" x="5194300" y="4248150"/>
          <p14:tracePt t="48157" x="5207000" y="4248150"/>
          <p14:tracePt t="48169" x="5232400" y="4248150"/>
          <p14:tracePt t="48177" x="5238750" y="4248150"/>
          <p14:tracePt t="48189" x="5251450" y="4248150"/>
          <p14:tracePt t="48197" x="5295900" y="4248150"/>
          <p14:tracePt t="48213" x="5353050" y="4248150"/>
          <p14:tracePt t="48229" x="5416550" y="4248150"/>
          <p14:tracePt t="48243" x="5524500" y="4248150"/>
          <p14:tracePt t="48260" x="5676900" y="4248150"/>
          <p14:tracePt t="48277" x="6051550" y="4248150"/>
          <p14:tracePt t="48294" x="6565900" y="4279900"/>
          <p14:tracePt t="48310" x="6769100" y="4279900"/>
          <p14:tracePt t="48327" x="7016750" y="4279900"/>
          <p14:tracePt t="48343" x="7150100" y="4267200"/>
          <p14:tracePt t="48360" x="7175500" y="4260850"/>
          <p14:tracePt t="48477" x="7188200" y="4248150"/>
          <p14:tracePt t="48485" x="7194550" y="4241800"/>
          <p14:tracePt t="48493" x="7200900" y="4235450"/>
          <p14:tracePt t="48510" x="7200900" y="4229100"/>
          <p14:tracePt t="48511" x="7213600" y="4216400"/>
          <p14:tracePt t="48527" x="7232650" y="4191000"/>
          <p14:tracePt t="48544" x="7245350" y="4152900"/>
          <p14:tracePt t="48561" x="7270750" y="4102100"/>
          <p14:tracePt t="48577" x="7283450" y="4076700"/>
          <p14:tracePt t="48613" x="7296150" y="4064000"/>
          <p14:tracePt t="48627" x="7302500" y="4057650"/>
          <p14:tracePt t="48629" x="7315200" y="4038600"/>
          <p14:tracePt t="48644" x="7340600" y="4019550"/>
          <p14:tracePt t="48661" x="7378700" y="3975100"/>
          <p14:tracePt t="48683" x="7397750" y="3949700"/>
          <p14:tracePt t="48694" x="7404100" y="3949700"/>
          <p14:tracePt t="48741" x="7410450" y="3943350"/>
          <p14:tracePt t="48749" x="7410450" y="3937000"/>
          <p14:tracePt t="48757" x="7416800" y="3937000"/>
          <p14:tracePt t="48765" x="7435850" y="3911600"/>
          <p14:tracePt t="48778" x="7448550" y="3898900"/>
          <p14:tracePt t="48794" x="7454900" y="3892550"/>
          <p14:tracePt t="48909" x="7454900" y="3886200"/>
          <p14:tracePt t="48917" x="7467600" y="3886200"/>
          <p14:tracePt t="48925" x="7480300" y="3886200"/>
          <p14:tracePt t="48933" x="7493000" y="3886200"/>
          <p14:tracePt t="48949" x="7518400" y="3886200"/>
          <p14:tracePt t="48962" x="7562850" y="3886200"/>
          <p14:tracePt t="48978" x="7594600" y="3886200"/>
          <p14:tracePt t="48994" x="7607300" y="3886200"/>
          <p14:tracePt t="49149" x="7613650" y="3886200"/>
          <p14:tracePt t="49157" x="7626350" y="3886200"/>
          <p14:tracePt t="49173" x="7639050" y="3886200"/>
          <p14:tracePt t="49181" x="7645400" y="3886200"/>
          <p14:tracePt t="49204" x="7658100" y="3886200"/>
          <p14:tracePt t="49205" x="7677150" y="3886200"/>
          <p14:tracePt t="49213" x="7689850" y="3886200"/>
          <p14:tracePt t="49229" x="7702550" y="3886200"/>
          <p14:tracePt t="49461" x="7696200" y="3886200"/>
          <p14:tracePt t="49469" x="7683500" y="3886200"/>
          <p14:tracePt t="49479" x="7664450" y="3892550"/>
          <p14:tracePt t="49485" x="7607300" y="3905250"/>
          <p14:tracePt t="49499" x="7531100" y="3911600"/>
          <p14:tracePt t="49512" x="7467600" y="3924300"/>
          <p14:tracePt t="49529" x="7416800" y="3924300"/>
          <p14:tracePt t="49741" x="7423150" y="3924300"/>
          <p14:tracePt t="49749" x="7435850" y="3924300"/>
          <p14:tracePt t="49757" x="7467600" y="3924300"/>
          <p14:tracePt t="49765" x="7505700" y="3924300"/>
          <p14:tracePt t="49779" x="7537450" y="3924300"/>
          <p14:tracePt t="49796" x="7581900" y="3924300"/>
          <p14:tracePt t="49812" x="7626350" y="3924300"/>
          <p14:tracePt t="50454" x="7620000" y="3924300"/>
          <p14:tracePt t="50462" x="7613650" y="3924300"/>
          <p14:tracePt t="50950" x="7620000" y="3924300"/>
          <p14:tracePt t="50952" x="7626350" y="3924300"/>
          <p14:tracePt t="50974" x="7639050" y="3924300"/>
          <p14:tracePt t="50982" x="7651750" y="3924300"/>
          <p14:tracePt t="51008" x="7658100" y="3924300"/>
          <p14:tracePt t="51318" x="7658100" y="3937000"/>
          <p14:tracePt t="51326" x="7645400" y="3981450"/>
          <p14:tracePt t="51342" x="7556500" y="4121150"/>
          <p14:tracePt t="51350" x="7486650" y="4241800"/>
          <p14:tracePt t="51358" x="7270750" y="4610100"/>
          <p14:tracePt t="51366" x="6985000" y="5029200"/>
          <p14:tracePt t="51390" x="6667500" y="5454650"/>
          <p14:tracePt t="51400" x="6438900" y="5715000"/>
          <p14:tracePt t="51416" x="6223000" y="5943600"/>
          <p14:tracePt t="51433" x="6051550" y="6127750"/>
          <p14:tracePt t="51449" x="5911850" y="6242050"/>
          <p14:tracePt t="51466" x="5791200" y="6318250"/>
          <p14:tracePt t="51483" x="5695950" y="6381750"/>
          <p14:tracePt t="51500" x="5638800" y="6407150"/>
          <p14:tracePt t="51516" x="5613400" y="6413500"/>
          <p14:tracePt t="51533" x="5600700" y="6426200"/>
          <p14:tracePt t="51550" x="5562600" y="6438900"/>
          <p14:tracePt t="51566" x="5549900" y="6445250"/>
          <p14:tracePt t="51583" x="5530850" y="6451600"/>
          <p14:tracePt t="51600" x="5505450" y="6464300"/>
          <p14:tracePt t="51616" x="5467350" y="6470650"/>
          <p14:tracePt t="51633" x="5448300" y="6483350"/>
          <p14:tracePt t="51650" x="5429250" y="6483350"/>
          <p14:tracePt t="51667" x="5397500" y="6496050"/>
          <p14:tracePt t="51683" x="5365750" y="6496050"/>
          <p14:tracePt t="51700" x="5302250" y="6527800"/>
          <p14:tracePt t="51717" x="5245100" y="6546850"/>
          <p14:tracePt t="51733" x="5232400" y="6546850"/>
          <p14:tracePt t="51854" x="5226050" y="6553200"/>
          <p14:tracePt t="51950" x="5219700" y="6553200"/>
          <p14:tracePt t="51990" x="5219700" y="6559550"/>
          <p14:tracePt t="52014" x="5219700" y="6565900"/>
          <p14:tracePt t="52126" x="5213350" y="6572250"/>
          <p14:tracePt t="52134" x="5207000" y="6578600"/>
          <p14:tracePt t="52143" x="5200650" y="6591300"/>
          <p14:tracePt t="52151" x="5200650" y="6597650"/>
          <p14:tracePt t="52158" x="5187950" y="6604000"/>
          <p14:tracePt t="52254" x="5187950" y="6610350"/>
          <p14:tracePt t="52302" x="5181600" y="6623050"/>
          <p14:tracePt t="52310" x="5181600" y="6642100"/>
          <p14:tracePt t="52318" x="5181600" y="6667500"/>
          <p14:tracePt t="52319" x="5175250" y="6705600"/>
          <p14:tracePt t="52334" x="5168900" y="6731000"/>
          <p14:tracePt t="52351" x="5162550" y="6756400"/>
          <p14:tracePt t="52368" x="5162550" y="6769100"/>
          <p14:tracePt t="52385" x="5162550" y="6775450"/>
          <p14:tracePt t="52702" x="5162550" y="6756400"/>
          <p14:tracePt t="52710" x="5162550" y="6731000"/>
          <p14:tracePt t="52718" x="5162550" y="6686550"/>
          <p14:tracePt t="52727" x="5162550" y="6661150"/>
          <p14:tracePt t="52735" x="5162550" y="6616700"/>
          <p14:tracePt t="52753" x="5143500" y="6572250"/>
          <p14:tracePt t="52768" x="5124450" y="6527800"/>
          <p14:tracePt t="52785" x="5086350" y="6464300"/>
          <p14:tracePt t="52802" x="4984750" y="6350000"/>
          <p14:tracePt t="52819" x="4762500" y="6096000"/>
          <p14:tracePt t="52835" x="4451350" y="5708650"/>
          <p14:tracePt t="52852" x="4133850" y="5321300"/>
          <p14:tracePt t="52869" x="4070350" y="5245100"/>
          <p14:tracePt t="52885" x="4064000" y="5232400"/>
          <p14:tracePt t="52902" x="4057650" y="5226050"/>
          <p14:tracePt t="52974" x="4051300" y="5219700"/>
          <p14:tracePt t="52982" x="4038600" y="5213350"/>
          <p14:tracePt t="53046" x="4019550" y="5207000"/>
          <p14:tracePt t="53054" x="4013200" y="5200650"/>
          <p14:tracePt t="53062" x="4000500" y="5194300"/>
          <p14:tracePt t="53070" x="3981450" y="5187950"/>
          <p14:tracePt t="53086" x="3975100" y="5187950"/>
          <p14:tracePt t="53232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activity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010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Activity of a given amount of radionuclide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Use A=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N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Use of carrier should be included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SA of </a:t>
            </a:r>
            <a:r>
              <a:rPr lang="en-US" baseline="30000" dirty="0" smtClean="0"/>
              <a:t>226</a:t>
            </a:r>
            <a:r>
              <a:rPr lang="en-US" dirty="0" smtClean="0"/>
              <a:t>Ra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1 g </a:t>
            </a:r>
            <a:r>
              <a:rPr lang="en-US" baseline="30000" dirty="0" smtClean="0"/>
              <a:t>226</a:t>
            </a:r>
            <a:r>
              <a:rPr lang="en-US" dirty="0" smtClean="0"/>
              <a:t>Ra, t</a:t>
            </a:r>
            <a:r>
              <a:rPr lang="en-US" baseline="-25000" dirty="0" smtClean="0"/>
              <a:t>1/2</a:t>
            </a:r>
            <a:r>
              <a:rPr lang="en-US" dirty="0" smtClean="0"/>
              <a:t>= 1599 a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1 g * 1 mole/226 g * 6.02E23 atoms/mole = 2.66E21 atom = 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</a:t>
            </a:r>
            <a:r>
              <a:rPr lang="en-US" baseline="-25000" dirty="0" smtClean="0"/>
              <a:t>1/2</a:t>
            </a:r>
            <a:r>
              <a:rPr lang="en-US" dirty="0" smtClean="0"/>
              <a:t>=1599 a *</a:t>
            </a:r>
            <a:r>
              <a:rPr lang="en-US" dirty="0" smtClean="0">
                <a:latin typeface="Times New Roman" pitchFamily="18" charset="0"/>
              </a:rPr>
              <a:t>3.16E7 s/a = 5.05E10 s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=ln2/ 5.05E10 s =1.37E-11 s</a:t>
            </a:r>
            <a:r>
              <a:rPr lang="en-US" baseline="30000" dirty="0" smtClean="0">
                <a:latin typeface="Times New Roman" pitchFamily="18" charset="0"/>
              </a:rPr>
              <a:t>-1</a:t>
            </a:r>
            <a:endParaRPr lang="en-US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dirty="0" smtClean="0"/>
              <a:t>A= </a:t>
            </a:r>
            <a:r>
              <a:rPr lang="en-US" dirty="0" smtClean="0">
                <a:latin typeface="Times New Roman" pitchFamily="18" charset="0"/>
              </a:rPr>
              <a:t>1.37E-11 s</a:t>
            </a:r>
            <a:r>
              <a:rPr lang="en-US" baseline="30000" dirty="0" smtClean="0">
                <a:latin typeface="Times New Roman" pitchFamily="18" charset="0"/>
              </a:rPr>
              <a:t>-1</a:t>
            </a:r>
            <a:r>
              <a:rPr lang="en-US" dirty="0" smtClean="0">
                <a:latin typeface="Times New Roman" pitchFamily="18" charset="0"/>
              </a:rPr>
              <a:t> * </a:t>
            </a:r>
            <a:r>
              <a:rPr lang="en-US" dirty="0" smtClean="0"/>
              <a:t>2.66E21=3.7E10 </a:t>
            </a:r>
            <a:r>
              <a:rPr lang="en-US" dirty="0" err="1" smtClean="0"/>
              <a:t>Bq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Definition of a Curie!</a:t>
            </a:r>
          </a:p>
          <a:p>
            <a:pPr lvl="2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endParaRPr lang="en-US" dirty="0" smtClean="0">
              <a:latin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2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01"/>
    </mc:Choice>
    <mc:Fallback xmlns="">
      <p:transition spd="slow" advTm="9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76" x="3475038" y="1817688"/>
          <p14:tracePt t="1772" x="3468688" y="1817688"/>
          <p14:tracePt t="1788" x="3463925" y="1817688"/>
          <p14:tracePt t="1796" x="3451225" y="1817688"/>
          <p14:tracePt t="1812" x="3440113" y="1817688"/>
          <p14:tracePt t="1820" x="3411538" y="1811338"/>
          <p14:tracePt t="1836" x="3378200" y="1811338"/>
          <p14:tracePt t="1852" x="3336925" y="1800225"/>
          <p14:tracePt t="1868" x="3321050" y="1793875"/>
          <p14:tracePt t="1876" x="3292475" y="1789113"/>
          <p14:tracePt t="1887" x="3251200" y="1778000"/>
          <p14:tracePt t="1904" x="3194050" y="1760538"/>
          <p14:tracePt t="1937" x="3154363" y="1749425"/>
          <p14:tracePt t="1940" x="3121025" y="1743075"/>
          <p14:tracePt t="1956" x="3103563" y="1736725"/>
          <p14:tracePt t="1972" x="3086100" y="1736725"/>
          <p14:tracePt t="1988" x="3068638" y="1736725"/>
          <p14:tracePt t="2003" x="3028950" y="1736725"/>
          <p14:tracePt t="2028" x="2989263" y="1725613"/>
          <p14:tracePt t="2044" x="2954338" y="1720850"/>
          <p14:tracePt t="2060" x="2921000" y="1714500"/>
          <p14:tracePt t="2076" x="2886075" y="1708150"/>
          <p14:tracePt t="2088" x="2857500" y="1708150"/>
          <p14:tracePt t="2104" x="2822575" y="1708150"/>
          <p14:tracePt t="2120" x="2794000" y="1708150"/>
          <p14:tracePt t="2137" x="2771775" y="1708150"/>
          <p14:tracePt t="2154" x="2743200" y="1708150"/>
          <p14:tracePt t="2170" x="2725738" y="1708150"/>
          <p14:tracePt t="2187" x="2679700" y="1714500"/>
          <p14:tracePt t="2204" x="2635250" y="1720850"/>
          <p14:tracePt t="2222" x="2571750" y="1725613"/>
          <p14:tracePt t="2237" x="2508250" y="1736725"/>
          <p14:tracePt t="2254" x="2457450" y="1743075"/>
          <p14:tracePt t="2270" x="2400300" y="1754188"/>
          <p14:tracePt t="2287" x="2360613" y="1760538"/>
          <p14:tracePt t="2304" x="2320925" y="1760538"/>
          <p14:tracePt t="2321" x="2274888" y="1771650"/>
          <p14:tracePt t="2337" x="2239963" y="1778000"/>
          <p14:tracePt t="2354" x="2193925" y="1782763"/>
          <p14:tracePt t="2370" x="2136775" y="1789113"/>
          <p14:tracePt t="2387" x="2028825" y="1793875"/>
          <p14:tracePt t="2405" x="1978025" y="1793875"/>
          <p14:tracePt t="2421" x="1943100" y="1800225"/>
          <p14:tracePt t="2437" x="1925638" y="1806575"/>
          <p14:tracePt t="2455" x="1908175" y="1806575"/>
          <p14:tracePt t="2470" x="1879600" y="1817688"/>
          <p14:tracePt t="2487" x="1868488" y="1822450"/>
          <p14:tracePt t="2504" x="1846263" y="1828800"/>
          <p14:tracePt t="2520" x="1839913" y="1828800"/>
          <p14:tracePt t="2537" x="1828800" y="1835150"/>
          <p14:tracePt t="2572" x="1822450" y="1835150"/>
          <p14:tracePt t="2588" x="1822450" y="1839913"/>
          <p14:tracePt t="2604" x="1811338" y="1839913"/>
          <p14:tracePt t="2636" x="1806575" y="1846263"/>
          <p14:tracePt t="2676" x="1806575" y="1851025"/>
          <p14:tracePt t="2756" x="1800225" y="1851025"/>
          <p14:tracePt t="3732" x="1800225" y="1857375"/>
          <p14:tracePt t="3772" x="1800225" y="1874838"/>
          <p14:tracePt t="3772" x="1800225" y="1914525"/>
          <p14:tracePt t="3788" x="1800225" y="1936750"/>
          <p14:tracePt t="3788" x="1800225" y="1965325"/>
          <p14:tracePt t="3805" x="1806575" y="2000250"/>
          <p14:tracePt t="3820" x="1806575" y="2022475"/>
          <p14:tracePt t="3838" x="1806575" y="2035175"/>
          <p14:tracePt t="3853" x="1806575" y="2046288"/>
          <p14:tracePt t="3871" x="1806575" y="2057400"/>
          <p14:tracePt t="3916" x="1811338" y="2068513"/>
          <p14:tracePt t="3932" x="1811338" y="2074863"/>
          <p14:tracePt t="3948" x="1811338" y="2079625"/>
          <p14:tracePt t="3956" x="1811338" y="2085975"/>
          <p14:tracePt t="3980" x="1817688" y="2097088"/>
          <p14:tracePt t="3988" x="1822450" y="2103438"/>
          <p14:tracePt t="3988" x="1835150" y="2114550"/>
          <p14:tracePt t="4004" x="1851025" y="2125663"/>
          <p14:tracePt t="4020" x="1874838" y="2143125"/>
          <p14:tracePt t="4037" x="1914525" y="2160588"/>
          <p14:tracePt t="4054" x="1949450" y="2182813"/>
          <p14:tracePt t="4070" x="2006600" y="2206625"/>
          <p14:tracePt t="4087" x="2063750" y="2235200"/>
          <p14:tracePt t="4104" x="2120900" y="2257425"/>
          <p14:tracePt t="4120" x="2193925" y="2286000"/>
          <p14:tracePt t="4137" x="2274888" y="2314575"/>
          <p14:tracePt t="4153" x="2365375" y="2349500"/>
          <p14:tracePt t="4170" x="2486025" y="2382838"/>
          <p14:tracePt t="4187" x="2657475" y="2400300"/>
          <p14:tracePt t="4204" x="2760663" y="2417763"/>
          <p14:tracePt t="4220" x="2840038" y="2428875"/>
          <p14:tracePt t="4237" x="2908300" y="2439988"/>
          <p14:tracePt t="4253" x="2982913" y="2439988"/>
          <p14:tracePt t="4270" x="3063875" y="2439988"/>
          <p14:tracePt t="4287" x="3136900" y="2439988"/>
          <p14:tracePt t="4304" x="3222625" y="2435225"/>
          <p14:tracePt t="4320" x="3279775" y="2428875"/>
          <p14:tracePt t="4337" x="3354388" y="2411413"/>
          <p14:tracePt t="4353" x="3422650" y="2382838"/>
          <p14:tracePt t="4370" x="3475038" y="2371725"/>
          <p14:tracePt t="4387" x="3532188" y="2349500"/>
          <p14:tracePt t="4404" x="3565525" y="2325688"/>
          <p14:tracePt t="4421" x="3622675" y="2303463"/>
          <p14:tracePt t="4438" x="3679825" y="2268538"/>
          <p14:tracePt t="4453" x="3760788" y="2211388"/>
          <p14:tracePt t="4470" x="3811588" y="2171700"/>
          <p14:tracePt t="4487" x="3829050" y="2160588"/>
          <p14:tracePt t="4504" x="3829050" y="2154238"/>
          <p14:tracePt t="4520" x="3829050" y="2149475"/>
          <p14:tracePt t="4537" x="3811588" y="2132013"/>
          <p14:tracePt t="4553" x="3783013" y="2108200"/>
          <p14:tracePt t="4570" x="3760788" y="2097088"/>
          <p14:tracePt t="4587" x="3703638" y="2068513"/>
          <p14:tracePt t="4604" x="3692525" y="2057400"/>
          <p14:tracePt t="4620" x="3675063" y="2051050"/>
          <p14:tracePt t="4636" x="3668713" y="2046288"/>
          <p14:tracePt t="4653" x="3651250" y="2035175"/>
          <p14:tracePt t="4670" x="3635375" y="2017713"/>
          <p14:tracePt t="4686" x="3611563" y="1989138"/>
          <p14:tracePt t="4703" x="3565525" y="1943100"/>
          <p14:tracePt t="4719" x="3525838" y="1908175"/>
          <p14:tracePt t="4736" x="3497263" y="1885950"/>
          <p14:tracePt t="4753" x="3479800" y="1874838"/>
          <p14:tracePt t="4770" x="3468688" y="1868488"/>
          <p14:tracePt t="4786" x="3457575" y="1863725"/>
          <p14:tracePt t="4803" x="3422650" y="1846263"/>
          <p14:tracePt t="4820" x="3360738" y="1828800"/>
          <p14:tracePt t="4837" x="3268663" y="1800225"/>
          <p14:tracePt t="4853" x="3171825" y="1778000"/>
          <p14:tracePt t="4870" x="3074988" y="1760538"/>
          <p14:tracePt t="4887" x="2982913" y="1749425"/>
          <p14:tracePt t="4904" x="2908300" y="1731963"/>
          <p14:tracePt t="4920" x="2846388" y="1725613"/>
          <p14:tracePt t="4937" x="2794000" y="1725613"/>
          <p14:tracePt t="4954" x="2749550" y="1720850"/>
          <p14:tracePt t="4970" x="2708275" y="1714500"/>
          <p14:tracePt t="4987" x="2617788" y="1720850"/>
          <p14:tracePt t="5004" x="2554288" y="1725613"/>
          <p14:tracePt t="5020" x="2479675" y="1736725"/>
          <p14:tracePt t="5037" x="2406650" y="1749425"/>
          <p14:tracePt t="5053" x="2365375" y="1754188"/>
          <p14:tracePt t="5070" x="2308225" y="1771650"/>
          <p14:tracePt t="5087" x="2257425" y="1782763"/>
          <p14:tracePt t="5104" x="2189163" y="1806575"/>
          <p14:tracePt t="5121" x="2114550" y="1828800"/>
          <p14:tracePt t="5137" x="2057400" y="1846263"/>
          <p14:tracePt t="5153" x="2011363" y="1857375"/>
          <p14:tracePt t="5170" x="1993900" y="1868488"/>
          <p14:tracePt t="5187" x="1965325" y="1874838"/>
          <p14:tracePt t="5204" x="1943100" y="1885950"/>
          <p14:tracePt t="5220" x="1931988" y="1892300"/>
          <p14:tracePt t="5237" x="1914525" y="1903413"/>
          <p14:tracePt t="5253" x="1892300" y="1908175"/>
          <p14:tracePt t="5270" x="1874838" y="1920875"/>
          <p14:tracePt t="5287" x="1857375" y="1931988"/>
          <p14:tracePt t="5304" x="1851025" y="1931988"/>
          <p14:tracePt t="5320" x="1846263" y="1936750"/>
          <p14:tracePt t="5337" x="1839913" y="1936750"/>
          <p14:tracePt t="5353" x="1839913" y="1943100"/>
          <p14:tracePt t="5370" x="1835150" y="1954213"/>
          <p14:tracePt t="5387" x="1828800" y="1954213"/>
          <p14:tracePt t="5403" x="1822450" y="1960563"/>
          <p14:tracePt t="5420" x="1822450" y="1965325"/>
          <p14:tracePt t="5729" x="0" y="0"/>
        </p14:tracePtLst>
        <p14:tracePtLst>
          <p14:tracePt t="25892" x="1925638" y="2674938"/>
          <p14:tracePt t="25916" x="1920875" y="2674938"/>
          <p14:tracePt t="25946" x="1908175" y="2674938"/>
          <p14:tracePt t="25956" x="1897063" y="2668588"/>
          <p14:tracePt t="25970" x="1879600" y="2668588"/>
          <p14:tracePt t="25972" x="1846263" y="2657475"/>
          <p14:tracePt t="25988" x="1736725" y="2640013"/>
          <p14:tracePt t="26005" x="1646238" y="2617788"/>
          <p14:tracePt t="26021" x="1525588" y="2600325"/>
          <p14:tracePt t="26038" x="1371600" y="2582863"/>
          <p14:tracePt t="26054" x="1222375" y="2578100"/>
          <p14:tracePt t="26071" x="1096963" y="2571750"/>
          <p14:tracePt t="26089" x="977900" y="2571750"/>
          <p14:tracePt t="26104" x="879475" y="2560638"/>
          <p14:tracePt t="26121" x="788988" y="2560638"/>
          <p14:tracePt t="26137" x="749300" y="2560638"/>
          <p14:tracePt t="26154" x="725488" y="2571750"/>
          <p14:tracePt t="26171" x="714375" y="2578100"/>
          <p14:tracePt t="26188" x="703263" y="2582863"/>
          <p14:tracePt t="26204" x="679450" y="2617788"/>
          <p14:tracePt t="26221" x="650875" y="2646363"/>
          <p14:tracePt t="26238" x="635000" y="2679700"/>
          <p14:tracePt t="26254" x="617538" y="2720975"/>
          <p14:tracePt t="26271" x="606425" y="2760663"/>
          <p14:tracePt t="26288" x="606425" y="2800350"/>
          <p14:tracePt t="26304" x="606425" y="2840038"/>
          <p14:tracePt t="26322" x="606425" y="2874963"/>
          <p14:tracePt t="26337" x="606425" y="2908300"/>
          <p14:tracePt t="26354" x="611188" y="2925763"/>
          <p14:tracePt t="26371" x="628650" y="2943225"/>
          <p14:tracePt t="26388" x="628650" y="2954338"/>
          <p14:tracePt t="26404" x="646113" y="2971800"/>
          <p14:tracePt t="26421" x="657225" y="2978150"/>
          <p14:tracePt t="26437" x="663575" y="2989263"/>
          <p14:tracePt t="26454" x="679450" y="3000375"/>
          <p14:tracePt t="26470" x="692150" y="3006725"/>
          <p14:tracePt t="26487" x="703263" y="3017838"/>
          <p14:tracePt t="26503" x="708025" y="3022600"/>
          <p14:tracePt t="26520" x="720725" y="3028950"/>
          <p14:tracePt t="26536" x="731838" y="3040063"/>
          <p14:tracePt t="26553" x="742950" y="3046413"/>
          <p14:tracePt t="26570" x="765175" y="3057525"/>
          <p14:tracePt t="26587" x="782638" y="3068638"/>
          <p14:tracePt t="26603" x="793750" y="3068638"/>
          <p14:tracePt t="26603" x="806450" y="3074988"/>
          <p14:tracePt t="26620" x="835025" y="3086100"/>
          <p14:tracePt t="26637" x="868363" y="3103563"/>
          <p14:tracePt t="26653" x="936625" y="3121025"/>
          <p14:tracePt t="26670" x="1000125" y="3136900"/>
          <p14:tracePt t="26687" x="1063625" y="3154363"/>
          <p14:tracePt t="26703" x="1125538" y="3165475"/>
          <p14:tracePt t="26719" x="1189038" y="3178175"/>
          <p14:tracePt t="26736" x="1250950" y="3189288"/>
          <p14:tracePt t="26753" x="1325563" y="3194050"/>
          <p14:tracePt t="26769" x="1393825" y="3194050"/>
          <p14:tracePt t="26786" x="1474788" y="3194050"/>
          <p14:tracePt t="26803" x="1543050" y="3194050"/>
          <p14:tracePt t="26819" x="1663700" y="3194050"/>
          <p14:tracePt t="26836" x="1749425" y="3194050"/>
          <p14:tracePt t="26853" x="1828800" y="3189288"/>
          <p14:tracePt t="26869" x="1920875" y="3189288"/>
          <p14:tracePt t="26886" x="2017713" y="3182938"/>
          <p14:tracePt t="26903" x="2108200" y="3178175"/>
          <p14:tracePt t="26919" x="2193925" y="3165475"/>
          <p14:tracePt t="26936" x="2274888" y="3143250"/>
          <p14:tracePt t="26953" x="2360613" y="3121025"/>
          <p14:tracePt t="26969" x="2422525" y="3103563"/>
          <p14:tracePt t="26986" x="2468563" y="3079750"/>
          <p14:tracePt t="27003" x="2520950" y="3051175"/>
          <p14:tracePt t="27020" x="2554288" y="3028950"/>
          <p14:tracePt t="27037" x="2578100" y="3011488"/>
          <p14:tracePt t="27053" x="2606675" y="2989263"/>
          <p14:tracePt t="27072" x="2628900" y="2978150"/>
          <p14:tracePt t="27087" x="2640013" y="2960688"/>
          <p14:tracePt t="27104" x="2646363" y="2954338"/>
          <p14:tracePt t="27121" x="2657475" y="2943225"/>
          <p14:tracePt t="27138" x="2674938" y="2921000"/>
          <p14:tracePt t="27154" x="2674938" y="2914650"/>
          <p14:tracePt t="27171" x="2674938" y="2903538"/>
          <p14:tracePt t="27187" x="2674938" y="2892425"/>
          <p14:tracePt t="27205" x="2674938" y="2879725"/>
          <p14:tracePt t="27221" x="2674938" y="2874963"/>
          <p14:tracePt t="27237" x="2674938" y="2863850"/>
          <p14:tracePt t="27254" x="2674938" y="2857500"/>
          <p14:tracePt t="27271" x="2668588" y="2851150"/>
          <p14:tracePt t="27287" x="2657475" y="2846388"/>
          <p14:tracePt t="27303" x="2628900" y="2828925"/>
          <p14:tracePt t="27320" x="2565400" y="2806700"/>
          <p14:tracePt t="27337" x="2474913" y="2765425"/>
          <p14:tracePt t="27353" x="2389188" y="2749550"/>
          <p14:tracePt t="27370" x="2303463" y="2725738"/>
          <p14:tracePt t="27387" x="2222500" y="2720975"/>
          <p14:tracePt t="27405" x="2178050" y="2714625"/>
          <p14:tracePt t="27421" x="2132013" y="2708275"/>
          <p14:tracePt t="27438" x="2051050" y="2703513"/>
          <p14:tracePt t="27454" x="1960563" y="2692400"/>
          <p14:tracePt t="27471" x="1868488" y="2692400"/>
          <p14:tracePt t="27487" x="1800225" y="2692400"/>
          <p14:tracePt t="27504" x="1743075" y="2692400"/>
          <p14:tracePt t="27521" x="1679575" y="2692400"/>
          <p14:tracePt t="27539" x="1611313" y="2697163"/>
          <p14:tracePt t="27554" x="1525588" y="2708275"/>
          <p14:tracePt t="27571" x="1435100" y="2720975"/>
          <p14:tracePt t="27587" x="1314450" y="2749550"/>
          <p14:tracePt t="27605" x="1235075" y="2778125"/>
          <p14:tracePt t="27620" x="1154113" y="2806700"/>
          <p14:tracePt t="27637" x="1057275" y="2857500"/>
          <p14:tracePt t="27653" x="949325" y="2908300"/>
          <p14:tracePt t="27671" x="835025" y="2965450"/>
          <p14:tracePt t="27687" x="765175" y="3006725"/>
          <p14:tracePt t="27704" x="742950" y="3035300"/>
          <p14:tracePt t="27721" x="720725" y="3051175"/>
          <p14:tracePt t="27738" x="714375" y="3074988"/>
          <p14:tracePt t="27754" x="703263" y="3097213"/>
          <p14:tracePt t="27771" x="703263" y="3114675"/>
          <p14:tracePt t="27787" x="703263" y="3132138"/>
          <p14:tracePt t="27805" x="708025" y="3132138"/>
          <p14:tracePt t="27821" x="714375" y="3136900"/>
          <p14:tracePt t="27837" x="720725" y="3143250"/>
          <p14:tracePt t="27854" x="742950" y="3154363"/>
          <p14:tracePt t="27871" x="793750" y="3171825"/>
          <p14:tracePt t="27887" x="896938" y="3200400"/>
          <p14:tracePt t="27904" x="1017588" y="3240088"/>
          <p14:tracePt t="27921" x="1154113" y="3268663"/>
          <p14:tracePt t="27938" x="1285875" y="3292475"/>
          <p14:tracePt t="27954" x="1406525" y="3297238"/>
          <p14:tracePt t="27971" x="1503363" y="3314700"/>
          <p14:tracePt t="27987" x="1646238" y="3314700"/>
          <p14:tracePt t="28005" x="1731963" y="3314700"/>
          <p14:tracePt t="28021" x="1793875" y="3314700"/>
          <p14:tracePt t="28038" x="1857375" y="3314700"/>
          <p14:tracePt t="28054" x="1908175" y="3308350"/>
          <p14:tracePt t="28071" x="1971675" y="3292475"/>
          <p14:tracePt t="28087" x="2035175" y="3279775"/>
          <p14:tracePt t="28104" x="2097088" y="3268663"/>
          <p14:tracePt t="28121" x="2154238" y="3251200"/>
          <p14:tracePt t="28138" x="2178050" y="3240088"/>
          <p14:tracePt t="28153" x="2193925" y="3222625"/>
          <p14:tracePt t="28171" x="2206625" y="3211513"/>
          <p14:tracePt t="28187" x="2228850" y="3194050"/>
          <p14:tracePt t="28205" x="2246313" y="3178175"/>
          <p14:tracePt t="28221" x="2263775" y="3165475"/>
          <p14:tracePt t="28237" x="2274888" y="3160713"/>
          <p14:tracePt t="28254" x="2279650" y="3154363"/>
          <p14:tracePt t="28272" x="2292350" y="3143250"/>
          <p14:tracePt t="28288" x="2297113" y="3132138"/>
          <p14:tracePt t="28304" x="2303463" y="3132138"/>
          <p14:tracePt t="28321" x="2308225" y="3125788"/>
          <p14:tracePt t="28452" x="2314575" y="3125788"/>
          <p14:tracePt t="28660" x="2308225" y="3125788"/>
          <p14:tracePt t="28676" x="2303463" y="3125788"/>
          <p14:tracePt t="28685" x="2297113" y="3125788"/>
          <p14:tracePt t="28709" x="2292350" y="3125788"/>
          <p14:tracePt t="28716" x="2286000" y="3125788"/>
          <p14:tracePt t="28748" x="2279650" y="3125788"/>
          <p14:tracePt t="28764" x="2268538" y="3114675"/>
          <p14:tracePt t="28780" x="2268538" y="3108325"/>
          <p14:tracePt t="28788" x="2263775" y="3103563"/>
          <p14:tracePt t="28788" x="2257425" y="3092450"/>
          <p14:tracePt t="28804" x="2251075" y="3086100"/>
          <p14:tracePt t="28821" x="2246313" y="3074988"/>
          <p14:tracePt t="29148" x="2257425" y="3074988"/>
          <p14:tracePt t="29164" x="2263775" y="3074988"/>
          <p14:tracePt t="29177" x="2263775" y="3068638"/>
          <p14:tracePt t="29196" x="2268538" y="3068638"/>
          <p14:tracePt t="29340" x="2274888" y="3063875"/>
          <p14:tracePt t="29380" x="2279650" y="3063875"/>
          <p14:tracePt t="29500" x="2286000" y="3063875"/>
          <p14:tracePt t="29525" x="2292350" y="3057525"/>
          <p14:tracePt t="29548" x="2297113" y="3057525"/>
          <p14:tracePt t="29636" x="2303463" y="3057525"/>
          <p14:tracePt t="29660" x="2314575" y="3057525"/>
          <p14:tracePt t="29684" x="2314575" y="3051175"/>
          <p14:tracePt t="29697" x="2320925" y="3051175"/>
          <p14:tracePt t="29697" x="2325688" y="3051175"/>
          <p14:tracePt t="29732" x="2336800" y="3046413"/>
          <p14:tracePt t="29748" x="2343150" y="3046413"/>
          <p14:tracePt t="29756" x="2349500" y="3046413"/>
          <p14:tracePt t="29772" x="2365375" y="3046413"/>
          <p14:tracePt t="29788" x="2371725" y="3046413"/>
          <p14:tracePt t="29804" x="2382838" y="3046413"/>
          <p14:tracePt t="29805" x="2393950" y="3046413"/>
          <p14:tracePt t="29860" x="2400300" y="3046413"/>
          <p14:tracePt t="29876" x="2406650" y="3046413"/>
          <p14:tracePt t="30299" x="0" y="0"/>
        </p14:tracePtLst>
        <p14:tracePtLst>
          <p14:tracePt t="33897" x="3371850" y="3532188"/>
          <p14:tracePt t="33981" x="3378200" y="3532188"/>
          <p14:tracePt t="33989" x="3394075" y="3532188"/>
          <p14:tracePt t="34005" x="3417888" y="3532188"/>
          <p14:tracePt t="34021" x="3451225" y="3532188"/>
          <p14:tracePt t="34037" x="3508375" y="3536950"/>
          <p14:tracePt t="34053" x="3554413" y="3549650"/>
          <p14:tracePt t="34068" x="3578225" y="3554413"/>
          <p14:tracePt t="34077" x="3640138" y="3565525"/>
          <p14:tracePt t="34088" x="3703638" y="3578225"/>
          <p14:tracePt t="34121" x="3778250" y="3589338"/>
          <p14:tracePt t="34125" x="3846513" y="3600450"/>
          <p14:tracePt t="34141" x="3897313" y="3606800"/>
          <p14:tracePt t="34157" x="3943350" y="3606800"/>
          <p14:tracePt t="34172" x="3978275" y="3606800"/>
          <p14:tracePt t="34188" x="3994150" y="3606800"/>
          <p14:tracePt t="34188" x="4006850" y="3606800"/>
          <p14:tracePt t="34220" x="4022725" y="3606800"/>
          <p14:tracePt t="34236" x="4035425" y="3600450"/>
          <p14:tracePt t="34260" x="4040188" y="3594100"/>
          <p14:tracePt t="34276" x="4046538" y="3594100"/>
          <p14:tracePt t="34292" x="4057650" y="3594100"/>
          <p14:tracePt t="34308" x="4064000" y="3589338"/>
          <p14:tracePt t="34320" x="4068763" y="3589338"/>
          <p14:tracePt t="34320" x="4075113" y="3582988"/>
          <p14:tracePt t="34337" x="4079875" y="3582988"/>
          <p14:tracePt t="35212" x="4086225" y="3582988"/>
          <p14:tracePt t="35228" x="4097338" y="3578225"/>
          <p14:tracePt t="35236" x="4114800" y="3571875"/>
          <p14:tracePt t="35253" x="4125913" y="3571875"/>
          <p14:tracePt t="35254" x="4137025" y="3571875"/>
          <p14:tracePt t="35270" x="4149725" y="3571875"/>
          <p14:tracePt t="35308" x="4154488" y="3571875"/>
          <p14:tracePt t="35330" x="4154488" y="3565525"/>
          <p14:tracePt t="35348" x="4160838" y="3565525"/>
          <p14:tracePt t="35364" x="4165600" y="3565525"/>
          <p14:tracePt t="35412" x="4171950" y="3565525"/>
          <p14:tracePt t="35444" x="4178300" y="3565525"/>
          <p14:tracePt t="35468" x="4183063" y="3565525"/>
          <p14:tracePt t="35484" x="4189413" y="3565525"/>
          <p14:tracePt t="35500" x="4200525" y="3565525"/>
          <p14:tracePt t="35532" x="4206875" y="3565525"/>
          <p14:tracePt t="35535" x="4211638" y="3565525"/>
          <p14:tracePt t="35555" x="4217988" y="3565525"/>
          <p14:tracePt t="35580" x="4222750" y="3565525"/>
          <p14:tracePt t="35597" x="4235450" y="3565525"/>
          <p14:tracePt t="35602" x="4251325" y="3565525"/>
          <p14:tracePt t="35613" x="4257675" y="3565525"/>
          <p14:tracePt t="35620" x="4279900" y="3565525"/>
          <p14:tracePt t="35637" x="4292600" y="3565525"/>
          <p14:tracePt t="35653" x="4303713" y="3571875"/>
          <p14:tracePt t="35670" x="4314825" y="3571875"/>
          <p14:tracePt t="35687" x="4325938" y="3571875"/>
          <p14:tracePt t="35704" x="4343400" y="3571875"/>
          <p14:tracePt t="35720" x="4354513" y="3571875"/>
          <p14:tracePt t="35737" x="4371975" y="3571875"/>
          <p14:tracePt t="35753" x="4389438" y="3571875"/>
          <p14:tracePt t="35770" x="4411663" y="3571875"/>
          <p14:tracePt t="35787" x="4440238" y="3565525"/>
          <p14:tracePt t="35804" x="4464050" y="3565525"/>
          <p14:tracePt t="35820" x="4497388" y="3565525"/>
          <p14:tracePt t="35837" x="4537075" y="3560763"/>
          <p14:tracePt t="35853" x="4572000" y="3560763"/>
          <p14:tracePt t="35870" x="4600575" y="3560763"/>
          <p14:tracePt t="35887" x="4611688" y="3560763"/>
          <p14:tracePt t="35904" x="4622800" y="3560763"/>
          <p14:tracePt t="35920" x="4635500" y="3560763"/>
          <p14:tracePt t="35937" x="4646613" y="3554413"/>
          <p14:tracePt t="35953" x="4657725" y="3554413"/>
          <p14:tracePt t="35970" x="4675188" y="3554413"/>
          <p14:tracePt t="35986" x="4692650" y="3554413"/>
          <p14:tracePt t="36003" x="4721225" y="3554413"/>
          <p14:tracePt t="36020" x="4732338" y="3554413"/>
          <p14:tracePt t="36036" x="4737100" y="3554413"/>
          <p14:tracePt t="36053" x="4760913" y="3554413"/>
          <p14:tracePt t="36069" x="4765675" y="3549650"/>
          <p14:tracePt t="36086" x="4778375" y="3549650"/>
          <p14:tracePt t="36103" x="4789488" y="3549650"/>
          <p14:tracePt t="36120" x="4794250" y="3549650"/>
          <p14:tracePt t="36137" x="4818063" y="3543300"/>
          <p14:tracePt t="36153" x="4822825" y="3543300"/>
          <p14:tracePt t="36170" x="4840288" y="3536950"/>
          <p14:tracePt t="36187" x="4846638" y="3536950"/>
          <p14:tracePt t="36204" x="4857750" y="3536950"/>
          <p14:tracePt t="36667" x="4851400" y="3536950"/>
          <p14:tracePt t="36708" x="4846638" y="3536950"/>
          <p14:tracePt t="36708" x="0" y="0"/>
        </p14:tracePtLst>
        <p14:tracePtLst>
          <p14:tracePt t="40407" x="3640138" y="3829050"/>
          <p14:tracePt t="40603" x="3646488" y="3829050"/>
          <p14:tracePt t="40619" x="3657600" y="3822700"/>
          <p14:tracePt t="40620" x="3663950" y="3822700"/>
          <p14:tracePt t="40636" x="3668713" y="3817938"/>
          <p14:tracePt t="40653" x="3686175" y="3811588"/>
          <p14:tracePt t="40654" x="3708400" y="3806825"/>
          <p14:tracePt t="40670" x="3721100" y="3806825"/>
          <p14:tracePt t="40687" x="3732213" y="3806825"/>
          <p14:tracePt t="40703" x="3736975" y="3800475"/>
          <p14:tracePt t="40720" x="3743325" y="3794125"/>
          <p14:tracePt t="40771" x="3743325" y="3789363"/>
          <p14:tracePt t="40867" x="3732213" y="3789363"/>
          <p14:tracePt t="40875" x="3725863" y="3789363"/>
          <p14:tracePt t="40886" x="3703638" y="3783013"/>
          <p14:tracePt t="40887" x="3582988" y="3760788"/>
          <p14:tracePt t="40903" x="3422650" y="3736975"/>
          <p14:tracePt t="40920" x="3257550" y="3721100"/>
          <p14:tracePt t="40937" x="3097213" y="3714750"/>
          <p14:tracePt t="40954" x="2971800" y="3708400"/>
          <p14:tracePt t="40972" x="2914650" y="3708400"/>
          <p14:tracePt t="40988" x="2903538" y="3708400"/>
          <p14:tracePt t="41028" x="2897188" y="3708400"/>
          <p14:tracePt t="41037" x="2886075" y="3708400"/>
          <p14:tracePt t="41048" x="2868613" y="3708400"/>
          <p14:tracePt t="41055" x="2817813" y="3721100"/>
          <p14:tracePt t="41071" x="2771775" y="3736975"/>
          <p14:tracePt t="41087" x="2732088" y="3754438"/>
          <p14:tracePt t="41103" x="2708275" y="3771900"/>
          <p14:tracePt t="41120" x="2692400" y="3783013"/>
          <p14:tracePt t="41137" x="2686050" y="3794125"/>
          <p14:tracePt t="41154" x="2674938" y="3806825"/>
          <p14:tracePt t="41170" x="2668588" y="3811588"/>
          <p14:tracePt t="41187" x="2663825" y="3822700"/>
          <p14:tracePt t="41203" x="2663825" y="3840163"/>
          <p14:tracePt t="41221" x="2663825" y="3851275"/>
          <p14:tracePt t="41260" x="2663825" y="3863975"/>
          <p14:tracePt t="41285" x="2663825" y="3868738"/>
          <p14:tracePt t="41292" x="2668588" y="3875088"/>
          <p14:tracePt t="41304" x="2679700" y="3886200"/>
          <p14:tracePt t="41308" x="2703513" y="3897313"/>
          <p14:tracePt t="41321" x="2743200" y="3908425"/>
          <p14:tracePt t="41338" x="2789238" y="3932238"/>
          <p14:tracePt t="41354" x="2846388" y="3949700"/>
          <p14:tracePt t="41371" x="2897188" y="3960813"/>
          <p14:tracePt t="41388" x="2971800" y="3965575"/>
          <p14:tracePt t="41405" x="3022600" y="3971925"/>
          <p14:tracePt t="41421" x="3063875" y="3978275"/>
          <p14:tracePt t="41439" x="3092450" y="3978275"/>
          <p14:tracePt t="41455" x="3103563" y="3978275"/>
          <p14:tracePt t="41471" x="3114675" y="3978275"/>
          <p14:tracePt t="41756" x="3121025" y="3978275"/>
          <p14:tracePt t="41772" x="3125788" y="3978275"/>
          <p14:tracePt t="41781" x="3132138" y="3978275"/>
          <p14:tracePt t="41788" x="3143250" y="3978275"/>
          <p14:tracePt t="41788" x="3165475" y="3978275"/>
          <p14:tracePt t="41804" x="3378200" y="4000500"/>
          <p14:tracePt t="41821" x="3560763" y="4011613"/>
          <p14:tracePt t="41837" x="3725863" y="4022725"/>
          <p14:tracePt t="41854" x="3846513" y="4022725"/>
          <p14:tracePt t="41871" x="3886200" y="4022725"/>
          <p14:tracePt t="42756" x="3892550" y="4022725"/>
          <p14:tracePt t="42765" x="3897313" y="4022725"/>
          <p14:tracePt t="42772" x="3903663" y="4022725"/>
          <p14:tracePt t="42780" x="3908425" y="4022725"/>
          <p14:tracePt t="42788" x="3932238" y="4017963"/>
          <p14:tracePt t="42788" x="3989388" y="4017963"/>
          <p14:tracePt t="42804" x="4217988" y="4040188"/>
          <p14:tracePt t="42821" x="4657725" y="4097338"/>
          <p14:tracePt t="42838" x="5086350" y="4132263"/>
          <p14:tracePt t="42854" x="5475288" y="4154488"/>
          <p14:tracePt t="42871" x="5715000" y="4171950"/>
          <p14:tracePt t="42887" x="5840413" y="4171950"/>
          <p14:tracePt t="42904" x="5857875" y="4171950"/>
          <p14:tracePt t="43412" x="5857875" y="4165600"/>
          <p14:tracePt t="43420" x="5875338" y="4165600"/>
          <p14:tracePt t="43452" x="5880100" y="4160838"/>
          <p14:tracePt t="43464" x="5886450" y="4160838"/>
          <p14:tracePt t="43465" x="5892800" y="4154488"/>
          <p14:tracePt t="43471" x="6011863" y="4149725"/>
          <p14:tracePt t="43488" x="6200775" y="4149725"/>
          <p14:tracePt t="43504" x="6418263" y="4149725"/>
          <p14:tracePt t="43521" x="6629400" y="4149725"/>
          <p14:tracePt t="43537" x="6811963" y="4149725"/>
          <p14:tracePt t="43554" x="6897688" y="4149725"/>
          <p14:tracePt t="43571" x="6921500" y="4143375"/>
          <p14:tracePt t="44140" x="6904038" y="4143375"/>
          <p14:tracePt t="44148" x="6886575" y="4149725"/>
          <p14:tracePt t="44156" x="6869113" y="4160838"/>
          <p14:tracePt t="44164" x="6840538" y="4171950"/>
          <p14:tracePt t="44172" x="6772275" y="4206875"/>
          <p14:tracePt t="44172" x="6721475" y="4222750"/>
          <p14:tracePt t="44188" x="6515100" y="4279900"/>
          <p14:tracePt t="44204" x="6154738" y="4337050"/>
          <p14:tracePt t="44221" x="5607050" y="4389438"/>
          <p14:tracePt t="44237" x="4903788" y="4429125"/>
          <p14:tracePt t="44254" x="4183063" y="4457700"/>
          <p14:tracePt t="44271" x="3622675" y="4486275"/>
          <p14:tracePt t="44288" x="3314700" y="4492625"/>
          <p14:tracePt t="44304" x="3189288" y="4503738"/>
          <p14:tracePt t="44321" x="3136900" y="4503738"/>
          <p14:tracePt t="44337" x="3125788" y="4503738"/>
          <p14:tracePt t="44388" x="3121025" y="4503738"/>
          <p14:tracePt t="44404" x="3114675" y="4503738"/>
          <p14:tracePt t="44428" x="3108325" y="4503738"/>
          <p14:tracePt t="44444" x="3097213" y="4503738"/>
          <p14:tracePt t="44460" x="3092450" y="4503738"/>
          <p14:tracePt t="44468" x="3079750" y="4508500"/>
          <p14:tracePt t="44476" x="3051175" y="4508500"/>
          <p14:tracePt t="44488" x="3022600" y="4508500"/>
          <p14:tracePt t="44504" x="2989263" y="4508500"/>
          <p14:tracePt t="44521" x="2949575" y="4508500"/>
          <p14:tracePt t="44537" x="2879725" y="4503738"/>
          <p14:tracePt t="44554" x="2817813" y="4503738"/>
          <p14:tracePt t="44570" x="2754313" y="4503738"/>
          <p14:tracePt t="44587" x="2663825" y="4492625"/>
          <p14:tracePt t="44604" x="2600325" y="4479925"/>
          <p14:tracePt t="44622" x="2532063" y="4475163"/>
          <p14:tracePt t="44637" x="2446338" y="4464050"/>
          <p14:tracePt t="44654" x="2365375" y="4440238"/>
          <p14:tracePt t="44671" x="2274888" y="4418013"/>
          <p14:tracePt t="44688" x="2200275" y="4400550"/>
          <p14:tracePt t="44704" x="2143125" y="4389438"/>
          <p14:tracePt t="44721" x="2103438" y="4383088"/>
          <p14:tracePt t="44737" x="2068513" y="4371975"/>
          <p14:tracePt t="44754" x="2028825" y="4365625"/>
          <p14:tracePt t="44771" x="2006600" y="4360863"/>
          <p14:tracePt t="44788" x="1982788" y="4360863"/>
          <p14:tracePt t="44804" x="1965325" y="4360863"/>
          <p14:tracePt t="44821" x="1954213" y="4360863"/>
          <p14:tracePt t="44837" x="1936750" y="4365625"/>
          <p14:tracePt t="44855" x="1908175" y="4371975"/>
          <p14:tracePt t="44870" x="1892300" y="4383088"/>
          <p14:tracePt t="44887" x="1868488" y="4389438"/>
          <p14:tracePt t="44904" x="1846263" y="4400550"/>
          <p14:tracePt t="44921" x="1817688" y="4418013"/>
          <p14:tracePt t="44937" x="1782763" y="4422775"/>
          <p14:tracePt t="44954" x="1765300" y="4435475"/>
          <p14:tracePt t="44971" x="1760538" y="4435475"/>
          <p14:tracePt t="44987" x="1754188" y="4440238"/>
          <p14:tracePt t="45004" x="1749425" y="4440238"/>
          <p14:tracePt t="45052" x="1743075" y="4446588"/>
          <p14:tracePt t="45068" x="1736725" y="4451350"/>
          <p14:tracePt t="45324" x="1743075" y="4451350"/>
          <p14:tracePt t="45332" x="1749425" y="4451350"/>
          <p14:tracePt t="45337" x="1754188" y="4451350"/>
          <p14:tracePt t="45347" x="1760538" y="4446588"/>
          <p14:tracePt t="45354" x="1765300" y="4440238"/>
          <p14:tracePt t="45371" x="1778000" y="4440238"/>
          <p14:tracePt t="45387" x="1782763" y="4440238"/>
          <p14:tracePt t="45423" x="1789113" y="4435475"/>
          <p14:tracePt t="45468" x="1793875" y="4435475"/>
          <p14:tracePt t="45628" x="1800225" y="4435475"/>
          <p14:tracePt t="45636" x="1806575" y="4435475"/>
          <p14:tracePt t="45637" x="1811338" y="4429125"/>
          <p14:tracePt t="45654" x="1822450" y="4422775"/>
          <p14:tracePt t="45671" x="1828800" y="4422775"/>
          <p14:tracePt t="45687" x="1839913" y="4422775"/>
          <p14:tracePt t="45704" x="1846263" y="4422775"/>
          <p14:tracePt t="45721" x="1851025" y="4422775"/>
          <p14:tracePt t="45737" x="1863725" y="4422775"/>
          <p14:tracePt t="45754" x="1874838" y="4422775"/>
          <p14:tracePt t="45771" x="1879600" y="4422775"/>
          <p14:tracePt t="45787" x="1892300" y="4422775"/>
          <p14:tracePt t="45828" x="1897063" y="4422775"/>
          <p14:tracePt t="45852" x="1903413" y="4422775"/>
          <p14:tracePt t="45867" x="1908175" y="4422775"/>
          <p14:tracePt t="45884" x="1914525" y="4422775"/>
          <p14:tracePt t="45908" x="1925638" y="4422775"/>
          <p14:tracePt t="45917" x="1931988" y="4422775"/>
          <p14:tracePt t="45972" x="1936750" y="4422775"/>
          <p14:tracePt t="45988" x="1949450" y="4422775"/>
          <p14:tracePt t="46012" x="1954213" y="4422775"/>
          <p14:tracePt t="46030" x="1965325" y="4422775"/>
          <p14:tracePt t="46037" x="1978025" y="4422775"/>
          <p14:tracePt t="46038" x="1982788" y="4418013"/>
          <p14:tracePt t="46054" x="2000250" y="4418013"/>
          <p14:tracePt t="46072" x="2006600" y="4418013"/>
          <p14:tracePt t="46087" x="2022475" y="4418013"/>
          <p14:tracePt t="46104" x="2028825" y="4418013"/>
          <p14:tracePt t="46120" x="2051050" y="4418013"/>
          <p14:tracePt t="46137" x="2063750" y="4418013"/>
          <p14:tracePt t="46154" x="2074863" y="4418013"/>
          <p14:tracePt t="46170" x="2079625" y="4418013"/>
          <p14:tracePt t="46187" x="2092325" y="4418013"/>
          <p14:tracePt t="46204" x="2103438" y="4418013"/>
          <p14:tracePt t="46244" x="2114550" y="4418013"/>
          <p14:tracePt t="46268" x="2120900" y="4418013"/>
          <p14:tracePt t="46276" x="2125663" y="4418013"/>
          <p14:tracePt t="46296" x="2132013" y="4418013"/>
          <p14:tracePt t="46308" x="2136775" y="4418013"/>
          <p14:tracePt t="46324" x="2143125" y="4418013"/>
          <p14:tracePt t="46340" x="2149475" y="4418013"/>
          <p14:tracePt t="46404" x="2160588" y="4418013"/>
          <p14:tracePt t="46420" x="2165350" y="4418013"/>
          <p14:tracePt t="46444" x="2171700" y="4418013"/>
          <p14:tracePt t="46459" x="2182813" y="4418013"/>
          <p14:tracePt t="46476" x="2189163" y="4418013"/>
          <p14:tracePt t="46476" x="2193925" y="4418013"/>
          <p14:tracePt t="46500" x="2206625" y="4418013"/>
          <p14:tracePt t="46516" x="2211388" y="4418013"/>
          <p14:tracePt t="46532" x="2222500" y="4418013"/>
          <p14:tracePt t="46548" x="2228850" y="4418013"/>
          <p14:tracePt t="46564" x="2239963" y="4418013"/>
          <p14:tracePt t="46580" x="2251075" y="4418013"/>
          <p14:tracePt t="46604" x="2257425" y="4418013"/>
          <p14:tracePt t="46620" x="2268538" y="4418013"/>
          <p14:tracePt t="46652" x="2279650" y="4418013"/>
          <p14:tracePt t="46668" x="2286000" y="4418013"/>
          <p14:tracePt t="46692" x="2292350" y="4418013"/>
          <p14:tracePt t="46700" x="2297113" y="4418013"/>
          <p14:tracePt t="46716" x="2303463" y="4422775"/>
          <p14:tracePt t="46740" x="2314575" y="4422775"/>
          <p14:tracePt t="46746" x="2325688" y="4422775"/>
          <p14:tracePt t="46780" x="2332038" y="4422775"/>
          <p14:tracePt t="46788" x="2336800" y="4422775"/>
          <p14:tracePt t="46812" x="2349500" y="4422775"/>
          <p14:tracePt t="46820" x="2354263" y="4429125"/>
          <p14:tracePt t="46852" x="2360613" y="4429125"/>
          <p14:tracePt t="46868" x="2371725" y="4429125"/>
          <p14:tracePt t="46886" x="2378075" y="4429125"/>
          <p14:tracePt t="46897" x="2382838" y="4429125"/>
          <p14:tracePt t="46904" x="2389188" y="4429125"/>
          <p14:tracePt t="46920" x="2400300" y="4429125"/>
          <p14:tracePt t="46937" x="2411413" y="4429125"/>
          <p14:tracePt t="46954" x="2417763" y="4435475"/>
          <p14:tracePt t="46971" x="2422525" y="4435475"/>
          <p14:tracePt t="46988" x="2435225" y="4440238"/>
          <p14:tracePt t="47004" x="2451100" y="4440238"/>
          <p14:tracePt t="47021" x="2463800" y="4446588"/>
          <p14:tracePt t="47037" x="2479675" y="4451350"/>
          <p14:tracePt t="47055" x="2497138" y="4451350"/>
          <p14:tracePt t="47070" x="2503488" y="4451350"/>
          <p14:tracePt t="47087" x="2514600" y="4451350"/>
          <p14:tracePt t="47104" x="2520950" y="4457700"/>
          <p14:tracePt t="47121" x="2532063" y="4457700"/>
          <p14:tracePt t="47137" x="2536825" y="4457700"/>
          <p14:tracePt t="47172" x="2549525" y="4457700"/>
          <p14:tracePt t="47188" x="2554288" y="4457700"/>
          <p14:tracePt t="47236" x="2560638" y="4464050"/>
          <p14:tracePt t="47292" x="2565400" y="4464050"/>
          <p14:tracePt t="47316" x="2571750" y="4464050"/>
          <p14:tracePt t="47340" x="2578100" y="4464050"/>
          <p14:tracePt t="47348" x="2582863" y="4464050"/>
          <p14:tracePt t="47356" x="2589213" y="4464050"/>
          <p14:tracePt t="47380" x="2611438" y="4468813"/>
          <p14:tracePt t="47388" x="2617788" y="4468813"/>
          <p14:tracePt t="47388" x="2635250" y="4468813"/>
          <p14:tracePt t="47404" x="2646363" y="4475163"/>
          <p14:tracePt t="47421" x="2657475" y="4475163"/>
          <p14:tracePt t="47437" x="2674938" y="4475163"/>
          <p14:tracePt t="47454" x="2679700" y="4479925"/>
          <p14:tracePt t="47470" x="2692400" y="4479925"/>
          <p14:tracePt t="47487" x="2708275" y="4486275"/>
          <p14:tracePt t="47504" x="2732088" y="4492625"/>
          <p14:tracePt t="47520" x="2760663" y="4497388"/>
          <p14:tracePt t="47538" x="2771775" y="4497388"/>
          <p14:tracePt t="47554" x="2789238" y="4503738"/>
          <p14:tracePt t="47570" x="2806700" y="4503738"/>
          <p14:tracePt t="47587" x="2817813" y="4508500"/>
          <p14:tracePt t="47604" x="2857500" y="4514850"/>
          <p14:tracePt t="47621" x="2892425" y="4521200"/>
          <p14:tracePt t="47637" x="2914650" y="4525963"/>
          <p14:tracePt t="47654" x="2949575" y="4525963"/>
          <p14:tracePt t="47670" x="2978150" y="4532313"/>
          <p14:tracePt t="47687" x="3022600" y="4532313"/>
          <p14:tracePt t="47704" x="3057525" y="4537075"/>
          <p14:tracePt t="47721" x="3103563" y="4543425"/>
          <p14:tracePt t="47737" x="3165475" y="4549775"/>
          <p14:tracePt t="47754" x="3251200" y="4549775"/>
          <p14:tracePt t="47770" x="3354388" y="4554538"/>
          <p14:tracePt t="47787" x="3479800" y="4554538"/>
          <p14:tracePt t="47804" x="3554413" y="4554538"/>
          <p14:tracePt t="47820" x="3606800" y="4554538"/>
          <p14:tracePt t="47837" x="3646488" y="4554538"/>
          <p14:tracePt t="47854" x="3686175" y="4549775"/>
          <p14:tracePt t="47870" x="3708400" y="4543425"/>
          <p14:tracePt t="47887" x="3721100" y="4537075"/>
          <p14:tracePt t="47904" x="3725863" y="4537075"/>
          <p14:tracePt t="47956" x="3732213" y="4537075"/>
          <p14:tracePt t="47965" x="3736975" y="4537075"/>
          <p14:tracePt t="47980" x="3743325" y="4537075"/>
          <p14:tracePt t="47996" x="3754438" y="4532313"/>
          <p14:tracePt t="48004" x="3765550" y="4532313"/>
          <p14:tracePt t="48020" x="3778250" y="4525963"/>
          <p14:tracePt t="48021" x="3800475" y="4525963"/>
          <p14:tracePt t="48037" x="3835400" y="4521200"/>
          <p14:tracePt t="48054" x="3875088" y="4514850"/>
          <p14:tracePt t="48070" x="3908425" y="4508500"/>
          <p14:tracePt t="48087" x="3943350" y="4503738"/>
          <p14:tracePt t="48104" x="3971925" y="4497388"/>
          <p14:tracePt t="48121" x="3989388" y="4492625"/>
          <p14:tracePt t="48137" x="3994150" y="4492625"/>
          <p14:tracePt t="48154" x="4006850" y="4492625"/>
          <p14:tracePt t="48170" x="4022725" y="4486275"/>
          <p14:tracePt t="48187" x="4035425" y="4479925"/>
          <p14:tracePt t="48204" x="4046538" y="4475163"/>
          <p14:tracePt t="48221" x="4064000" y="4464050"/>
          <p14:tracePt t="48237" x="4079875" y="4451350"/>
          <p14:tracePt t="48254" x="4092575" y="4440238"/>
          <p14:tracePt t="48270" x="4108450" y="4435475"/>
          <p14:tracePt t="48287" x="4114800" y="4422775"/>
          <p14:tracePt t="48304" x="4121150" y="4411663"/>
          <p14:tracePt t="48320" x="4125913" y="4400550"/>
          <p14:tracePt t="48338" x="4143375" y="4383088"/>
          <p14:tracePt t="48354" x="4154488" y="4365625"/>
          <p14:tracePt t="48370" x="4154488" y="4360863"/>
          <p14:tracePt t="48387" x="4165600" y="4343400"/>
          <p14:tracePt t="48403" x="4178300" y="4321175"/>
          <p14:tracePt t="48421" x="4183063" y="4297363"/>
          <p14:tracePt t="48437" x="4194175" y="4268788"/>
          <p14:tracePt t="48454" x="4200525" y="4251325"/>
          <p14:tracePt t="48470" x="4211638" y="4229100"/>
          <p14:tracePt t="48487" x="4211638" y="4211638"/>
          <p14:tracePt t="48504" x="4217988" y="4200525"/>
          <p14:tracePt t="48521" x="4217988" y="4189413"/>
          <p14:tracePt t="48537" x="4217988" y="4183063"/>
          <p14:tracePt t="48554" x="4217988" y="4178300"/>
          <p14:tracePt t="48554" x="4217988" y="4171950"/>
          <p14:tracePt t="48652" x="4206875" y="4171950"/>
          <p14:tracePt t="48693" x="4200525" y="4171950"/>
          <p14:tracePt t="48704" x="4189413" y="4171950"/>
          <p14:tracePt t="48724" x="4183063" y="4171950"/>
          <p14:tracePt t="48736" x="4178300" y="4171950"/>
          <p14:tracePt t="48747" x="4165600" y="4178300"/>
          <p14:tracePt t="48754" x="4108450" y="4178300"/>
          <p14:tracePt t="48770" x="3989388" y="4165600"/>
          <p14:tracePt t="48787" x="3794125" y="4154488"/>
          <p14:tracePt t="48804" x="3703638" y="4154488"/>
          <p14:tracePt t="48820" x="3657600" y="4154488"/>
          <p14:tracePt t="48837" x="3651250" y="4154488"/>
          <p14:tracePt t="48854" x="3646488" y="4154488"/>
          <p14:tracePt t="48900" x="3646488" y="4160838"/>
          <p14:tracePt t="48924" x="3646488" y="4165600"/>
          <p14:tracePt t="48940" x="3646488" y="4178300"/>
          <p14:tracePt t="48948" x="3646488" y="4189413"/>
          <p14:tracePt t="48956" x="3646488" y="4194175"/>
          <p14:tracePt t="48964" x="3646488" y="4206875"/>
          <p14:tracePt t="48970" x="3646488" y="4222750"/>
          <p14:tracePt t="48987" x="3657600" y="4251325"/>
          <p14:tracePt t="49004" x="3668713" y="4268788"/>
          <p14:tracePt t="49020" x="3686175" y="4286250"/>
          <p14:tracePt t="49037" x="3703638" y="4297363"/>
          <p14:tracePt t="49054" x="3714750" y="4308475"/>
          <p14:tracePt t="49070" x="3721100" y="4321175"/>
          <p14:tracePt t="49087" x="3725863" y="4321175"/>
          <p14:tracePt t="49105" x="3732213" y="4321175"/>
          <p14:tracePt t="49120" x="3736975" y="4321175"/>
          <p14:tracePt t="49137" x="3743325" y="4321175"/>
          <p14:tracePt t="49154" x="3754438" y="4321175"/>
          <p14:tracePt t="49188" x="3760788" y="4314825"/>
          <p14:tracePt t="49556" x="3765550" y="4308475"/>
          <p14:tracePt t="49556" x="0" y="0"/>
        </p14:tracePtLst>
        <p14:tracePtLst>
          <p14:tracePt t="53298" x="2571750" y="4679950"/>
          <p14:tracePt t="53764" x="2578100" y="4679950"/>
          <p14:tracePt t="53770" x="2622550" y="4668838"/>
          <p14:tracePt t="53787" x="2657475" y="4664075"/>
          <p14:tracePt t="53788" x="2782888" y="4646613"/>
          <p14:tracePt t="53804" x="3046413" y="4640263"/>
          <p14:tracePt t="53820" x="3251200" y="4640263"/>
          <p14:tracePt t="53837" x="3417888" y="4657725"/>
          <p14:tracePt t="53853" x="3554413" y="4675188"/>
          <p14:tracePt t="53870" x="3663950" y="4679950"/>
          <p14:tracePt t="53887" x="3783013" y="4697413"/>
          <p14:tracePt t="53903" x="3965575" y="4708525"/>
          <p14:tracePt t="53921" x="4240213" y="4737100"/>
          <p14:tracePt t="53937" x="4611688" y="4783138"/>
          <p14:tracePt t="53953" x="4983163" y="4806950"/>
          <p14:tracePt t="53970" x="5314950" y="4822825"/>
          <p14:tracePt t="53987" x="5611813" y="4840288"/>
          <p14:tracePt t="54004" x="5789613" y="4840288"/>
          <p14:tracePt t="54020" x="5932488" y="4840288"/>
          <p14:tracePt t="54037" x="6080125" y="4829175"/>
          <p14:tracePt t="54053" x="6200775" y="4818063"/>
          <p14:tracePt t="54070" x="6297613" y="4818063"/>
          <p14:tracePt t="54087" x="6337300" y="4811713"/>
          <p14:tracePt t="54103" x="6343650" y="4811713"/>
          <p14:tracePt t="54164" x="6354763" y="4811713"/>
          <p14:tracePt t="54171" x="6372225" y="4818063"/>
          <p14:tracePt t="54180" x="6394450" y="4818063"/>
          <p14:tracePt t="54187" x="6411913" y="4818063"/>
          <p14:tracePt t="54387" x="6418263" y="4818063"/>
          <p14:tracePt t="54396" x="6423025" y="4818063"/>
          <p14:tracePt t="54403" x="6429375" y="4818063"/>
          <p14:tracePt t="54404" x="6446838" y="4811713"/>
          <p14:tracePt t="54420" x="6475413" y="4800600"/>
          <p14:tracePt t="54437" x="6503988" y="4789488"/>
          <p14:tracePt t="54453" x="6537325" y="4772025"/>
          <p14:tracePt t="54470" x="6578600" y="4754563"/>
          <p14:tracePt t="54487" x="6611938" y="4749800"/>
          <p14:tracePt t="54504" x="6629400" y="4737100"/>
          <p14:tracePt t="54589" x="6618288" y="4737100"/>
          <p14:tracePt t="54603" x="6607175" y="4743450"/>
          <p14:tracePt t="54611" x="6594475" y="4743450"/>
          <p14:tracePt t="54619" x="6550025" y="4765675"/>
          <p14:tracePt t="54630" x="6508750" y="4765675"/>
          <p14:tracePt t="54637" x="6361113" y="4765675"/>
          <p14:tracePt t="54654" x="6165850" y="4760913"/>
          <p14:tracePt t="54670" x="5908675" y="4725988"/>
          <p14:tracePt t="54687" x="5521325" y="4692650"/>
          <p14:tracePt t="54703" x="5068888" y="4640263"/>
          <p14:tracePt t="54720" x="4664075" y="4629150"/>
          <p14:tracePt t="54737" x="4383088" y="4664075"/>
          <p14:tracePt t="54753" x="4206875" y="4714875"/>
          <p14:tracePt t="54770" x="4075113" y="4743450"/>
          <p14:tracePt t="54787" x="3965575" y="4772025"/>
          <p14:tracePt t="54804" x="3943350" y="4778375"/>
          <p14:tracePt t="54820" x="3925888" y="4783138"/>
          <p14:tracePt t="54837" x="3903663" y="4794250"/>
          <p14:tracePt t="54853" x="3863975" y="4811713"/>
          <p14:tracePt t="54870" x="3789363" y="4851400"/>
          <p14:tracePt t="54887" x="3663950" y="4897438"/>
          <p14:tracePt t="54904" x="3532188" y="4937125"/>
          <p14:tracePt t="54920" x="3417888" y="4978400"/>
          <p14:tracePt t="54938" x="3314700" y="5006975"/>
          <p14:tracePt t="54953" x="3251200" y="5018088"/>
          <p14:tracePt t="54970" x="3200400" y="5022850"/>
          <p14:tracePt t="54987" x="3035300" y="5022850"/>
          <p14:tracePt t="55004" x="2857500" y="5022850"/>
          <p14:tracePt t="55020" x="2674938" y="5029200"/>
          <p14:tracePt t="55037" x="2536825" y="5040313"/>
          <p14:tracePt t="55053" x="2457450" y="5046663"/>
          <p14:tracePt t="55070" x="2435225" y="5051425"/>
          <p14:tracePt t="55323" x="2439988" y="5051425"/>
          <p14:tracePt t="55339" x="2446338" y="5046663"/>
          <p14:tracePt t="55347" x="2451100" y="5040313"/>
          <p14:tracePt t="55363" x="2463800" y="5035550"/>
          <p14:tracePt t="55371" x="2474913" y="5029200"/>
          <p14:tracePt t="55372" x="2479675" y="5029200"/>
          <p14:tracePt t="55387" x="2492375" y="5018088"/>
          <p14:tracePt t="55404" x="2508250" y="5011738"/>
          <p14:tracePt t="55420" x="2520950" y="5000625"/>
          <p14:tracePt t="55437" x="2525713" y="4994275"/>
          <p14:tracePt t="55454" x="2532063" y="4994275"/>
          <p14:tracePt t="55491" x="2536825" y="4994275"/>
          <p14:tracePt t="55683" x="2543175" y="4989513"/>
          <p14:tracePt t="55700" x="2549525" y="4983163"/>
          <p14:tracePt t="55708" x="2554288" y="4983163"/>
          <p14:tracePt t="55716" x="2560638" y="4983163"/>
          <p14:tracePt t="55720" x="2578100" y="4972050"/>
          <p14:tracePt t="55737" x="2606675" y="4965700"/>
          <p14:tracePt t="55753" x="2635250" y="4954588"/>
          <p14:tracePt t="55770" x="2674938" y="4937125"/>
          <p14:tracePt t="55787" x="2714625" y="4921250"/>
          <p14:tracePt t="55804" x="2743200" y="4908550"/>
          <p14:tracePt t="55820" x="2765425" y="4903788"/>
          <p14:tracePt t="55837" x="2771775" y="4903788"/>
          <p14:tracePt t="55853" x="2782888" y="4897438"/>
          <p14:tracePt t="55870" x="2794000" y="4892675"/>
          <p14:tracePt t="55887" x="2800350" y="4892675"/>
          <p14:tracePt t="55903" x="2806700" y="4886325"/>
          <p14:tracePt t="55920" x="2811463" y="4886325"/>
          <p14:tracePt t="55937" x="2817813" y="4886325"/>
          <p14:tracePt t="55953" x="2822575" y="4879975"/>
          <p14:tracePt t="55970" x="2828925" y="4879975"/>
          <p14:tracePt t="55987" x="2840038" y="4879975"/>
          <p14:tracePt t="56003" x="2863850" y="4879975"/>
          <p14:tracePt t="56020" x="2874963" y="4879975"/>
          <p14:tracePt t="56037" x="2908300" y="4879975"/>
          <p14:tracePt t="56053" x="2978150" y="4886325"/>
          <p14:tracePt t="56070" x="3108325" y="4897438"/>
          <p14:tracePt t="56088" x="3292475" y="4926013"/>
          <p14:tracePt t="56103" x="3492500" y="4949825"/>
          <p14:tracePt t="56120" x="3663950" y="4965700"/>
          <p14:tracePt t="56137" x="3794125" y="4965700"/>
          <p14:tracePt t="56154" x="3851275" y="4965700"/>
          <p14:tracePt t="56170" x="3879850" y="4965700"/>
          <p14:tracePt t="56235" x="3886200" y="4965700"/>
          <p14:tracePt t="56267" x="3886200" y="4960938"/>
          <p14:tracePt t="56307" x="3892550" y="4960938"/>
          <p14:tracePt t="56323" x="3897313" y="4960938"/>
          <p14:tracePt t="56339" x="3903663" y="4954588"/>
          <p14:tracePt t="56355" x="3921125" y="4954588"/>
          <p14:tracePt t="56356" x="3937000" y="4949825"/>
          <p14:tracePt t="56371" x="4022725" y="4949825"/>
          <p14:tracePt t="56387" x="4389438" y="4965700"/>
          <p14:tracePt t="56404" x="4800600" y="5000625"/>
          <p14:tracePt t="56420" x="5246688" y="5022850"/>
          <p14:tracePt t="56437" x="5589588" y="5035550"/>
          <p14:tracePt t="56453" x="5800725" y="5035550"/>
          <p14:tracePt t="56469" x="5908675" y="5018088"/>
          <p14:tracePt t="56486" x="5937250" y="5011738"/>
          <p14:tracePt t="56835" x="5932488" y="5011738"/>
          <p14:tracePt t="56851" x="5926138" y="5011738"/>
          <p14:tracePt t="56859" x="5926138" y="5006975"/>
          <p14:tracePt t="56867" x="5915025" y="5006975"/>
          <p14:tracePt t="56873" x="5903913" y="5000625"/>
          <p14:tracePt t="56886" x="5892800" y="4994275"/>
          <p14:tracePt t="56903" x="5880100" y="4983163"/>
          <p14:tracePt t="56920" x="5864225" y="4983163"/>
          <p14:tracePt t="56937" x="5857875" y="4972050"/>
          <p14:tracePt t="56953" x="5840413" y="4965700"/>
          <p14:tracePt t="56970" x="5829300" y="4960938"/>
          <p14:tracePt t="56987" x="5811838" y="4949825"/>
          <p14:tracePt t="57004" x="5800725" y="4949825"/>
          <p14:tracePt t="57020" x="5794375" y="4943475"/>
          <p14:tracePt t="57267" x="5789613" y="4937125"/>
          <p14:tracePt t="57875" x="5794375" y="4937125"/>
          <p14:tracePt t="57891" x="5807075" y="4932363"/>
          <p14:tracePt t="57899" x="5818188" y="4932363"/>
          <p14:tracePt t="57907" x="5829300" y="4932363"/>
          <p14:tracePt t="57920" x="5857875" y="4932363"/>
          <p14:tracePt t="57923" x="5965825" y="4937125"/>
          <p14:tracePt t="57937" x="6086475" y="4960938"/>
          <p14:tracePt t="57953" x="6178550" y="4972050"/>
          <p14:tracePt t="57970" x="6246813" y="4983163"/>
          <p14:tracePt t="57986" x="6303963" y="4994275"/>
          <p14:tracePt t="58005" x="6332538" y="5000625"/>
          <p14:tracePt t="58020" x="6354763" y="5000625"/>
          <p14:tracePt t="58037" x="6378575" y="5000625"/>
          <p14:tracePt t="58053" x="6400800" y="5000625"/>
          <p14:tracePt t="58070" x="6411913" y="5000625"/>
          <p14:tracePt t="58086" x="6423025" y="5000625"/>
          <p14:tracePt t="58103" x="6440488" y="4994275"/>
          <p14:tracePt t="58120" x="6457950" y="4989513"/>
          <p14:tracePt t="58137" x="6486525" y="4989513"/>
          <p14:tracePt t="58153" x="6508750" y="4983163"/>
          <p14:tracePt t="58170" x="6532563" y="4978400"/>
          <p14:tracePt t="58187" x="6554788" y="4965700"/>
          <p14:tracePt t="58204" x="6565900" y="4960938"/>
          <p14:tracePt t="58259" x="6572250" y="4960938"/>
          <p14:tracePt t="58283" x="6578600" y="4960938"/>
          <p14:tracePt t="58307" x="6583363" y="4954588"/>
          <p14:tracePt t="60210" x="0" y="0"/>
        </p14:tracePtLst>
        <p14:tracePtLst>
          <p14:tracePt t="73824" x="2800350" y="5737225"/>
          <p14:tracePt t="74387" x="2811463" y="5737225"/>
          <p14:tracePt t="74395" x="2828925" y="5737225"/>
          <p14:tracePt t="74403" x="2879725" y="5761038"/>
          <p14:tracePt t="74403" x="3022600" y="5840413"/>
          <p14:tracePt t="74420" x="3178175" y="5897563"/>
          <p14:tracePt t="74437" x="3336925" y="5937250"/>
          <p14:tracePt t="74453" x="3492500" y="5961063"/>
          <p14:tracePt t="74469" x="3611563" y="5972175"/>
          <p14:tracePt t="74486" x="3703638" y="5972175"/>
          <p14:tracePt t="74503" x="3778250" y="5954713"/>
          <p14:tracePt t="74520" x="3863975" y="5915025"/>
          <p14:tracePt t="74537" x="3960813" y="5864225"/>
          <p14:tracePt t="74553" x="4051300" y="5818188"/>
          <p14:tracePt t="74570" x="4132263" y="5783263"/>
          <p14:tracePt t="74586" x="4165600" y="5765800"/>
          <p14:tracePt t="74635" x="4165600" y="5761038"/>
          <p14:tracePt t="74675" x="4165600" y="5743575"/>
          <p14:tracePt t="74683" x="4165600" y="5726113"/>
          <p14:tracePt t="74691" x="4165600" y="5721350"/>
          <p14:tracePt t="74703" x="4160838" y="5703888"/>
          <p14:tracePt t="74704" x="4132263" y="5664200"/>
          <p14:tracePt t="74720" x="4064000" y="5600700"/>
          <p14:tracePt t="74737" x="3943350" y="5526088"/>
          <p14:tracePt t="74753" x="3811588" y="5457825"/>
          <p14:tracePt t="74770" x="3657600" y="5400675"/>
          <p14:tracePt t="74786" x="3400425" y="5337175"/>
          <p14:tracePt t="74804" x="3228975" y="5332413"/>
          <p14:tracePt t="74820" x="3040063" y="5332413"/>
          <p14:tracePt t="74837" x="2835275" y="5354638"/>
          <p14:tracePt t="74853" x="2663825" y="5407025"/>
          <p14:tracePt t="74870" x="2554288" y="5451475"/>
          <p14:tracePt t="74886" x="2503488" y="5480050"/>
          <p14:tracePt t="74903" x="2486025" y="5492750"/>
          <p14:tracePt t="74920" x="2479675" y="5492750"/>
          <p14:tracePt t="75019" x="2479675" y="5497513"/>
          <p14:tracePt t="75187" x="2479675" y="5503863"/>
          <p14:tracePt t="75192" x="2497138" y="5526088"/>
          <p14:tracePt t="75203" x="2543175" y="5561013"/>
          <p14:tracePt t="75204" x="2646363" y="5622925"/>
          <p14:tracePt t="75220" x="2800350" y="5686425"/>
          <p14:tracePt t="75237" x="3149600" y="5783263"/>
          <p14:tracePt t="75253" x="3754438" y="5903913"/>
          <p14:tracePt t="75270" x="4360863" y="5943600"/>
          <p14:tracePt t="75287" x="4811713" y="5915025"/>
          <p14:tracePt t="75303" x="5011738" y="5864225"/>
          <p14:tracePt t="75320" x="5068888" y="5835650"/>
          <p14:tracePt t="75691" x="5108575" y="5818188"/>
          <p14:tracePt t="75699" x="5207000" y="5811838"/>
          <p14:tracePt t="75707" x="5343525" y="5800725"/>
          <p14:tracePt t="75715" x="5486400" y="5789613"/>
          <p14:tracePt t="75720" x="5811838" y="5737225"/>
          <p14:tracePt t="75736" x="6097588" y="5686425"/>
          <p14:tracePt t="75753" x="6280150" y="5657850"/>
          <p14:tracePt t="75769" x="6365875" y="5629275"/>
          <p14:tracePt t="75787" x="6378575" y="5618163"/>
          <p14:tracePt t="75803" x="6378575" y="5600700"/>
          <p14:tracePt t="75821" x="6378575" y="5583238"/>
          <p14:tracePt t="75836" x="6372225" y="5578475"/>
          <p14:tracePt t="75853" x="6354763" y="5561013"/>
          <p14:tracePt t="75869" x="6315075" y="5543550"/>
          <p14:tracePt t="75886" x="6211888" y="5508625"/>
          <p14:tracePt t="75905" x="6040438" y="5457825"/>
          <p14:tracePt t="75920" x="5840413" y="5400675"/>
          <p14:tracePt t="75937" x="5664200" y="5365750"/>
          <p14:tracePt t="75954" x="5514975" y="5343525"/>
          <p14:tracePt t="75970" x="5372100" y="5343525"/>
          <p14:tracePt t="75987" x="5160963" y="5378450"/>
          <p14:tracePt t="76004" x="5000625" y="5429250"/>
          <p14:tracePt t="76021" x="4829175" y="5508625"/>
          <p14:tracePt t="76037" x="4664075" y="5618163"/>
          <p14:tracePt t="76054" x="4537075" y="5726113"/>
          <p14:tracePt t="76071" x="4479925" y="5789613"/>
          <p14:tracePt t="76088" x="4468813" y="5807075"/>
          <p14:tracePt t="76104" x="4468813" y="5811838"/>
          <p14:tracePt t="76356" x="4475163" y="5811838"/>
          <p14:tracePt t="76364" x="4479925" y="5811838"/>
          <p14:tracePt t="76380" x="4629150" y="5846763"/>
          <p14:tracePt t="76388" x="4840288" y="5892800"/>
          <p14:tracePt t="76388" x="5411788" y="6022975"/>
          <p14:tracePt t="76404" x="6022975" y="6092825"/>
          <p14:tracePt t="76421" x="6469063" y="6115050"/>
          <p14:tracePt t="76438" x="6715125" y="6115050"/>
          <p14:tracePt t="76454" x="6783388" y="6097588"/>
          <p14:tracePt t="76548" x="6778625" y="6097588"/>
          <p14:tracePt t="76564" x="6765925" y="6097588"/>
          <p14:tracePt t="76572" x="6732588" y="6103938"/>
          <p14:tracePt t="76588" x="6715125" y="6103938"/>
          <p14:tracePt t="76588" x="6675438" y="6103938"/>
          <p14:tracePt t="76604" x="6550025" y="6080125"/>
          <p14:tracePt t="76621" x="6457950" y="6051550"/>
          <p14:tracePt t="76637" x="6383338" y="6035675"/>
          <p14:tracePt t="76654" x="6337300" y="6018213"/>
          <p14:tracePt t="76671" x="6308725" y="6007100"/>
          <p14:tracePt t="76687" x="6280150" y="5994400"/>
          <p14:tracePt t="76704" x="6246813" y="5983288"/>
          <p14:tracePt t="76721" x="6207125" y="5965825"/>
          <p14:tracePt t="76737" x="6154738" y="5954713"/>
          <p14:tracePt t="76754" x="6108700" y="5937250"/>
          <p14:tracePt t="76771" x="6080125" y="5932488"/>
          <p14:tracePt t="76787" x="6075363" y="5932488"/>
          <p14:tracePt t="76804" x="6069013" y="5926138"/>
          <p14:tracePt t="76860" x="6057900" y="5926138"/>
          <p14:tracePt t="76884" x="6051550" y="5926138"/>
          <p14:tracePt t="76892" x="6046788" y="5926138"/>
          <p14:tracePt t="76900" x="6040438" y="5932488"/>
          <p14:tracePt t="76908" x="6022975" y="5937250"/>
          <p14:tracePt t="76920" x="6011863" y="5937250"/>
          <p14:tracePt t="76936" x="6007100" y="5943600"/>
          <p14:tracePt t="76996" x="6000750" y="5943600"/>
          <p14:tracePt t="77492" x="6011863" y="5943600"/>
          <p14:tracePt t="77500" x="6018213" y="5943600"/>
          <p14:tracePt t="77503" x="6029325" y="5937250"/>
          <p14:tracePt t="77520" x="6035675" y="5937250"/>
          <p14:tracePt t="77537" x="6057900" y="5926138"/>
          <p14:tracePt t="77554" x="6069013" y="5921375"/>
          <p14:tracePt t="77588" x="6075363" y="5915025"/>
          <p14:tracePt t="77612" x="6080125" y="5915025"/>
          <p14:tracePt t="77628" x="6086475" y="5915025"/>
          <p14:tracePt t="77661" x="6092825" y="5915025"/>
          <p14:tracePt t="77692" x="6097588" y="5908675"/>
          <p14:tracePt t="77780" x="6103938" y="5908675"/>
          <p14:tracePt t="77797" x="6115050" y="5903913"/>
          <p14:tracePt t="77812" x="6121400" y="5903913"/>
          <p14:tracePt t="77830" x="6132513" y="5897563"/>
          <p14:tracePt t="77844" x="6143625" y="5897563"/>
          <p14:tracePt t="77860" x="6154738" y="5892800"/>
          <p14:tracePt t="77884" x="6161088" y="5892800"/>
          <p14:tracePt t="77900" x="6165850" y="5892800"/>
          <p14:tracePt t="77908" x="6172200" y="5892800"/>
          <p14:tracePt t="77913" x="6183313" y="5886450"/>
          <p14:tracePt t="77956" x="6194425" y="5886450"/>
          <p14:tracePt t="77988" x="6194425" y="5880100"/>
          <p14:tracePt t="78012" x="6200775" y="5880100"/>
          <p14:tracePt t="78036" x="6207125" y="5875338"/>
          <p14:tracePt t="78063" x="6211888" y="5875338"/>
          <p14:tracePt t="78092" x="6223000" y="5875338"/>
          <p14:tracePt t="78100" x="6229350" y="5875338"/>
          <p14:tracePt t="78108" x="6235700" y="5875338"/>
          <p14:tracePt t="78116" x="6251575" y="5875338"/>
          <p14:tracePt t="78124" x="6275388" y="5875338"/>
          <p14:tracePt t="78137" x="6308725" y="5875338"/>
          <p14:tracePt t="78154" x="6337300" y="5875338"/>
          <p14:tracePt t="78171" x="6389688" y="5875338"/>
          <p14:tracePt t="78187" x="6446838" y="5875338"/>
          <p14:tracePt t="78204" x="6475413" y="5875338"/>
          <p14:tracePt t="78220" x="6508750" y="5875338"/>
          <p14:tracePt t="78237" x="6537325" y="5880100"/>
          <p14:tracePt t="78254" x="6578600" y="5886450"/>
          <p14:tracePt t="78271" x="6607175" y="5886450"/>
          <p14:tracePt t="78287" x="6635750" y="5892800"/>
          <p14:tracePt t="78304" x="6651625" y="5892800"/>
          <p14:tracePt t="78320" x="6664325" y="5892800"/>
          <p14:tracePt t="78372" x="6669088" y="5892800"/>
          <p14:tracePt t="78492" x="6675438" y="5892800"/>
          <p14:tracePt t="78532" x="6680200" y="5892800"/>
          <p14:tracePt t="78548" x="6697663" y="5892800"/>
          <p14:tracePt t="78556" x="6715125" y="5892800"/>
          <p14:tracePt t="78559" x="6737350" y="5892800"/>
          <p14:tracePt t="78570" x="6772275" y="5886450"/>
          <p14:tracePt t="78587" x="6823075" y="5880100"/>
          <p14:tracePt t="78604" x="6869113" y="5880100"/>
          <p14:tracePt t="78620" x="6892925" y="5880100"/>
          <p14:tracePt t="78637" x="6904038" y="5880100"/>
          <p14:tracePt t="78732" x="6908800" y="5880100"/>
          <p14:tracePt t="79012" x="6915150" y="5880100"/>
          <p14:tracePt t="79018" x="6921500" y="5880100"/>
          <p14:tracePt t="79030" x="6937375" y="5875338"/>
          <p14:tracePt t="79037" x="7104063" y="5886450"/>
          <p14:tracePt t="79054" x="7321550" y="5908675"/>
          <p14:tracePt t="79070" x="7537450" y="5926138"/>
          <p14:tracePt t="79087" x="7721600" y="5932488"/>
          <p14:tracePt t="79104" x="7840663" y="5943600"/>
          <p14:tracePt t="79120" x="7893050" y="5937250"/>
          <p14:tracePt t="79137" x="7908925" y="5921375"/>
          <p14:tracePt t="79154" x="7915275" y="5908675"/>
          <p14:tracePt t="79170" x="7926388" y="5880100"/>
          <p14:tracePt t="79187" x="7943850" y="5846763"/>
          <p14:tracePt t="79204" x="7943850" y="5829300"/>
          <p14:tracePt t="79222" x="7943850" y="5800725"/>
          <p14:tracePt t="79237" x="7943850" y="5783263"/>
          <p14:tracePt t="79254" x="7943850" y="5761038"/>
          <p14:tracePt t="79270" x="7937500" y="5749925"/>
          <p14:tracePt t="79287" x="7932738" y="5737225"/>
          <p14:tracePt t="79304" x="7921625" y="5726113"/>
          <p14:tracePt t="79320" x="7886700" y="5697538"/>
          <p14:tracePt t="79337" x="7829550" y="5657850"/>
          <p14:tracePt t="79354" x="7750175" y="5622925"/>
          <p14:tracePt t="79370" x="7686675" y="5589588"/>
          <p14:tracePt t="79387" x="7607300" y="5561013"/>
          <p14:tracePt t="79404" x="7554913" y="5543550"/>
          <p14:tracePt t="79421" x="7521575" y="5537200"/>
          <p14:tracePt t="79437" x="7486650" y="5526088"/>
          <p14:tracePt t="79454" x="7435850" y="5514975"/>
          <p14:tracePt t="79470" x="7361238" y="5492750"/>
          <p14:tracePt t="79487" x="7269163" y="5480050"/>
          <p14:tracePt t="79504" x="7207250" y="5475288"/>
          <p14:tracePt t="79521" x="7115175" y="5468938"/>
          <p14:tracePt t="79537" x="7007225" y="5446713"/>
          <p14:tracePt t="79554" x="6908800" y="5422900"/>
          <p14:tracePt t="79570" x="6858000" y="5411788"/>
          <p14:tracePt t="79587" x="6818313" y="5400675"/>
          <p14:tracePt t="79587" x="6794500" y="5400675"/>
          <p14:tracePt t="79604" x="6754813" y="5394325"/>
          <p14:tracePt t="79621" x="6715125" y="5394325"/>
          <p14:tracePt t="79637" x="6657975" y="5394325"/>
          <p14:tracePt t="79654" x="6554788" y="5394325"/>
          <p14:tracePt t="79670" x="6435725" y="5383213"/>
          <p14:tracePt t="79687" x="6337300" y="5383213"/>
          <p14:tracePt t="79704" x="6269038" y="5394325"/>
          <p14:tracePt t="79721" x="6183313" y="5400675"/>
          <p14:tracePt t="79737" x="6108700" y="5418138"/>
          <p14:tracePt t="79754" x="6040438" y="5440363"/>
          <p14:tracePt t="79770" x="5972175" y="5451475"/>
          <p14:tracePt t="79787" x="5875338" y="5486400"/>
          <p14:tracePt t="79804" x="5835650" y="5514975"/>
          <p14:tracePt t="79821" x="5794375" y="5537200"/>
          <p14:tracePt t="79837" x="5761038" y="5565775"/>
          <p14:tracePt t="79854" x="5726113" y="5589588"/>
          <p14:tracePt t="79870" x="5697538" y="5611813"/>
          <p14:tracePt t="79887" x="5675313" y="5622925"/>
          <p14:tracePt t="79904" x="5657850" y="5640388"/>
          <p14:tracePt t="79921" x="5646738" y="5651500"/>
          <p14:tracePt t="79937" x="5635625" y="5664200"/>
          <p14:tracePt t="79955" x="5629275" y="5680075"/>
          <p14:tracePt t="79970" x="5622925" y="5686425"/>
          <p14:tracePt t="79987" x="5622925" y="5697538"/>
          <p14:tracePt t="80004" x="5618163" y="5703888"/>
          <p14:tracePt t="80020" x="5618163" y="5721350"/>
          <p14:tracePt t="80037" x="5618163" y="5732463"/>
          <p14:tracePt t="80054" x="5618163" y="5743575"/>
          <p14:tracePt t="80070" x="5622925" y="5761038"/>
          <p14:tracePt t="80087" x="5629275" y="5783263"/>
          <p14:tracePt t="80104" x="5640388" y="5800725"/>
          <p14:tracePt t="80120" x="5664200" y="5822950"/>
          <p14:tracePt t="80137" x="5692775" y="5851525"/>
          <p14:tracePt t="80154" x="5737225" y="5880100"/>
          <p14:tracePt t="80170" x="5789613" y="5921375"/>
          <p14:tracePt t="80187" x="5880100" y="5954713"/>
          <p14:tracePt t="80204" x="5926138" y="5978525"/>
          <p14:tracePt t="80220" x="5972175" y="5994400"/>
          <p14:tracePt t="80237" x="6011863" y="6000750"/>
          <p14:tracePt t="80254" x="6057900" y="6011863"/>
          <p14:tracePt t="80270" x="6126163" y="6022975"/>
          <p14:tracePt t="80287" x="6211888" y="6035675"/>
          <p14:tracePt t="80304" x="6321425" y="6046788"/>
          <p14:tracePt t="80320" x="6423025" y="6057900"/>
          <p14:tracePt t="80337" x="6521450" y="6075363"/>
          <p14:tracePt t="80354" x="6623050" y="6080125"/>
          <p14:tracePt t="80370" x="6708775" y="6080125"/>
          <p14:tracePt t="80387" x="6846888" y="6080125"/>
          <p14:tracePt t="80404" x="6950075" y="6046788"/>
          <p14:tracePt t="80420" x="7064375" y="6018213"/>
          <p14:tracePt t="80437" x="7178675" y="5989638"/>
          <p14:tracePt t="80454" x="7275513" y="5965825"/>
          <p14:tracePt t="80470" x="7361238" y="5937250"/>
          <p14:tracePt t="80487" x="7446963" y="5908675"/>
          <p14:tracePt t="80504" x="7504113" y="5880100"/>
          <p14:tracePt t="80521" x="7554913" y="5840413"/>
          <p14:tracePt t="80537" x="7594600" y="5811838"/>
          <p14:tracePt t="80554" x="7635875" y="5783263"/>
          <p14:tracePt t="80570" x="7669213" y="5754688"/>
          <p14:tracePt t="80587" x="7704138" y="5721350"/>
          <p14:tracePt t="80604" x="7721600" y="5703888"/>
          <p14:tracePt t="80620" x="7726363" y="5692775"/>
          <p14:tracePt t="80637" x="7732713" y="5686425"/>
          <p14:tracePt t="80653" x="7732713" y="5675313"/>
          <p14:tracePt t="80670" x="7732713" y="5668963"/>
          <p14:tracePt t="80687" x="7732713" y="5657850"/>
          <p14:tracePt t="80704" x="7732713" y="5640388"/>
          <p14:tracePt t="80720" x="7721600" y="5622925"/>
          <p14:tracePt t="80738" x="7704138" y="5607050"/>
          <p14:tracePt t="80753" x="7664450" y="5583238"/>
          <p14:tracePt t="80771" x="7607300" y="5549900"/>
          <p14:tracePt t="80787" x="7429500" y="5492750"/>
          <p14:tracePt t="80804" x="7280275" y="5440363"/>
          <p14:tracePt t="80820" x="7137400" y="5411788"/>
          <p14:tracePt t="80837" x="7029450" y="5383213"/>
          <p14:tracePt t="80854" x="6926263" y="5360988"/>
          <p14:tracePt t="80870" x="6846888" y="5354638"/>
          <p14:tracePt t="80887" x="6783388" y="5343525"/>
          <p14:tracePt t="80904" x="6708775" y="5337175"/>
          <p14:tracePt t="80920" x="6651625" y="5337175"/>
          <p14:tracePt t="80937" x="6583363" y="5337175"/>
          <p14:tracePt t="80954" x="6521450" y="5337175"/>
          <p14:tracePt t="80971" x="6486525" y="5337175"/>
          <p14:tracePt t="80987" x="6469063" y="5349875"/>
          <p14:tracePt t="80987" x="6451600" y="5354638"/>
          <p14:tracePt t="81004" x="6435725" y="5365750"/>
          <p14:tracePt t="81020" x="6400800" y="5378450"/>
          <p14:tracePt t="81037" x="6372225" y="5394325"/>
          <p14:tracePt t="81054" x="6343650" y="5411788"/>
          <p14:tracePt t="81071" x="6315075" y="5435600"/>
          <p14:tracePt t="81087" x="6286500" y="5457825"/>
          <p14:tracePt t="81104" x="6251575" y="5475288"/>
          <p14:tracePt t="81120" x="6229350" y="5497513"/>
          <p14:tracePt t="81137" x="6200775" y="5514975"/>
          <p14:tracePt t="81154" x="6178550" y="5543550"/>
          <p14:tracePt t="81170" x="6172200" y="5561013"/>
          <p14:tracePt t="81187" x="6149975" y="5594350"/>
          <p14:tracePt t="81204" x="6143625" y="5611813"/>
          <p14:tracePt t="81220" x="6137275" y="5618163"/>
          <p14:tracePt t="81237" x="6137275" y="5622925"/>
          <p14:tracePt t="81276" x="6137275" y="5629275"/>
          <p14:tracePt t="81300" x="6137275" y="5640388"/>
          <p14:tracePt t="81316" x="6137275" y="5657850"/>
          <p14:tracePt t="81324" x="6137275" y="5668963"/>
          <p14:tracePt t="81337" x="6143625" y="5686425"/>
          <p14:tracePt t="81337" x="6161088" y="5715000"/>
          <p14:tracePt t="81354" x="6183313" y="5765800"/>
          <p14:tracePt t="81370" x="6223000" y="5822950"/>
          <p14:tracePt t="81387" x="6257925" y="5875338"/>
          <p14:tracePt t="81404" x="6264275" y="5875338"/>
          <p14:tracePt t="81668" x="6264275" y="5886450"/>
          <p14:tracePt t="81677" x="6246813" y="5892800"/>
          <p14:tracePt t="81684" x="6240463" y="5897563"/>
          <p14:tracePt t="81692" x="6211888" y="5903913"/>
          <p14:tracePt t="81704" x="6126163" y="5932488"/>
          <p14:tracePt t="81720" x="5961063" y="5943600"/>
          <p14:tracePt t="81737" x="5703888" y="5943600"/>
          <p14:tracePt t="81753" x="5326063" y="5943600"/>
          <p14:tracePt t="81770" x="4937125" y="5926138"/>
          <p14:tracePt t="81787" x="4560888" y="5926138"/>
          <p14:tracePt t="81804" x="4411663" y="5915025"/>
          <p14:tracePt t="81820" x="4354513" y="5915025"/>
          <p14:tracePt t="82309" x="4343400" y="5897563"/>
          <p14:tracePt t="82317" x="4297363" y="5840413"/>
          <p14:tracePt t="82321" x="4206875" y="5765800"/>
          <p14:tracePt t="82338" x="4079875" y="5657850"/>
          <p14:tracePt t="82338" x="3794125" y="5435600"/>
          <p14:tracePt t="82354" x="3497263" y="5189538"/>
          <p14:tracePt t="82371" x="3121025" y="4822825"/>
          <p14:tracePt t="82389" x="2965450" y="4600575"/>
          <p14:tracePt t="82405" x="2874963" y="4435475"/>
          <p14:tracePt t="82422" x="2811463" y="4292600"/>
          <p14:tracePt t="82438" x="2771775" y="4189413"/>
          <p14:tracePt t="82455" x="2749550" y="4114800"/>
          <p14:tracePt t="82471" x="2736850" y="4064000"/>
          <p14:tracePt t="82488" x="2732088" y="4029075"/>
          <p14:tracePt t="82504" x="2732088" y="3994150"/>
          <p14:tracePt t="82521" x="2725738" y="3965575"/>
          <p14:tracePt t="82538" x="2714625" y="3932238"/>
          <p14:tracePt t="82554" x="2703513" y="3886200"/>
          <p14:tracePt t="82571" x="2686050" y="3851275"/>
          <p14:tracePt t="82588" x="2674938" y="3789363"/>
          <p14:tracePt t="82604" x="2663825" y="3749675"/>
          <p14:tracePt t="82621" x="2651125" y="3714750"/>
          <p14:tracePt t="82637" x="2640013" y="3675063"/>
          <p14:tracePt t="82654" x="2622550" y="3635375"/>
          <p14:tracePt t="82670" x="2606675" y="3594100"/>
          <p14:tracePt t="82687" x="2600325" y="3560763"/>
          <p14:tracePt t="82704" x="2582863" y="3536950"/>
          <p14:tracePt t="82720" x="2571750" y="3503613"/>
          <p14:tracePt t="82737" x="2554288" y="3468688"/>
          <p14:tracePt t="82754" x="2536825" y="3440113"/>
          <p14:tracePt t="82770" x="2525713" y="3411538"/>
          <p14:tracePt t="82787" x="2508250" y="3382963"/>
          <p14:tracePt t="82804" x="2497138" y="3360738"/>
          <p14:tracePt t="82820" x="2479675" y="3336925"/>
          <p14:tracePt t="82837" x="2468563" y="3314700"/>
          <p14:tracePt t="82854" x="2457450" y="3297238"/>
          <p14:tracePt t="82870" x="2439988" y="3275013"/>
          <p14:tracePt t="82887" x="2428875" y="3263900"/>
          <p14:tracePt t="82904" x="2422525" y="3246438"/>
          <p14:tracePt t="82920" x="2406650" y="3222625"/>
          <p14:tracePt t="82937" x="2393950" y="3200400"/>
          <p14:tracePt t="82953" x="2389188" y="3194050"/>
          <p14:tracePt t="82970" x="2382838" y="3182938"/>
          <p14:tracePt t="82987" x="2382838" y="3178175"/>
          <p14:tracePt t="83003" x="2382838" y="3171825"/>
          <p14:tracePt t="83813" x="2393950" y="3171825"/>
          <p14:tracePt t="83821" x="2497138" y="3171825"/>
          <p14:tracePt t="83837" x="2708275" y="3217863"/>
          <p14:tracePt t="83854" x="2800350" y="3246438"/>
          <p14:tracePt t="83855" x="2886075" y="3275013"/>
          <p14:tracePt t="83871" x="2892425" y="3275013"/>
          <p14:tracePt t="83997" x="2892425" y="3279775"/>
          <p14:tracePt t="84029" x="2886075" y="3286125"/>
          <p14:tracePt t="84038" x="2879725" y="3292475"/>
          <p14:tracePt t="84069" x="2868613" y="3292475"/>
          <p14:tracePt t="84085" x="2863850" y="3297238"/>
          <p14:tracePt t="84101" x="2863850" y="3303588"/>
          <p14:tracePt t="84104" x="2851150" y="3308350"/>
          <p14:tracePt t="84125" x="2840038" y="3321050"/>
          <p14:tracePt t="84133" x="2840038" y="3325813"/>
          <p14:tracePt t="84137" x="2822575" y="3336925"/>
          <p14:tracePt t="84154" x="2811463" y="3349625"/>
          <p14:tracePt t="84171" x="2794000" y="3360738"/>
          <p14:tracePt t="84188" x="2778125" y="3371850"/>
          <p14:tracePt t="84205" x="2778125" y="3378200"/>
          <p14:tracePt t="84684" x="2782888" y="3378200"/>
          <p14:tracePt t="84693" x="2789238" y="3378200"/>
          <p14:tracePt t="84693" x="2794000" y="3378200"/>
          <p14:tracePt t="84709" x="2800350" y="3382963"/>
          <p14:tracePt t="84724" x="2806700" y="3382963"/>
          <p14:tracePt t="84748" x="2817813" y="3389313"/>
          <p14:tracePt t="84748" x="2822575" y="3400425"/>
          <p14:tracePt t="84781" x="2828925" y="3400425"/>
          <p14:tracePt t="84789" x="2835275" y="3400425"/>
          <p14:tracePt t="84853" x="2835275" y="3406775"/>
          <p14:tracePt t="84997" x="2835275" y="3411538"/>
          <p14:tracePt t="85036" x="2835275" y="3417888"/>
          <p14:tracePt t="85053" x="2835275" y="3422650"/>
          <p14:tracePt t="85069" x="2835275" y="3429000"/>
          <p14:tracePt t="85081" x="2835275" y="3435350"/>
          <p14:tracePt t="85092" x="2835275" y="3440113"/>
          <p14:tracePt t="85108" x="2835275" y="3446463"/>
          <p14:tracePt t="85132" x="2835275" y="3451225"/>
          <p14:tracePt t="85196" x="2835275" y="3457575"/>
          <p14:tracePt t="85252" x="2835275" y="3463925"/>
          <p14:tracePt t="85596" x="2835275" y="3468688"/>
          <p14:tracePt t="85621" x="2835275" y="3479800"/>
          <p14:tracePt t="85636" x="2840038" y="3492500"/>
          <p14:tracePt t="85653" x="2846388" y="3514725"/>
          <p14:tracePt t="85664" x="2846388" y="3521075"/>
          <p14:tracePt t="85670" x="2857500" y="3543300"/>
          <p14:tracePt t="85688" x="2868613" y="3571875"/>
          <p14:tracePt t="85704" x="2892425" y="3629025"/>
          <p14:tracePt t="85722" x="2936875" y="3714750"/>
          <p14:tracePt t="85738" x="3006725" y="3829050"/>
          <p14:tracePt t="85755" x="3092450" y="3971925"/>
          <p14:tracePt t="85771" x="3194050" y="4137025"/>
          <p14:tracePt t="85788" x="3354388" y="4422775"/>
          <p14:tracePt t="85806" x="3457575" y="4664075"/>
          <p14:tracePt t="85821" x="3543300" y="4835525"/>
          <p14:tracePt t="85838" x="3589338" y="4972050"/>
          <p14:tracePt t="85854" x="3622675" y="5080000"/>
          <p14:tracePt t="85871" x="3651250" y="5143500"/>
          <p14:tracePt t="85888" x="3675063" y="5200650"/>
          <p14:tracePt t="85904" x="3714750" y="5246688"/>
          <p14:tracePt t="85921" x="3765550" y="5292725"/>
          <p14:tracePt t="85938" x="3817938" y="5326063"/>
          <p14:tracePt t="85954" x="3868738" y="5372100"/>
          <p14:tracePt t="85971" x="3921125" y="5418138"/>
          <p14:tracePt t="85988" x="3994150" y="5526088"/>
          <p14:tracePt t="86005" x="4064000" y="5611813"/>
          <p14:tracePt t="86021" x="4137025" y="5703888"/>
          <p14:tracePt t="86038" x="4211638" y="5772150"/>
          <p14:tracePt t="86054" x="4264025" y="5818188"/>
          <p14:tracePt t="86071" x="4314825" y="5851525"/>
          <p14:tracePt t="86088" x="4354513" y="5886450"/>
          <p14:tracePt t="86104" x="4422775" y="5937250"/>
          <p14:tracePt t="86121" x="4514850" y="5994400"/>
          <p14:tracePt t="86138" x="4618038" y="6040438"/>
          <p14:tracePt t="86154" x="4737100" y="6075363"/>
          <p14:tracePt t="86171" x="4851400" y="6115050"/>
          <p14:tracePt t="86188" x="4914900" y="6137275"/>
          <p14:tracePt t="86205" x="4943475" y="6154738"/>
          <p14:tracePt t="86221" x="4949825" y="6161088"/>
          <p14:tracePt t="86238" x="4954588" y="6161088"/>
          <p14:tracePt t="86372" x="4960938" y="6161088"/>
          <p14:tracePt t="86396" x="4965700" y="6161088"/>
          <p14:tracePt t="86403" x="4972050" y="6161088"/>
          <p14:tracePt t="86421" x="4994275" y="6165850"/>
          <p14:tracePt t="86421" x="5108575" y="6200775"/>
          <p14:tracePt t="86438" x="5229225" y="6240463"/>
          <p14:tracePt t="86454" x="5332413" y="6264275"/>
          <p14:tracePt t="86471" x="5394325" y="6275388"/>
          <p14:tracePt t="86488" x="5411788" y="6275388"/>
          <p14:tracePt t="86813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Radioactive Decay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610600" cy="5257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3100" dirty="0" smtClean="0"/>
              <a:t>Number of radioactive nuclei that decay in radioactive sample decreases with time</a:t>
            </a:r>
          </a:p>
          <a:p>
            <a:pPr lvl="1">
              <a:lnSpc>
                <a:spcPct val="90000"/>
              </a:lnSpc>
            </a:pPr>
            <a:r>
              <a:rPr lang="en-US" sz="3100" dirty="0" smtClean="0"/>
              <a:t>Exponential decrease</a:t>
            </a:r>
          </a:p>
          <a:p>
            <a:pPr lvl="1">
              <a:lnSpc>
                <a:spcPct val="90000"/>
              </a:lnSpc>
            </a:pPr>
            <a:r>
              <a:rPr lang="en-US" sz="3100" dirty="0" smtClean="0"/>
              <a:t>Independent of P, T, mass action and 1</a:t>
            </a:r>
            <a:r>
              <a:rPr lang="en-US" sz="3100" baseline="30000" dirty="0" smtClean="0"/>
              <a:t>st</a:t>
            </a:r>
            <a:r>
              <a:rPr lang="en-US" sz="3100" dirty="0" smtClean="0"/>
              <a:t> order</a:t>
            </a:r>
          </a:p>
          <a:p>
            <a:pPr lvl="2">
              <a:lnSpc>
                <a:spcPct val="90000"/>
              </a:lnSpc>
            </a:pPr>
            <a:r>
              <a:rPr lang="en-US" sz="3100" dirty="0" smtClean="0"/>
              <a:t>Conditions associated with chemical kinetics</a:t>
            </a:r>
          </a:p>
          <a:p>
            <a:pPr lvl="3">
              <a:lnSpc>
                <a:spcPct val="90000"/>
              </a:lnSpc>
            </a:pPr>
            <a:r>
              <a:rPr lang="en-US" sz="3100" dirty="0" smtClean="0"/>
              <a:t>Electron capture and internal conversion can be affected by conditions</a:t>
            </a:r>
          </a:p>
          <a:p>
            <a:pPr lvl="1">
              <a:lnSpc>
                <a:spcPct val="90000"/>
              </a:lnSpc>
            </a:pPr>
            <a:r>
              <a:rPr lang="en-US" sz="3100" dirty="0" smtClean="0"/>
              <a:t>Specific for isotope and irreversible</a:t>
            </a:r>
          </a:p>
          <a:p>
            <a:pPr>
              <a:lnSpc>
                <a:spcPct val="90000"/>
              </a:lnSpc>
            </a:pPr>
            <a:r>
              <a:rPr lang="en-US" sz="3100" dirty="0" smtClean="0"/>
              <a:t>Decay of given radionuclide is random</a:t>
            </a:r>
          </a:p>
          <a:p>
            <a:pPr>
              <a:lnSpc>
                <a:spcPct val="90000"/>
              </a:lnSpc>
            </a:pPr>
            <a:r>
              <a:rPr lang="en-US" sz="3100" dirty="0" smtClean="0"/>
              <a:t>Decay rate </a:t>
            </a:r>
            <a:r>
              <a:rPr lang="en-US" sz="3100" dirty="0"/>
              <a:t>proportional to amount of parent isotope</a:t>
            </a:r>
          </a:p>
          <a:p>
            <a:pPr lvl="1">
              <a:lnSpc>
                <a:spcPct val="90000"/>
              </a:lnSpc>
            </a:pPr>
            <a:r>
              <a:rPr lang="en-US" sz="3100" dirty="0" smtClean="0"/>
              <a:t>rate </a:t>
            </a:r>
            <a:r>
              <a:rPr lang="en-US" sz="3100" dirty="0"/>
              <a:t>of decay=decay constant*# radioactive nuclei</a:t>
            </a:r>
          </a:p>
          <a:p>
            <a:pPr lvl="3">
              <a:lnSpc>
                <a:spcPct val="90000"/>
              </a:lnSpc>
            </a:pPr>
            <a:r>
              <a:rPr lang="en-US" sz="3100" dirty="0"/>
              <a:t>A=</a:t>
            </a:r>
            <a:r>
              <a:rPr lang="en-US" sz="3100" dirty="0">
                <a:latin typeface="Symbol" pitchFamily="18" charset="2"/>
              </a:rPr>
              <a:t> </a:t>
            </a:r>
            <a:r>
              <a:rPr lang="en-US" sz="3100" dirty="0" err="1">
                <a:latin typeface="Symbol" pitchFamily="18" charset="2"/>
              </a:rPr>
              <a:t>lN</a:t>
            </a:r>
            <a:endParaRPr lang="en-US" sz="3100" dirty="0"/>
          </a:p>
          <a:p>
            <a:pPr>
              <a:lnSpc>
                <a:spcPct val="90000"/>
              </a:lnSpc>
            </a:pPr>
            <a:r>
              <a:rPr lang="en-US" sz="3100" dirty="0"/>
              <a:t>Decay constant is average decay probability per nucleus for a unit time</a:t>
            </a:r>
          </a:p>
          <a:p>
            <a:pPr>
              <a:lnSpc>
                <a:spcPct val="90000"/>
              </a:lnSpc>
            </a:pPr>
            <a:r>
              <a:rPr lang="en-US" sz="3100" dirty="0"/>
              <a:t>Represented by </a:t>
            </a:r>
            <a:r>
              <a:rPr lang="en-US" sz="3100" dirty="0">
                <a:latin typeface="Symbol" pitchFamily="18" charset="2"/>
              </a:rPr>
              <a:t>l</a:t>
            </a:r>
          </a:p>
          <a:p>
            <a:pPr lvl="2">
              <a:lnSpc>
                <a:spcPct val="90000"/>
              </a:lnSpc>
            </a:pPr>
            <a:endParaRPr lang="en-US" sz="2400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477189"/>
              </p:ext>
            </p:extLst>
          </p:nvPr>
        </p:nvGraphicFramePr>
        <p:xfrm>
          <a:off x="3810000" y="5638800"/>
          <a:ext cx="1295400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3" name="Equation" r:id="rId7" imgW="533169" imgH="431613" progId="Equation.3">
                  <p:embed/>
                </p:oleObj>
              </mc:Choice>
              <mc:Fallback>
                <p:oleObj name="Equation" r:id="rId7" imgW="533169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638800"/>
                        <a:ext cx="1295400" cy="104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1981200" y="4648200"/>
            <a:ext cx="1447800" cy="6096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810000" y="5638800"/>
            <a:ext cx="1524000" cy="1143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363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49"/>
    </mc:Choice>
    <mc:Fallback xmlns="">
      <p:transition spd="slow" advTm="109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  <p:extLst mod="1">
    <p:ext uri="{3A86A75C-4F4B-4683-9AE1-C65F6400EC91}">
      <p14:laserTraceLst xmlns:p14="http://schemas.microsoft.com/office/powerpoint/2010/main">
        <p14:tracePtLst>
          <p14:tracePt t="6678" x="5183188" y="1993900"/>
          <p14:tracePt t="7028" x="5189538" y="1989138"/>
          <p14:tracePt t="7036" x="5200650" y="1982788"/>
          <p14:tracePt t="7044" x="5207000" y="1971675"/>
          <p14:tracePt t="7052" x="5229225" y="1954213"/>
          <p14:tracePt t="7070" x="5235575" y="1954213"/>
          <p14:tracePt t="7070" x="5246688" y="1936750"/>
          <p14:tracePt t="7086" x="5246688" y="1914525"/>
          <p14:tracePt t="7103" x="5246688" y="1879600"/>
          <p14:tracePt t="7120" x="5235575" y="1851025"/>
          <p14:tracePt t="7137" x="5229225" y="1822450"/>
          <p14:tracePt t="7154" x="5222875" y="1811338"/>
          <p14:tracePt t="7169" x="5211763" y="1782763"/>
          <p14:tracePt t="7186" x="5200650" y="1765300"/>
          <p14:tracePt t="7203" x="5200650" y="1760538"/>
          <p14:tracePt t="7220" x="5189538" y="1743075"/>
          <p14:tracePt t="7236" x="5183188" y="1736725"/>
          <p14:tracePt t="7253" x="5178425" y="1725613"/>
          <p14:tracePt t="7270" x="5160963" y="1708150"/>
          <p14:tracePt t="7286" x="5149850" y="1692275"/>
          <p14:tracePt t="7303" x="5137150" y="1668463"/>
          <p14:tracePt t="7320" x="5108575" y="1639888"/>
          <p14:tracePt t="7336" x="5086350" y="1617663"/>
          <p14:tracePt t="7353" x="5068888" y="1593850"/>
          <p14:tracePt t="7370" x="5035550" y="1571625"/>
          <p14:tracePt t="7386" x="5006975" y="1549400"/>
          <p14:tracePt t="7403" x="4972050" y="1520825"/>
          <p14:tracePt t="7420" x="4908550" y="1474788"/>
          <p14:tracePt t="7437" x="4875213" y="1450975"/>
          <p14:tracePt t="7453" x="4840288" y="1422400"/>
          <p14:tracePt t="7470" x="4800600" y="1400175"/>
          <p14:tracePt t="7486" x="4754563" y="1371600"/>
          <p14:tracePt t="7503" x="4675188" y="1331913"/>
          <p14:tracePt t="7520" x="4600575" y="1292225"/>
          <p14:tracePt t="7536" x="4503738" y="1250950"/>
          <p14:tracePt t="7553" x="4389438" y="1211263"/>
          <p14:tracePt t="7570" x="4257675" y="1160463"/>
          <p14:tracePt t="7586" x="4114800" y="1103313"/>
          <p14:tracePt t="7603" x="3994150" y="1063625"/>
          <p14:tracePt t="7620" x="3829050" y="1022350"/>
          <p14:tracePt t="7636" x="3725863" y="1000125"/>
          <p14:tracePt t="7654" x="3617913" y="977900"/>
          <p14:tracePt t="7670" x="3497263" y="960438"/>
          <p14:tracePt t="7687" x="3360738" y="954088"/>
          <p14:tracePt t="7703" x="3222625" y="949325"/>
          <p14:tracePt t="7720" x="3086100" y="936625"/>
          <p14:tracePt t="7736" x="2949575" y="942975"/>
          <p14:tracePt t="7753" x="2811463" y="942975"/>
          <p14:tracePt t="7769" x="2692400" y="949325"/>
          <p14:tracePt t="7787" x="2582863" y="960438"/>
          <p14:tracePt t="7803" x="2406650" y="977900"/>
          <p14:tracePt t="7820" x="2274888" y="982663"/>
          <p14:tracePt t="7836" x="2178050" y="1000125"/>
          <p14:tracePt t="7853" x="2068513" y="1006475"/>
          <p14:tracePt t="7870" x="1989138" y="1011238"/>
          <p14:tracePt t="7887" x="1931988" y="1022350"/>
          <p14:tracePt t="7903" x="1874838" y="1046163"/>
          <p14:tracePt t="7920" x="1782763" y="1063625"/>
          <p14:tracePt t="7936" x="1692275" y="1096963"/>
          <p14:tracePt t="7953" x="1589088" y="1125538"/>
          <p14:tracePt t="7970" x="1514475" y="1149350"/>
          <p14:tracePt t="7987" x="1463675" y="1177925"/>
          <p14:tracePt t="8003" x="1400175" y="1217613"/>
          <p14:tracePt t="8020" x="1371600" y="1246188"/>
          <p14:tracePt t="8037" x="1349375" y="1279525"/>
          <p14:tracePt t="8053" x="1331913" y="1308100"/>
          <p14:tracePt t="8070" x="1320800" y="1336675"/>
          <p14:tracePt t="8087" x="1314450" y="1354138"/>
          <p14:tracePt t="8103" x="1314450" y="1371600"/>
          <p14:tracePt t="8120" x="1308100" y="1393825"/>
          <p14:tracePt t="8137" x="1308100" y="1406525"/>
          <p14:tracePt t="8153" x="1308100" y="1417638"/>
          <p14:tracePt t="8170" x="1308100" y="1422400"/>
          <p14:tracePt t="8186" x="1314450" y="1428750"/>
          <p14:tracePt t="8203" x="1331913" y="1439863"/>
          <p14:tracePt t="8220" x="1343025" y="1446213"/>
          <p14:tracePt t="8236" x="1349375" y="1457325"/>
          <p14:tracePt t="8253" x="1371600" y="1463675"/>
          <p14:tracePt t="8270" x="1393825" y="1474788"/>
          <p14:tracePt t="8287" x="1417638" y="1485900"/>
          <p14:tracePt t="8303" x="1439863" y="1492250"/>
          <p14:tracePt t="8320" x="1468438" y="1497013"/>
          <p14:tracePt t="8336" x="1503363" y="1503363"/>
          <p14:tracePt t="8353" x="1549400" y="1514475"/>
          <p14:tracePt t="8369" x="1622425" y="1520825"/>
          <p14:tracePt t="8386" x="1703388" y="1525588"/>
          <p14:tracePt t="8403" x="1839913" y="1531938"/>
          <p14:tracePt t="8420" x="1949450" y="1531938"/>
          <p14:tracePt t="8436" x="2057400" y="1531938"/>
          <p14:tracePt t="8453" x="2165350" y="1531938"/>
          <p14:tracePt t="8470" x="2279650" y="1531938"/>
          <p14:tracePt t="8487" x="2389188" y="1531938"/>
          <p14:tracePt t="8503" x="2492375" y="1525588"/>
          <p14:tracePt t="8520" x="2600325" y="1514475"/>
          <p14:tracePt t="8536" x="2708275" y="1508125"/>
          <p14:tracePt t="8553" x="2835275" y="1503363"/>
          <p14:tracePt t="8570" x="2982913" y="1492250"/>
          <p14:tracePt t="8587" x="3108325" y="1485900"/>
          <p14:tracePt t="8603" x="3268663" y="1485900"/>
          <p14:tracePt t="8620" x="3354388" y="1485900"/>
          <p14:tracePt t="8636" x="3457575" y="1485900"/>
          <p14:tracePt t="8653" x="3554413" y="1485900"/>
          <p14:tracePt t="8670" x="3663950" y="1485900"/>
          <p14:tracePt t="8686" x="3778250" y="1485900"/>
          <p14:tracePt t="8703" x="3908425" y="1485900"/>
          <p14:tracePt t="8720" x="4022725" y="1485900"/>
          <p14:tracePt t="8736" x="4160838" y="1485900"/>
          <p14:tracePt t="8753" x="4292600" y="1503363"/>
          <p14:tracePt t="8769" x="4446588" y="1508125"/>
          <p14:tracePt t="8786" x="4611688" y="1525588"/>
          <p14:tracePt t="8803" x="4818063" y="1543050"/>
          <p14:tracePt t="8803" x="4914900" y="1549400"/>
          <p14:tracePt t="8820" x="5108575" y="1560513"/>
          <p14:tracePt t="8836" x="5280025" y="1560513"/>
          <p14:tracePt t="8853" x="5446713" y="1565275"/>
          <p14:tracePt t="8870" x="5635625" y="1565275"/>
          <p14:tracePt t="8886" x="5818188" y="1565275"/>
          <p14:tracePt t="8903" x="6000750" y="1565275"/>
          <p14:tracePt t="8920" x="6161088" y="1549400"/>
          <p14:tracePt t="8936" x="6275388" y="1543050"/>
          <p14:tracePt t="8953" x="6378575" y="1525588"/>
          <p14:tracePt t="8969" x="6469063" y="1508125"/>
          <p14:tracePt t="8986" x="6572250" y="1485900"/>
          <p14:tracePt t="9003" x="6772275" y="1439863"/>
          <p14:tracePt t="9020" x="6892925" y="1417638"/>
          <p14:tracePt t="9036" x="7035800" y="1382713"/>
          <p14:tracePt t="9053" x="7161213" y="1354138"/>
          <p14:tracePt t="9070" x="7275513" y="1314450"/>
          <p14:tracePt t="9086" x="7372350" y="1263650"/>
          <p14:tracePt t="9103" x="7458075" y="1222375"/>
          <p14:tracePt t="9120" x="7537450" y="1165225"/>
          <p14:tracePt t="9136" x="7572375" y="1120775"/>
          <p14:tracePt t="9153" x="7589838" y="1079500"/>
          <p14:tracePt t="9169" x="7594600" y="1050925"/>
          <p14:tracePt t="9186" x="7594600" y="1022350"/>
          <p14:tracePt t="9203" x="7594600" y="1017588"/>
          <p14:tracePt t="9268" x="7589838" y="1011238"/>
          <p14:tracePt t="9271" x="7578725" y="1006475"/>
          <p14:tracePt t="9286" x="7554913" y="993775"/>
          <p14:tracePt t="9287" x="7423150" y="954088"/>
          <p14:tracePt t="9303" x="7235825" y="914400"/>
          <p14:tracePt t="9320" x="7011988" y="874713"/>
          <p14:tracePt t="9338" x="6754813" y="846138"/>
          <p14:tracePt t="9354" x="6411913" y="793750"/>
          <p14:tracePt t="9370" x="6011863" y="736600"/>
          <p14:tracePt t="9386" x="5578475" y="679450"/>
          <p14:tracePt t="9403" x="5183188" y="646113"/>
          <p14:tracePt t="9420" x="4708525" y="611188"/>
          <p14:tracePt t="9436" x="4446588" y="600075"/>
          <p14:tracePt t="9453" x="4211638" y="611188"/>
          <p14:tracePt t="9470" x="3960813" y="635000"/>
          <p14:tracePt t="9486" x="3725863" y="650875"/>
          <p14:tracePt t="9503" x="3525838" y="679450"/>
          <p14:tracePt t="9520" x="3349625" y="725488"/>
          <p14:tracePt t="9536" x="3165475" y="754063"/>
          <p14:tracePt t="9553" x="2965450" y="788988"/>
          <p14:tracePt t="9569" x="2782888" y="811213"/>
          <p14:tracePt t="9586" x="2593975" y="846138"/>
          <p14:tracePt t="9603" x="2382838" y="896938"/>
          <p14:tracePt t="9620" x="2274888" y="931863"/>
          <p14:tracePt t="9636" x="2178050" y="960438"/>
          <p14:tracePt t="9653" x="2085975" y="977900"/>
          <p14:tracePt t="9670" x="1993900" y="1006475"/>
          <p14:tracePt t="9685" x="1897063" y="1028700"/>
          <p14:tracePt t="9702" x="1835150" y="1057275"/>
          <p14:tracePt t="9719" x="1749425" y="1085850"/>
          <p14:tracePt t="9735" x="1646238" y="1108075"/>
          <p14:tracePt t="9751" x="1543050" y="1136650"/>
          <p14:tracePt t="9768" x="1446213" y="1160463"/>
          <p14:tracePt t="9785" x="1349375" y="1189038"/>
          <p14:tracePt t="9803" x="1274763" y="1206500"/>
          <p14:tracePt t="9803" x="1239838" y="1217613"/>
          <p14:tracePt t="9820" x="1171575" y="1239838"/>
          <p14:tracePt t="9836" x="1092200" y="1268413"/>
          <p14:tracePt t="9853" x="1035050" y="1292225"/>
          <p14:tracePt t="9870" x="989013" y="1308100"/>
          <p14:tracePt t="9886" x="960438" y="1325563"/>
          <p14:tracePt t="9903" x="942975" y="1336675"/>
          <p14:tracePt t="9919" x="931863" y="1349375"/>
          <p14:tracePt t="9936" x="925513" y="1354138"/>
          <p14:tracePt t="9953" x="920750" y="1354138"/>
          <p14:tracePt t="9970" x="914400" y="1360488"/>
          <p14:tracePt t="9986" x="908050" y="1365250"/>
          <p14:tracePt t="10003" x="903288" y="1377950"/>
          <p14:tracePt t="10003" x="896938" y="1393825"/>
          <p14:tracePt t="10021" x="896938" y="1406525"/>
          <p14:tracePt t="10036" x="896938" y="1411288"/>
          <p14:tracePt t="10053" x="896938" y="1417638"/>
          <p14:tracePt t="10070" x="896938" y="1428750"/>
          <p14:tracePt t="10116" x="896938" y="1435100"/>
          <p14:tracePt t="10124" x="903288" y="1446213"/>
          <p14:tracePt t="10128" x="914400" y="1446213"/>
          <p14:tracePt t="10136" x="925513" y="1457325"/>
          <p14:tracePt t="10153" x="949325" y="1468438"/>
          <p14:tracePt t="10170" x="977900" y="1479550"/>
          <p14:tracePt t="10186" x="1011238" y="1485900"/>
          <p14:tracePt t="10203" x="1068388" y="1503363"/>
          <p14:tracePt t="10220" x="1125538" y="1514475"/>
          <p14:tracePt t="10236" x="1200150" y="1536700"/>
          <p14:tracePt t="10253" x="1274763" y="1560513"/>
          <p14:tracePt t="10270" x="1336675" y="1577975"/>
          <p14:tracePt t="10286" x="1417638" y="1600200"/>
          <p14:tracePt t="10303" x="1492250" y="1611313"/>
          <p14:tracePt t="10320" x="1571625" y="1611313"/>
          <p14:tracePt t="10336" x="1635125" y="1617663"/>
          <p14:tracePt t="10353" x="1703388" y="1617663"/>
          <p14:tracePt t="10370" x="1782763" y="1622425"/>
          <p14:tracePt t="10386" x="1885950" y="1628775"/>
          <p14:tracePt t="10386" x="1943100" y="1639888"/>
          <p14:tracePt t="10404" x="2000250" y="1639888"/>
          <p14:tracePt t="10419" x="2217738" y="1657350"/>
          <p14:tracePt t="10436" x="2365375" y="1657350"/>
          <p14:tracePt t="10453" x="2508250" y="1657350"/>
          <p14:tracePt t="10469" x="2668588" y="1663700"/>
          <p14:tracePt t="10486" x="2835275" y="1663700"/>
          <p14:tracePt t="10503" x="3017838" y="1668463"/>
          <p14:tracePt t="10520" x="3189288" y="1668463"/>
          <p14:tracePt t="10536" x="3365500" y="1663700"/>
          <p14:tracePt t="10553" x="3532188" y="1651000"/>
          <p14:tracePt t="10570" x="3686175" y="1651000"/>
          <p14:tracePt t="10586" x="3846513" y="1646238"/>
          <p14:tracePt t="10603" x="4040188" y="1635125"/>
          <p14:tracePt t="10620" x="4132263" y="1628775"/>
          <p14:tracePt t="10636" x="4183063" y="1628775"/>
          <p14:tracePt t="10653" x="4229100" y="1622425"/>
          <p14:tracePt t="10670" x="4264025" y="1617663"/>
          <p14:tracePt t="10686" x="4292600" y="1611313"/>
          <p14:tracePt t="10703" x="4297363" y="1611313"/>
          <p14:tracePt t="10719" x="4308475" y="1606550"/>
          <p14:tracePt t="10736" x="4314825" y="1606550"/>
          <p14:tracePt t="10753" x="4321175" y="1606550"/>
          <p14:tracePt t="10936" x="0" y="0"/>
        </p14:tracePtLst>
        <p14:tracePtLst>
          <p14:tracePt t="19156" x="3697288" y="2308225"/>
          <p14:tracePt t="19221" x="3703638" y="2303463"/>
          <p14:tracePt t="19229" x="3714750" y="2303463"/>
          <p14:tracePt t="19237" x="3725863" y="2297113"/>
          <p14:tracePt t="19254" x="3736975" y="2297113"/>
          <p14:tracePt t="19255" x="3754438" y="2297113"/>
          <p14:tracePt t="19271" x="3789363" y="2292350"/>
          <p14:tracePt t="19288" x="3817938" y="2286000"/>
          <p14:tracePt t="19304" x="3846513" y="2279650"/>
          <p14:tracePt t="19321" x="3868738" y="2279650"/>
          <p14:tracePt t="19338" x="3879850" y="2274888"/>
          <p14:tracePt t="19355" x="3886200" y="2274888"/>
          <p14:tracePt t="19573" x="3879850" y="2274888"/>
          <p14:tracePt t="19597" x="3875088" y="2274888"/>
          <p14:tracePt t="19613" x="3863975" y="2279650"/>
          <p14:tracePt t="19693" x="3875088" y="2279650"/>
          <p14:tracePt t="19701" x="3886200" y="2279650"/>
          <p14:tracePt t="19709" x="3897313" y="2274888"/>
          <p14:tracePt t="19717" x="3903663" y="2268538"/>
          <p14:tracePt t="19725" x="3932238" y="2263775"/>
          <p14:tracePt t="19738" x="3965575" y="2257425"/>
          <p14:tracePt t="19754" x="4000500" y="2251075"/>
          <p14:tracePt t="19771" x="4035425" y="2246313"/>
          <p14:tracePt t="19788" x="4057650" y="2246313"/>
          <p14:tracePt t="19804" x="4068763" y="2246313"/>
          <p14:tracePt t="19821" x="4079875" y="2246313"/>
          <p14:tracePt t="19839" x="4092575" y="2251075"/>
          <p14:tracePt t="19854" x="4097338" y="2257425"/>
          <p14:tracePt t="20157" x="4103688" y="2257425"/>
          <p14:tracePt t="20164" x="4108450" y="2257425"/>
          <p14:tracePt t="20173" x="4121150" y="2257425"/>
          <p14:tracePt t="20181" x="4125913" y="2257425"/>
          <p14:tracePt t="20189" x="4149725" y="2257425"/>
          <p14:tracePt t="20204" x="4171950" y="2257425"/>
          <p14:tracePt t="20221" x="4279900" y="2228850"/>
          <p14:tracePt t="20238" x="4383088" y="2200275"/>
          <p14:tracePt t="20254" x="4475163" y="2171700"/>
          <p14:tracePt t="20271" x="4565650" y="2149475"/>
          <p14:tracePt t="20288" x="4629150" y="2143125"/>
          <p14:tracePt t="20304" x="4664075" y="2132013"/>
          <p14:tracePt t="20322" x="4675188" y="2125663"/>
          <p14:tracePt t="20485" x="4679950" y="2125663"/>
          <p14:tracePt t="20492" x="4692650" y="2132013"/>
          <p14:tracePt t="20504" x="4708525" y="2132013"/>
          <p14:tracePt t="20504" x="4743450" y="2143125"/>
          <p14:tracePt t="20521" x="4783138" y="2160588"/>
          <p14:tracePt t="20538" x="4829175" y="2165350"/>
          <p14:tracePt t="20554" x="4868863" y="2178050"/>
          <p14:tracePt t="20571" x="4892675" y="2178050"/>
          <p14:tracePt t="20588" x="4908550" y="2182813"/>
          <p14:tracePt t="20604" x="4932363" y="2182813"/>
          <p14:tracePt t="20621" x="4954588" y="2182813"/>
          <p14:tracePt t="20638" x="4989513" y="2189163"/>
          <p14:tracePt t="20655" x="5029200" y="2193925"/>
          <p14:tracePt t="20671" x="5057775" y="2200275"/>
          <p14:tracePt t="20687" x="5068888" y="2200275"/>
          <p14:tracePt t="20704" x="5075238" y="2200275"/>
          <p14:tracePt t="20721" x="5080000" y="2200275"/>
          <p14:tracePt t="20738" x="5092700" y="2200275"/>
          <p14:tracePt t="20754" x="5097463" y="2211388"/>
          <p14:tracePt t="20771" x="5114925" y="2217738"/>
          <p14:tracePt t="20787" x="5121275" y="2222500"/>
          <p14:tracePt t="20804" x="5132388" y="2228850"/>
          <p14:tracePt t="20845" x="5143500" y="2235200"/>
          <p14:tracePt t="20852" x="5154613" y="2246313"/>
          <p14:tracePt t="20877" x="5165725" y="2257425"/>
          <p14:tracePt t="20897" x="5172075" y="2263775"/>
          <p14:tracePt t="20904" x="5178425" y="2263775"/>
          <p14:tracePt t="20905" x="5207000" y="2279650"/>
          <p14:tracePt t="20921" x="5240338" y="2297113"/>
          <p14:tracePt t="20937" x="5297488" y="2320925"/>
          <p14:tracePt t="20955" x="5332413" y="2336800"/>
          <p14:tracePt t="20971" x="5365750" y="2354263"/>
          <p14:tracePt t="20988" x="5389563" y="2365375"/>
          <p14:tracePt t="21004" x="5411788" y="2378075"/>
          <p14:tracePt t="21021" x="5418138" y="2382838"/>
          <p14:tracePt t="21038" x="5429250" y="2382838"/>
          <p14:tracePt t="21055" x="5446713" y="2389188"/>
          <p14:tracePt t="21071" x="5468938" y="2393950"/>
          <p14:tracePt t="21088" x="5486400" y="2400300"/>
          <p14:tracePt t="21104" x="5503863" y="2406650"/>
          <p14:tracePt t="21122" x="5508625" y="2406650"/>
          <p14:tracePt t="21137" x="5521325" y="2406650"/>
          <p14:tracePt t="21154" x="5549900" y="2406650"/>
          <p14:tracePt t="21171" x="5594350" y="2411413"/>
          <p14:tracePt t="21188" x="5646738" y="2422525"/>
          <p14:tracePt t="21204" x="5703888" y="2435225"/>
          <p14:tracePt t="21204" x="5726113" y="2435225"/>
          <p14:tracePt t="21221" x="5754688" y="2439988"/>
          <p14:tracePt t="21237" x="5761038" y="2439988"/>
          <p14:tracePt t="21254" x="5765800" y="2439988"/>
          <p14:tracePt t="21293" x="5772150" y="2439988"/>
          <p14:tracePt t="21341" x="5778500" y="2439988"/>
          <p14:tracePt t="21341" x="5783263" y="2439988"/>
          <p14:tracePt t="21357" x="5789613" y="2439988"/>
          <p14:tracePt t="21365" x="5807075" y="2439988"/>
          <p14:tracePt t="21373" x="5835650" y="2439988"/>
          <p14:tracePt t="21381" x="5875338" y="2439988"/>
          <p14:tracePt t="21387" x="5972175" y="2439988"/>
          <p14:tracePt t="21404" x="6137275" y="2439988"/>
          <p14:tracePt t="21421" x="6257925" y="2439988"/>
          <p14:tracePt t="21437" x="6383338" y="2439988"/>
          <p14:tracePt t="21454" x="6480175" y="2439988"/>
          <p14:tracePt t="21470" x="6537325" y="2439988"/>
          <p14:tracePt t="21488" x="6565900" y="2439988"/>
          <p14:tracePt t="21549" x="6572250" y="2439988"/>
          <p14:tracePt t="21597" x="6578600" y="2439988"/>
          <p14:tracePt t="21621" x="6583363" y="2439988"/>
          <p14:tracePt t="21636" x="6589713" y="2435225"/>
          <p14:tracePt t="21654" x="6600825" y="2435225"/>
          <p14:tracePt t="21655" x="6635750" y="2435225"/>
          <p14:tracePt t="21671" x="6715125" y="2428875"/>
          <p14:tracePt t="21688" x="6794500" y="2428875"/>
          <p14:tracePt t="21704" x="6886575" y="2428875"/>
          <p14:tracePt t="21721" x="6965950" y="2417763"/>
          <p14:tracePt t="21737" x="7035800" y="2417763"/>
          <p14:tracePt t="21754" x="7126288" y="2411413"/>
          <p14:tracePt t="21771" x="7212013" y="2411413"/>
          <p14:tracePt t="21788" x="7315200" y="2400300"/>
          <p14:tracePt t="21805" x="7383463" y="2393950"/>
          <p14:tracePt t="21805" x="7418388" y="2389188"/>
          <p14:tracePt t="21821" x="7469188" y="2371725"/>
          <p14:tracePt t="21838" x="7504113" y="2365375"/>
          <p14:tracePt t="21854" x="7537450" y="2354263"/>
          <p14:tracePt t="21871" x="7566025" y="2336800"/>
          <p14:tracePt t="21887" x="7607300" y="2320925"/>
          <p14:tracePt t="21904" x="7640638" y="2303463"/>
          <p14:tracePt t="21921" x="7669213" y="2279650"/>
          <p14:tracePt t="21937" x="7704138" y="2257425"/>
          <p14:tracePt t="21954" x="7732713" y="2228850"/>
          <p14:tracePt t="21971" x="7766050" y="2193925"/>
          <p14:tracePt t="21988" x="7800975" y="2160588"/>
          <p14:tracePt t="22004" x="7840663" y="2108200"/>
          <p14:tracePt t="22021" x="7858125" y="2074863"/>
          <p14:tracePt t="22037" x="7869238" y="2051050"/>
          <p14:tracePt t="22054" x="7880350" y="2028825"/>
          <p14:tracePt t="22070" x="7880350" y="2011363"/>
          <p14:tracePt t="22087" x="7880350" y="2000250"/>
          <p14:tracePt t="22104" x="7880350" y="1982788"/>
          <p14:tracePt t="22121" x="7864475" y="1982788"/>
          <p14:tracePt t="22137" x="7858125" y="1971675"/>
          <p14:tracePt t="22154" x="7840663" y="1960563"/>
          <p14:tracePt t="22171" x="7812088" y="1954213"/>
          <p14:tracePt t="22188" x="7783513" y="1949450"/>
          <p14:tracePt t="22204" x="7732713" y="1936750"/>
          <p14:tracePt t="22221" x="7664450" y="1914525"/>
          <p14:tracePt t="22237" x="7515225" y="1892300"/>
          <p14:tracePt t="22254" x="7337425" y="1868488"/>
          <p14:tracePt t="22271" x="7189788" y="1863725"/>
          <p14:tracePt t="22287" x="7064375" y="1863725"/>
          <p14:tracePt t="22304" x="6932613" y="1863725"/>
          <p14:tracePt t="22321" x="6794500" y="1868488"/>
          <p14:tracePt t="22337" x="6680200" y="1879600"/>
          <p14:tracePt t="22354" x="6583363" y="1897063"/>
          <p14:tracePt t="22371" x="6508750" y="1925638"/>
          <p14:tracePt t="22387" x="6469063" y="1954213"/>
          <p14:tracePt t="22404" x="6418263" y="1989138"/>
          <p14:tracePt t="22421" x="6389688" y="2017713"/>
          <p14:tracePt t="22437" x="6372225" y="2051050"/>
          <p14:tracePt t="22454" x="6350000" y="2085975"/>
          <p14:tracePt t="22471" x="6326188" y="2136775"/>
          <p14:tracePt t="22487" x="6308725" y="2206625"/>
          <p14:tracePt t="22505" x="6297613" y="2274888"/>
          <p14:tracePt t="22521" x="6280150" y="2378075"/>
          <p14:tracePt t="22537" x="6280150" y="2486025"/>
          <p14:tracePt t="22554" x="6280150" y="2606675"/>
          <p14:tracePt t="22571" x="6303963" y="2703513"/>
          <p14:tracePt t="22587" x="6343650" y="2800350"/>
          <p14:tracePt t="22604" x="6394450" y="2846388"/>
          <p14:tracePt t="22621" x="6457950" y="2874963"/>
          <p14:tracePt t="22638" x="6497638" y="2879725"/>
          <p14:tracePt t="22654" x="6554788" y="2886075"/>
          <p14:tracePt t="22671" x="6651625" y="2886075"/>
          <p14:tracePt t="22688" x="6823075" y="2886075"/>
          <p14:tracePt t="22705" x="7051675" y="2874963"/>
          <p14:tracePt t="22721" x="7383463" y="2851150"/>
          <p14:tracePt t="22737" x="7721600" y="2811463"/>
          <p14:tracePt t="22754" x="8007350" y="2760663"/>
          <p14:tracePt t="22771" x="8251825" y="2686050"/>
          <p14:tracePt t="22788" x="8412163" y="2622550"/>
          <p14:tracePt t="22804" x="8537575" y="2554288"/>
          <p14:tracePt t="22821" x="8647113" y="2435225"/>
          <p14:tracePt t="22838" x="8693150" y="2349500"/>
          <p14:tracePt t="22854" x="8726488" y="2279650"/>
          <p14:tracePt t="22871" x="8737600" y="2217738"/>
          <p14:tracePt t="22887" x="8737600" y="2178050"/>
          <p14:tracePt t="22904" x="8737600" y="2143125"/>
          <p14:tracePt t="22921" x="8732838" y="2120900"/>
          <p14:tracePt t="22938" x="8715375" y="2103438"/>
          <p14:tracePt t="22954" x="8704263" y="2079625"/>
          <p14:tracePt t="22971" x="8675688" y="2063750"/>
          <p14:tracePt t="22987" x="8636000" y="2035175"/>
          <p14:tracePt t="22987" x="8612188" y="2017713"/>
          <p14:tracePt t="23005" x="8526463" y="1978025"/>
          <p14:tracePt t="23021" x="8423275" y="1949450"/>
          <p14:tracePt t="23038" x="8308975" y="1914525"/>
          <p14:tracePt t="23054" x="8189913" y="1903413"/>
          <p14:tracePt t="23070" x="8040688" y="1897063"/>
          <p14:tracePt t="23087" x="7858125" y="1879600"/>
          <p14:tracePt t="23104" x="7664450" y="1863725"/>
          <p14:tracePt t="23121" x="7486650" y="1857375"/>
          <p14:tracePt t="23138" x="7372350" y="1857375"/>
          <p14:tracePt t="23154" x="7315200" y="1863725"/>
          <p14:tracePt t="23171" x="7275513" y="1879600"/>
          <p14:tracePt t="23187" x="7229475" y="1897063"/>
          <p14:tracePt t="23204" x="7126288" y="1943100"/>
          <p14:tracePt t="23221" x="7058025" y="1982788"/>
          <p14:tracePt t="23238" x="6989763" y="2035175"/>
          <p14:tracePt t="23254" x="6926263" y="2097088"/>
          <p14:tracePt t="23271" x="6858000" y="2165350"/>
          <p14:tracePt t="23287" x="6772275" y="2246313"/>
          <p14:tracePt t="23304" x="6704013" y="2332038"/>
          <p14:tracePt t="23321" x="6635750" y="2411413"/>
          <p14:tracePt t="23338" x="6589713" y="2479675"/>
          <p14:tracePt t="23354" x="6554788" y="2543175"/>
          <p14:tracePt t="23371" x="6532563" y="2617788"/>
          <p14:tracePt t="23387" x="6532563" y="2663825"/>
          <p14:tracePt t="23404" x="6532563" y="2686050"/>
          <p14:tracePt t="23404" x="6532563" y="2692400"/>
          <p14:tracePt t="23421" x="6537325" y="2697163"/>
          <p14:tracePt t="23437" x="6543675" y="2703513"/>
          <p14:tracePt t="23454" x="6561138" y="2703513"/>
          <p14:tracePt t="23471" x="6594475" y="2703513"/>
          <p14:tracePt t="23487" x="6675438" y="2697163"/>
          <p14:tracePt t="23504" x="6829425" y="2692400"/>
          <p14:tracePt t="23521" x="7046913" y="2668588"/>
          <p14:tracePt t="23537" x="7304088" y="2628900"/>
          <p14:tracePt t="23554" x="7554913" y="2571750"/>
          <p14:tracePt t="23571" x="7761288" y="2520950"/>
          <p14:tracePt t="23587" x="7893050" y="2463800"/>
          <p14:tracePt t="23604" x="7994650" y="2371725"/>
          <p14:tracePt t="23621" x="8029575" y="2303463"/>
          <p14:tracePt t="23637" x="8051800" y="2235200"/>
          <p14:tracePt t="23654" x="8058150" y="2171700"/>
          <p14:tracePt t="23671" x="8058150" y="2132013"/>
          <p14:tracePt t="23687" x="8051800" y="2085975"/>
          <p14:tracePt t="23705" x="8029575" y="2046288"/>
          <p14:tracePt t="23721" x="8001000" y="2011363"/>
          <p14:tracePt t="23737" x="7972425" y="1989138"/>
          <p14:tracePt t="23754" x="7932738" y="1965325"/>
          <p14:tracePt t="23771" x="7858125" y="1949450"/>
          <p14:tracePt t="23787" x="7737475" y="1914525"/>
          <p14:tracePt t="23804" x="7550150" y="1892300"/>
          <p14:tracePt t="23821" x="7251700" y="1874838"/>
          <p14:tracePt t="23837" x="7086600" y="1874838"/>
          <p14:tracePt t="23854" x="6950075" y="1874838"/>
          <p14:tracePt t="23871" x="6869113" y="1874838"/>
          <p14:tracePt t="23887" x="6823075" y="1892300"/>
          <p14:tracePt t="23904" x="6800850" y="1903413"/>
          <p14:tracePt t="23921" x="6778625" y="1920875"/>
          <p14:tracePt t="23937" x="6750050" y="1949450"/>
          <p14:tracePt t="23954" x="6715125" y="1982788"/>
          <p14:tracePt t="23971" x="6669088" y="2022475"/>
          <p14:tracePt t="23987" x="6607175" y="2103438"/>
          <p14:tracePt t="24005" x="6561138" y="2171700"/>
          <p14:tracePt t="24021" x="6508750" y="2251075"/>
          <p14:tracePt t="24037" x="6464300" y="2325688"/>
          <p14:tracePt t="24054" x="6440488" y="2393950"/>
          <p14:tracePt t="24071" x="6429375" y="2428875"/>
          <p14:tracePt t="24088" x="6429375" y="2457450"/>
          <p14:tracePt t="24104" x="6429375" y="2463800"/>
          <p14:tracePt t="24121" x="6429375" y="2474913"/>
          <p14:tracePt t="24137" x="6429375" y="2479675"/>
          <p14:tracePt t="24155" x="6435725" y="2486025"/>
          <p14:tracePt t="24170" x="6451600" y="2486025"/>
          <p14:tracePt t="24188" x="6475413" y="2486025"/>
          <p14:tracePt t="24204" x="6537325" y="2503488"/>
          <p14:tracePt t="24221" x="6583363" y="2508250"/>
          <p14:tracePt t="24238" x="6629400" y="2514600"/>
          <p14:tracePt t="24254" x="6692900" y="2536825"/>
          <p14:tracePt t="24271" x="6761163" y="2549525"/>
          <p14:tracePt t="24287" x="6835775" y="2560638"/>
          <p14:tracePt t="24304" x="6904038" y="2565400"/>
          <p14:tracePt t="24321" x="6950075" y="2565400"/>
          <p14:tracePt t="24337" x="6989763" y="2565400"/>
          <p14:tracePt t="24354" x="7023100" y="2565400"/>
          <p14:tracePt t="24371" x="7069138" y="2565400"/>
          <p14:tracePt t="24387" x="7115175" y="2565400"/>
          <p14:tracePt t="24404" x="7172325" y="2549525"/>
          <p14:tracePt t="24421" x="7229475" y="2543175"/>
          <p14:tracePt t="24437" x="7304088" y="2525713"/>
          <p14:tracePt t="24454" x="7366000" y="2514600"/>
          <p14:tracePt t="24470" x="7418388" y="2492375"/>
          <p14:tracePt t="24488" x="7451725" y="2486025"/>
          <p14:tracePt t="24504" x="7480300" y="2468563"/>
          <p14:tracePt t="24520" x="7508875" y="2457450"/>
          <p14:tracePt t="24537" x="7550150" y="2439988"/>
          <p14:tracePt t="24554" x="7589838" y="2417763"/>
          <p14:tracePt t="24571" x="7635875" y="2400300"/>
          <p14:tracePt t="24587" x="7675563" y="2378075"/>
          <p14:tracePt t="24604" x="7743825" y="2336800"/>
          <p14:tracePt t="24621" x="7761288" y="2314575"/>
          <p14:tracePt t="24637" x="7778750" y="2297113"/>
          <p14:tracePt t="24654" x="7783513" y="2297113"/>
          <p14:tracePt t="24671" x="7789863" y="2292350"/>
          <p14:tracePt t="24771" x="0" y="0"/>
        </p14:tracePtLst>
        <p14:tracePtLst>
          <p14:tracePt t="32332" x="5132388" y="3103563"/>
          <p14:tracePt t="32515" x="5121275" y="3097213"/>
          <p14:tracePt t="32529" x="5108575" y="3092450"/>
          <p14:tracePt t="32531" x="5092700" y="3079750"/>
          <p14:tracePt t="32536" x="5029200" y="3068638"/>
          <p14:tracePt t="32552" x="4949825" y="3051175"/>
          <p14:tracePt t="32569" x="4818063" y="3011488"/>
          <p14:tracePt t="32586" x="4657725" y="2960688"/>
          <p14:tracePt t="32603" x="4464050" y="2921000"/>
          <p14:tracePt t="32620" x="4383088" y="2897188"/>
          <p14:tracePt t="32636" x="4308475" y="2874963"/>
          <p14:tracePt t="32652" x="4235450" y="2863850"/>
          <p14:tracePt t="32669" x="4183063" y="2857500"/>
          <p14:tracePt t="32686" x="4143375" y="2851150"/>
          <p14:tracePt t="32703" x="4097338" y="2851150"/>
          <p14:tracePt t="32719" x="4029075" y="2846388"/>
          <p14:tracePt t="32736" x="3937000" y="2840038"/>
          <p14:tracePt t="32752" x="3829050" y="2835275"/>
          <p14:tracePt t="32769" x="3721100" y="2822575"/>
          <p14:tracePt t="32785" x="3635375" y="2817813"/>
          <p14:tracePt t="32803" x="3525838" y="2817813"/>
          <p14:tracePt t="32820" x="3336925" y="2817813"/>
          <p14:tracePt t="32837" x="3228975" y="2817813"/>
          <p14:tracePt t="32854" x="3160713" y="2822575"/>
          <p14:tracePt t="32870" x="3108325" y="2828925"/>
          <p14:tracePt t="32887" x="3063875" y="2840038"/>
          <p14:tracePt t="32903" x="2994025" y="2863850"/>
          <p14:tracePt t="32920" x="2897188" y="2886075"/>
          <p14:tracePt t="32937" x="2765425" y="2897188"/>
          <p14:tracePt t="32953" x="2628900" y="2921000"/>
          <p14:tracePt t="32970" x="2525713" y="2943225"/>
          <p14:tracePt t="32987" x="2468563" y="2954338"/>
          <p14:tracePt t="33004" x="2439988" y="2971800"/>
          <p14:tracePt t="33020" x="2389188" y="2989263"/>
          <p14:tracePt t="33038" x="2365375" y="3000375"/>
          <p14:tracePt t="33053" x="2343150" y="3006725"/>
          <p14:tracePt t="33071" x="2332038" y="3011488"/>
          <p14:tracePt t="33087" x="2308225" y="3022600"/>
          <p14:tracePt t="33104" x="2268538" y="3046413"/>
          <p14:tracePt t="33120" x="2222500" y="3086100"/>
          <p14:tracePt t="33137" x="2171700" y="3121025"/>
          <p14:tracePt t="33153" x="2125663" y="3165475"/>
          <p14:tracePt t="33170" x="2097088" y="3206750"/>
          <p14:tracePt t="33187" x="2074863" y="3235325"/>
          <p14:tracePt t="33204" x="2063750" y="3268663"/>
          <p14:tracePt t="33221" x="2063750" y="3286125"/>
          <p14:tracePt t="33237" x="2063750" y="3303588"/>
          <p14:tracePt t="33253" x="2063750" y="3314700"/>
          <p14:tracePt t="33272" x="2063750" y="3325813"/>
          <p14:tracePt t="33287" x="2068513" y="3332163"/>
          <p14:tracePt t="33303" x="2074863" y="3343275"/>
          <p14:tracePt t="33320" x="2097088" y="3354388"/>
          <p14:tracePt t="33337" x="2120900" y="3371850"/>
          <p14:tracePt t="33353" x="2160588" y="3394075"/>
          <p14:tracePt t="33370" x="2222500" y="3429000"/>
          <p14:tracePt t="33387" x="2308225" y="3463925"/>
          <p14:tracePt t="33404" x="2439988" y="3514725"/>
          <p14:tracePt t="33421" x="2525713" y="3532188"/>
          <p14:tracePt t="33437" x="2600325" y="3554413"/>
          <p14:tracePt t="33453" x="2674938" y="3565525"/>
          <p14:tracePt t="33470" x="2743200" y="3578225"/>
          <p14:tracePt t="33487" x="2817813" y="3594100"/>
          <p14:tracePt t="33504" x="2897188" y="3600450"/>
          <p14:tracePt t="33520" x="2989263" y="3606800"/>
          <p14:tracePt t="33537" x="3086100" y="3611563"/>
          <p14:tracePt t="33553" x="3200400" y="3622675"/>
          <p14:tracePt t="33570" x="3325813" y="3629025"/>
          <p14:tracePt t="33587" x="3451225" y="3646488"/>
          <p14:tracePt t="33604" x="3651250" y="3657600"/>
          <p14:tracePt t="33621" x="3789363" y="3668713"/>
          <p14:tracePt t="33637" x="3937000" y="3675063"/>
          <p14:tracePt t="33653" x="4079875" y="3679825"/>
          <p14:tracePt t="33670" x="4200525" y="3679825"/>
          <p14:tracePt t="33687" x="4297363" y="3679825"/>
          <p14:tracePt t="33703" x="4389438" y="3675063"/>
          <p14:tracePt t="33720" x="4468813" y="3675063"/>
          <p14:tracePt t="33737" x="4560888" y="3668713"/>
          <p14:tracePt t="33753" x="4657725" y="3668713"/>
          <p14:tracePt t="33770" x="4783138" y="3657600"/>
          <p14:tracePt t="33787" x="4921250" y="3651250"/>
          <p14:tracePt t="33804" x="5057775" y="3646488"/>
          <p14:tracePt t="33820" x="5292725" y="3635375"/>
          <p14:tracePt t="33837" x="5480050" y="3617913"/>
          <p14:tracePt t="33854" x="5675313" y="3606800"/>
          <p14:tracePt t="33870" x="5857875" y="3589338"/>
          <p14:tracePt t="33887" x="6046788" y="3571875"/>
          <p14:tracePt t="33903" x="6218238" y="3565525"/>
          <p14:tracePt t="33920" x="6389688" y="3549650"/>
          <p14:tracePt t="33937" x="6554788" y="3525838"/>
          <p14:tracePt t="33953" x="6721475" y="3508375"/>
          <p14:tracePt t="33970" x="6880225" y="3475038"/>
          <p14:tracePt t="33987" x="7046913" y="3435350"/>
          <p14:tracePt t="34003" x="7280275" y="3365500"/>
          <p14:tracePt t="34021" x="7435850" y="3325813"/>
          <p14:tracePt t="34037" x="7589838" y="3275013"/>
          <p14:tracePt t="34053" x="7708900" y="3228975"/>
          <p14:tracePt t="34070" x="7823200" y="3182938"/>
          <p14:tracePt t="34086" x="7932738" y="3132138"/>
          <p14:tracePt t="34103" x="8018463" y="3092450"/>
          <p14:tracePt t="34120" x="8104188" y="3046413"/>
          <p14:tracePt t="34137" x="8189913" y="3006725"/>
          <p14:tracePt t="34154" x="8258175" y="2960688"/>
          <p14:tracePt t="34170" x="8297863" y="2932113"/>
          <p14:tracePt t="34187" x="8321675" y="2908300"/>
          <p14:tracePt t="34203" x="8337550" y="2886075"/>
          <p14:tracePt t="34203" x="8343900" y="2879725"/>
          <p14:tracePt t="34220" x="8350250" y="2868613"/>
          <p14:tracePt t="34237" x="8355013" y="2857500"/>
          <p14:tracePt t="34253" x="8355013" y="2851150"/>
          <p14:tracePt t="34270" x="8355013" y="2846388"/>
          <p14:tracePt t="34287" x="8355013" y="2840038"/>
          <p14:tracePt t="34348" x="8350250" y="2835275"/>
          <p14:tracePt t="34364" x="8343900" y="2828925"/>
          <p14:tracePt t="34372" x="8337550" y="2822575"/>
          <p14:tracePt t="34380" x="8326438" y="2822575"/>
          <p14:tracePt t="34387" x="8297863" y="2811463"/>
          <p14:tracePt t="34403" x="8172450" y="2778125"/>
          <p14:tracePt t="34422" x="8064500" y="2754313"/>
          <p14:tracePt t="34438" x="7943850" y="2736850"/>
          <p14:tracePt t="34455" x="7823200" y="2725738"/>
          <p14:tracePt t="34472" x="7715250" y="2720975"/>
          <p14:tracePt t="34488" x="7594600" y="2703513"/>
          <p14:tracePt t="34504" x="7446963" y="2697163"/>
          <p14:tracePt t="34521" x="7280275" y="2686050"/>
          <p14:tracePt t="34538" x="7115175" y="2679700"/>
          <p14:tracePt t="34554" x="6954838" y="2679700"/>
          <p14:tracePt t="34571" x="6789738" y="2679700"/>
          <p14:tracePt t="34588" x="6629400" y="2668588"/>
          <p14:tracePt t="34604" x="6365875" y="2663825"/>
          <p14:tracePt t="34622" x="6165850" y="2646363"/>
          <p14:tracePt t="34637" x="5978525" y="2646363"/>
          <p14:tracePt t="34655" x="5807075" y="2651125"/>
          <p14:tracePt t="34671" x="5646738" y="2657475"/>
          <p14:tracePt t="34688" x="5492750" y="2663825"/>
          <p14:tracePt t="34704" x="5343525" y="2674938"/>
          <p14:tracePt t="34722" x="5172075" y="2679700"/>
          <p14:tracePt t="34738" x="4954588" y="2697163"/>
          <p14:tracePt t="34755" x="4743450" y="2714625"/>
          <p14:tracePt t="34771" x="4565650" y="2732088"/>
          <p14:tracePt t="34788" x="4418013" y="2743200"/>
          <p14:tracePt t="34804" x="4240213" y="2782888"/>
          <p14:tracePt t="34822" x="4137025" y="2806700"/>
          <p14:tracePt t="34838" x="3994150" y="2828925"/>
          <p14:tracePt t="34855" x="3846513" y="2851150"/>
          <p14:tracePt t="34871" x="3708400" y="2868613"/>
          <p14:tracePt t="34888" x="3600450" y="2879725"/>
          <p14:tracePt t="34904" x="3508375" y="2897188"/>
          <p14:tracePt t="34921" x="3417888" y="2903538"/>
          <p14:tracePt t="34938" x="3292475" y="2914650"/>
          <p14:tracePt t="34955" x="3132138" y="2932113"/>
          <p14:tracePt t="34971" x="3006725" y="2936875"/>
          <p14:tracePt t="34988" x="2886075" y="2949575"/>
          <p14:tracePt t="35004" x="2765425" y="2954338"/>
          <p14:tracePt t="35021" x="2703513" y="2960688"/>
          <p14:tracePt t="35038" x="2663825" y="2960688"/>
          <p14:tracePt t="35054" x="2617788" y="2965450"/>
          <p14:tracePt t="35071" x="2565400" y="2965450"/>
          <p14:tracePt t="35088" x="2508250" y="2971800"/>
          <p14:tracePt t="35104" x="2457450" y="2971800"/>
          <p14:tracePt t="35121" x="2411413" y="2982913"/>
          <p14:tracePt t="35137" x="2382838" y="2994025"/>
          <p14:tracePt t="35154" x="2354263" y="3011488"/>
          <p14:tracePt t="35171" x="2325688" y="3028950"/>
          <p14:tracePt t="35188" x="2308225" y="3051175"/>
          <p14:tracePt t="35204" x="2292350" y="3079750"/>
          <p14:tracePt t="35204" x="2279650" y="3097213"/>
          <p14:tracePt t="35221" x="2274888" y="3114675"/>
          <p14:tracePt t="35238" x="2268538" y="3132138"/>
          <p14:tracePt t="35254" x="2268538" y="3143250"/>
          <p14:tracePt t="35270" x="2268538" y="3160713"/>
          <p14:tracePt t="35287" x="2268538" y="3178175"/>
          <p14:tracePt t="35303" x="2274888" y="3194050"/>
          <p14:tracePt t="35320" x="2279650" y="3211513"/>
          <p14:tracePt t="35337" x="2303463" y="3235325"/>
          <p14:tracePt t="35354" x="2332038" y="3251200"/>
          <p14:tracePt t="35370" x="2371725" y="3268663"/>
          <p14:tracePt t="35388" x="2422525" y="3286125"/>
          <p14:tracePt t="35404" x="2525713" y="3308350"/>
          <p14:tracePt t="35422" x="2600325" y="3314700"/>
          <p14:tracePt t="35438" x="2679700" y="3332163"/>
          <p14:tracePt t="35454" x="2760663" y="3336925"/>
          <p14:tracePt t="35471" x="2868613" y="3336925"/>
          <p14:tracePt t="35488" x="2978150" y="3343275"/>
          <p14:tracePt t="35504" x="3114675" y="3354388"/>
          <p14:tracePt t="35521" x="3275013" y="3360738"/>
          <p14:tracePt t="35537" x="3446463" y="3360738"/>
          <p14:tracePt t="35554" x="3611563" y="3365500"/>
          <p14:tracePt t="35571" x="3778250" y="3378200"/>
          <p14:tracePt t="35588" x="3937000" y="3382963"/>
          <p14:tracePt t="35604" x="4121150" y="3394075"/>
          <p14:tracePt t="35622" x="4229100" y="3389313"/>
          <p14:tracePt t="35638" x="4337050" y="3382963"/>
          <p14:tracePt t="35654" x="4457700" y="3382963"/>
          <p14:tracePt t="35671" x="4554538" y="3378200"/>
          <p14:tracePt t="35688" x="4664075" y="3365500"/>
          <p14:tracePt t="35704" x="4772025" y="3365500"/>
          <p14:tracePt t="35721" x="4908550" y="3365500"/>
          <p14:tracePt t="35738" x="5057775" y="3365500"/>
          <p14:tracePt t="35754" x="5222875" y="3360738"/>
          <p14:tracePt t="35771" x="5394325" y="3354388"/>
          <p14:tracePt t="35787" x="5583238" y="3336925"/>
          <p14:tracePt t="35805" x="5892800" y="3336925"/>
          <p14:tracePt t="35821" x="6115050" y="3336925"/>
          <p14:tracePt t="35838" x="6378575" y="3336925"/>
          <p14:tracePt t="35854" x="6607175" y="3325813"/>
          <p14:tracePt t="35871" x="6807200" y="3321050"/>
          <p14:tracePt t="35888" x="7007225" y="3303588"/>
          <p14:tracePt t="35905" x="7178675" y="3297238"/>
          <p14:tracePt t="35922" x="7343775" y="3279775"/>
          <p14:tracePt t="35938" x="7480300" y="3275013"/>
          <p14:tracePt t="35954" x="7583488" y="3257550"/>
          <p14:tracePt t="35971" x="7675563" y="3235325"/>
          <p14:tracePt t="35987" x="7778750" y="3228975"/>
          <p14:tracePt t="36004" x="7954963" y="3200400"/>
          <p14:tracePt t="36021" x="8075613" y="3178175"/>
          <p14:tracePt t="36038" x="8194675" y="3149600"/>
          <p14:tracePt t="36054" x="8304213" y="3103563"/>
          <p14:tracePt t="36071" x="8389938" y="3051175"/>
          <p14:tracePt t="36087" x="8451850" y="2994025"/>
          <p14:tracePt t="36104" x="8504238" y="2943225"/>
          <p14:tracePt t="36121" x="8550275" y="2892425"/>
          <p14:tracePt t="36138" x="8578850" y="2851150"/>
          <p14:tracePt t="36154" x="8601075" y="2817813"/>
          <p14:tracePt t="36171" x="8607425" y="2782888"/>
          <p14:tracePt t="36187" x="8607425" y="2771775"/>
          <p14:tracePt t="36204" x="8607425" y="2760663"/>
          <p14:tracePt t="36221" x="8601075" y="2754313"/>
          <p14:tracePt t="36293" x="8594725" y="2754313"/>
          <p14:tracePt t="36302" x="8583613" y="2754313"/>
          <p14:tracePt t="36309" x="8561388" y="2749550"/>
          <p14:tracePt t="36321" x="8504238" y="2736850"/>
          <p14:tracePt t="36325" x="8326438" y="2714625"/>
          <p14:tracePt t="36338" x="8121650" y="2697163"/>
          <p14:tracePt t="36354" x="7937500" y="2674938"/>
          <p14:tracePt t="36371" x="7772400" y="2657475"/>
          <p14:tracePt t="36388" x="7623175" y="2646363"/>
          <p14:tracePt t="36404" x="7407275" y="2622550"/>
          <p14:tracePt t="36422" x="7240588" y="2606675"/>
          <p14:tracePt t="36438" x="7035800" y="2593975"/>
          <p14:tracePt t="36454" x="6835775" y="2593975"/>
          <p14:tracePt t="36472" x="6629400" y="2600325"/>
          <p14:tracePt t="36487" x="6435725" y="2617788"/>
          <p14:tracePt t="36504" x="6240463" y="2622550"/>
          <p14:tracePt t="36521" x="6035675" y="2628900"/>
          <p14:tracePt t="36538" x="5822950" y="2628900"/>
          <p14:tracePt t="36554" x="5578475" y="2628900"/>
          <p14:tracePt t="36571" x="5354638" y="2628900"/>
          <p14:tracePt t="36588" x="5149850" y="2628900"/>
          <p14:tracePt t="36604" x="4960938" y="2628900"/>
          <p14:tracePt t="36621" x="4675188" y="2628900"/>
          <p14:tracePt t="36638" x="4475163" y="2622550"/>
          <p14:tracePt t="36654" x="4246563" y="2606675"/>
          <p14:tracePt t="36671" x="4006850" y="2606675"/>
          <p14:tracePt t="36688" x="3811588" y="2606675"/>
          <p14:tracePt t="36704" x="3651250" y="2606675"/>
          <p14:tracePt t="36721" x="3514725" y="2611438"/>
          <p14:tracePt t="36738" x="3371850" y="2622550"/>
          <p14:tracePt t="36754" x="3240088" y="2628900"/>
          <p14:tracePt t="36771" x="3132138" y="2628900"/>
          <p14:tracePt t="36787" x="3051175" y="2635250"/>
          <p14:tracePt t="36804" x="2982913" y="2640013"/>
          <p14:tracePt t="36804" x="2960688" y="2640013"/>
          <p14:tracePt t="36821" x="2914650" y="2646363"/>
          <p14:tracePt t="36837" x="2874963" y="2651125"/>
          <p14:tracePt t="36854" x="2828925" y="2663825"/>
          <p14:tracePt t="36871" x="2749550" y="2679700"/>
          <p14:tracePt t="36887" x="2617788" y="2692400"/>
          <p14:tracePt t="36905" x="2439988" y="2720975"/>
          <p14:tracePt t="36921" x="2320925" y="2749550"/>
          <p14:tracePt t="36938" x="2246313" y="2782888"/>
          <p14:tracePt t="36954" x="2211388" y="2806700"/>
          <p14:tracePt t="36971" x="2189163" y="2822575"/>
          <p14:tracePt t="36987" x="2171700" y="2840038"/>
          <p14:tracePt t="37004" x="2154238" y="2863850"/>
          <p14:tracePt t="37004" x="2149475" y="2863850"/>
          <p14:tracePt t="37021" x="2132013" y="2886075"/>
          <p14:tracePt t="37038" x="2114550" y="2897188"/>
          <p14:tracePt t="37054" x="2103438" y="2921000"/>
          <p14:tracePt t="37071" x="2085975" y="2936875"/>
          <p14:tracePt t="37087" x="2068513" y="2960688"/>
          <p14:tracePt t="37104" x="2063750" y="2989263"/>
          <p14:tracePt t="37121" x="2051050" y="3006725"/>
          <p14:tracePt t="37137" x="2046288" y="3028950"/>
          <p14:tracePt t="37154" x="2046288" y="3057525"/>
          <p14:tracePt t="37171" x="2046288" y="3079750"/>
          <p14:tracePt t="37187" x="2057400" y="3108325"/>
          <p14:tracePt t="37204" x="2068513" y="3125788"/>
          <p14:tracePt t="37221" x="2103438" y="3154363"/>
          <p14:tracePt t="37238" x="2136775" y="3178175"/>
          <p14:tracePt t="37254" x="2160588" y="3194050"/>
          <p14:tracePt t="37271" x="2189163" y="3200400"/>
          <p14:tracePt t="37287" x="2206625" y="3206750"/>
          <p14:tracePt t="37304" x="2217738" y="3211513"/>
          <p14:tracePt t="37321" x="2235200" y="3222625"/>
          <p14:tracePt t="37337" x="2257425" y="3235325"/>
          <p14:tracePt t="37354" x="2286000" y="3240088"/>
          <p14:tracePt t="37371" x="2325688" y="3257550"/>
          <p14:tracePt t="37387" x="2371725" y="3268663"/>
          <p14:tracePt t="37404" x="2406650" y="3279775"/>
          <p14:tracePt t="37421" x="2417763" y="3279775"/>
          <p14:tracePt t="37437" x="2422525" y="3286125"/>
          <p14:tracePt t="37514" x="0" y="0"/>
        </p14:tracePtLst>
        <p14:tracePtLst>
          <p14:tracePt t="48144" x="4029075" y="3429000"/>
          <p14:tracePt t="48260" x="4006850" y="3422650"/>
          <p14:tracePt t="48268" x="3965575" y="3422650"/>
          <p14:tracePt t="48276" x="3903663" y="3411538"/>
          <p14:tracePt t="48284" x="3846513" y="3411538"/>
          <p14:tracePt t="48303" x="3692525" y="3400425"/>
          <p14:tracePt t="48304" x="3549650" y="3382963"/>
          <p14:tracePt t="48320" x="3411538" y="3378200"/>
          <p14:tracePt t="48337" x="3275013" y="3360738"/>
          <p14:tracePt t="48353" x="3149600" y="3354388"/>
          <p14:tracePt t="48370" x="3011488" y="3343275"/>
          <p14:tracePt t="48387" x="2879725" y="3336925"/>
          <p14:tracePt t="48404" x="2714625" y="3332163"/>
          <p14:tracePt t="48420" x="2635250" y="3321050"/>
          <p14:tracePt t="48437" x="2565400" y="3321050"/>
          <p14:tracePt t="48453" x="2508250" y="3314700"/>
          <p14:tracePt t="48470" x="2457450" y="3314700"/>
          <p14:tracePt t="48487" x="2417763" y="3314700"/>
          <p14:tracePt t="48503" x="2382838" y="3314700"/>
          <p14:tracePt t="48520" x="2354263" y="3321050"/>
          <p14:tracePt t="48537" x="2325688" y="3321050"/>
          <p14:tracePt t="48554" x="2292350" y="3325813"/>
          <p14:tracePt t="48570" x="2263775" y="3325813"/>
          <p14:tracePt t="48587" x="2239963" y="3332163"/>
          <p14:tracePt t="48604" x="2211388" y="3336925"/>
          <p14:tracePt t="48620" x="2160588" y="3349625"/>
          <p14:tracePt t="48637" x="2114550" y="3360738"/>
          <p14:tracePt t="48654" x="2039938" y="3371850"/>
          <p14:tracePt t="48670" x="1978025" y="3394075"/>
          <p14:tracePt t="48687" x="1914525" y="3411538"/>
          <p14:tracePt t="48703" x="1846263" y="3422650"/>
          <p14:tracePt t="48720" x="1793875" y="3435350"/>
          <p14:tracePt t="48737" x="1749425" y="3440113"/>
          <p14:tracePt t="48753" x="1708150" y="3451225"/>
          <p14:tracePt t="48770" x="1685925" y="3463925"/>
          <p14:tracePt t="48787" x="1651000" y="3468688"/>
          <p14:tracePt t="48804" x="1606550" y="3486150"/>
          <p14:tracePt t="48821" x="1571625" y="3497263"/>
          <p14:tracePt t="48837" x="1554163" y="3503613"/>
          <p14:tracePt t="48853" x="1525588" y="3514725"/>
          <p14:tracePt t="48870" x="1520825" y="3521075"/>
          <p14:tracePt t="48887" x="1497013" y="3536950"/>
          <p14:tracePt t="48903" x="1485900" y="3549650"/>
          <p14:tracePt t="48920" x="1463675" y="3560763"/>
          <p14:tracePt t="48937" x="1450975" y="3582988"/>
          <p14:tracePt t="48954" x="1435100" y="3594100"/>
          <p14:tracePt t="48970" x="1428750" y="3600450"/>
          <p14:tracePt t="48987" x="1422400" y="3611563"/>
          <p14:tracePt t="49003" x="1417638" y="3622675"/>
          <p14:tracePt t="49060" x="1417638" y="3629025"/>
          <p14:tracePt t="49116" x="1417638" y="3635375"/>
          <p14:tracePt t="49132" x="1422400" y="3640138"/>
          <p14:tracePt t="49140" x="1428750" y="3640138"/>
          <p14:tracePt t="49148" x="1435100" y="3640138"/>
          <p14:tracePt t="49153" x="1450975" y="3651250"/>
          <p14:tracePt t="49170" x="1468438" y="3657600"/>
          <p14:tracePt t="49187" x="1479550" y="3663950"/>
          <p14:tracePt t="49203" x="1508125" y="3668713"/>
          <p14:tracePt t="49221" x="1531938" y="3679825"/>
          <p14:tracePt t="49237" x="1554163" y="3679825"/>
          <p14:tracePt t="49254" x="1582738" y="3686175"/>
          <p14:tracePt t="49270" x="1611313" y="3692525"/>
          <p14:tracePt t="49287" x="1646238" y="3697288"/>
          <p14:tracePt t="49303" x="1668463" y="3697288"/>
          <p14:tracePt t="49320" x="1708150" y="3703638"/>
          <p14:tracePt t="49337" x="1754188" y="3708400"/>
          <p14:tracePt t="49354" x="1793875" y="3714750"/>
          <p14:tracePt t="49370" x="1851025" y="3721100"/>
          <p14:tracePt t="49387" x="1908175" y="3725863"/>
          <p14:tracePt t="49403" x="2028825" y="3725863"/>
          <p14:tracePt t="49420" x="2120900" y="3732213"/>
          <p14:tracePt t="49437" x="2200275" y="3732213"/>
          <p14:tracePt t="49454" x="2279650" y="3736975"/>
          <p14:tracePt t="49470" x="2354263" y="3743325"/>
          <p14:tracePt t="49487" x="2411413" y="3754438"/>
          <p14:tracePt t="49503" x="2474913" y="3760788"/>
          <p14:tracePt t="49520" x="2554288" y="3760788"/>
          <p14:tracePt t="49537" x="2635250" y="3760788"/>
          <p14:tracePt t="49554" x="2714625" y="3760788"/>
          <p14:tracePt t="49570" x="2765425" y="3765550"/>
          <p14:tracePt t="49587" x="2817813" y="3765550"/>
          <p14:tracePt t="49603" x="2892425" y="3771900"/>
          <p14:tracePt t="49621" x="2936875" y="3778250"/>
          <p14:tracePt t="49637" x="2971800" y="3778250"/>
          <p14:tracePt t="49653" x="3011488" y="3783013"/>
          <p14:tracePt t="49670" x="3046413" y="3783013"/>
          <p14:tracePt t="49687" x="3074988" y="3789363"/>
          <p14:tracePt t="49703" x="3108325" y="3789363"/>
          <p14:tracePt t="49720" x="3136900" y="3789363"/>
          <p14:tracePt t="49737" x="3171825" y="3789363"/>
          <p14:tracePt t="49754" x="3189288" y="3789363"/>
          <p14:tracePt t="49770" x="3206750" y="3789363"/>
          <p14:tracePt t="49787" x="3222625" y="3789363"/>
          <p14:tracePt t="49803" x="3275013" y="3789363"/>
          <p14:tracePt t="49821" x="3308350" y="3789363"/>
          <p14:tracePt t="49837" x="3354388" y="3789363"/>
          <p14:tracePt t="49854" x="3400425" y="3789363"/>
          <p14:tracePt t="49870" x="3446463" y="3789363"/>
          <p14:tracePt t="49887" x="3497263" y="3789363"/>
          <p14:tracePt t="49903" x="3560763" y="3789363"/>
          <p14:tracePt t="49920" x="3622675" y="3789363"/>
          <p14:tracePt t="49937" x="3657600" y="3789363"/>
          <p14:tracePt t="49954" x="3692525" y="3789363"/>
          <p14:tracePt t="49970" x="3714750" y="3789363"/>
          <p14:tracePt t="49987" x="3749675" y="3789363"/>
          <p14:tracePt t="50003" x="3794125" y="3789363"/>
          <p14:tracePt t="50020" x="3846513" y="3789363"/>
          <p14:tracePt t="50037" x="3897313" y="3789363"/>
          <p14:tracePt t="50053" x="3949700" y="3783013"/>
          <p14:tracePt t="50071" x="4000500" y="3783013"/>
          <p14:tracePt t="50087" x="4046538" y="3783013"/>
          <p14:tracePt t="50103" x="4103688" y="3783013"/>
          <p14:tracePt t="50120" x="4171950" y="3783013"/>
          <p14:tracePt t="50137" x="4275138" y="3783013"/>
          <p14:tracePt t="50153" x="4371975" y="3783013"/>
          <p14:tracePt t="50170" x="4464050" y="3783013"/>
          <p14:tracePt t="50187" x="4560888" y="3783013"/>
          <p14:tracePt t="50203" x="4708525" y="3783013"/>
          <p14:tracePt t="50220" x="4794250" y="3783013"/>
          <p14:tracePt t="50237" x="4886325" y="3783013"/>
          <p14:tracePt t="50253" x="4994275" y="3783013"/>
          <p14:tracePt t="50270" x="5108575" y="3783013"/>
          <p14:tracePt t="50287" x="5229225" y="3783013"/>
          <p14:tracePt t="50303" x="5365750" y="3783013"/>
          <p14:tracePt t="50321" x="5492750" y="3783013"/>
          <p14:tracePt t="50337" x="5618163" y="3789363"/>
          <p14:tracePt t="50353" x="5737225" y="3789363"/>
          <p14:tracePt t="50370" x="5846763" y="3789363"/>
          <p14:tracePt t="50387" x="5943600" y="3783013"/>
          <p14:tracePt t="50403" x="6035675" y="3771900"/>
          <p14:tracePt t="50420" x="6154738" y="3765550"/>
          <p14:tracePt t="50437" x="6223000" y="3760788"/>
          <p14:tracePt t="50453" x="6286500" y="3754438"/>
          <p14:tracePt t="50470" x="6326188" y="3749675"/>
          <p14:tracePt t="50487" x="6354763" y="3732213"/>
          <p14:tracePt t="50503" x="6365875" y="3725863"/>
          <p14:tracePt t="50520" x="6378575" y="3725863"/>
          <p14:tracePt t="50537" x="6400800" y="3714750"/>
          <p14:tracePt t="50554" x="6411913" y="3708400"/>
          <p14:tracePt t="50570" x="6418263" y="3708400"/>
          <p14:tracePt t="50587" x="6423025" y="3703638"/>
          <p14:tracePt t="50620" x="6429375" y="3697288"/>
          <p14:tracePt t="50644" x="6435725" y="3692525"/>
          <p14:tracePt t="50804" x="6435725" y="3686175"/>
          <p14:tracePt t="50828" x="6435725" y="3675063"/>
          <p14:tracePt t="50846" x="6411913" y="3657600"/>
          <p14:tracePt t="50847" x="6400800" y="3646488"/>
          <p14:tracePt t="50853" x="6361113" y="3611563"/>
          <p14:tracePt t="50870" x="6292850" y="3554413"/>
          <p14:tracePt t="50886" x="6211888" y="3503613"/>
          <p14:tracePt t="50903" x="6154738" y="3463925"/>
          <p14:tracePt t="50920" x="6121400" y="3446463"/>
          <p14:tracePt t="50937" x="6097588" y="3440113"/>
          <p14:tracePt t="50953" x="6080125" y="3429000"/>
          <p14:tracePt t="50970" x="6051550" y="3422650"/>
          <p14:tracePt t="50987" x="6022975" y="3411538"/>
          <p14:tracePt t="51003" x="5926138" y="3394075"/>
          <p14:tracePt t="51020" x="5822950" y="3371850"/>
          <p14:tracePt t="51037" x="5715000" y="3354388"/>
          <p14:tracePt t="51054" x="5583238" y="3343275"/>
          <p14:tracePt t="51070" x="5440363" y="3325813"/>
          <p14:tracePt t="51087" x="5280025" y="3308350"/>
          <p14:tracePt t="51103" x="5103813" y="3292475"/>
          <p14:tracePt t="51121" x="4921250" y="3286125"/>
          <p14:tracePt t="51137" x="4743450" y="3279775"/>
          <p14:tracePt t="51153" x="4600575" y="3279775"/>
          <p14:tracePt t="51170" x="4468813" y="3286125"/>
          <p14:tracePt t="51187" x="4343400" y="3286125"/>
          <p14:tracePt t="51203" x="4222750" y="3297238"/>
          <p14:tracePt t="51220" x="4035425" y="3308350"/>
          <p14:tracePt t="51237" x="3908425" y="3308350"/>
          <p14:tracePt t="51253" x="3771900" y="3321050"/>
          <p14:tracePt t="51270" x="3629025" y="3325813"/>
          <p14:tracePt t="51287" x="3468688" y="3332163"/>
          <p14:tracePt t="51303" x="3314700" y="3343275"/>
          <p14:tracePt t="51320" x="3178175" y="3354388"/>
          <p14:tracePt t="51337" x="3046413" y="3365500"/>
          <p14:tracePt t="51353" x="2908300" y="3378200"/>
          <p14:tracePt t="51370" x="2771775" y="3389313"/>
          <p14:tracePt t="51387" x="2646363" y="3400425"/>
          <p14:tracePt t="51403" x="2503488" y="3411538"/>
          <p14:tracePt t="51420" x="2428875" y="3422650"/>
          <p14:tracePt t="51437" x="2365375" y="3435350"/>
          <p14:tracePt t="51453" x="2303463" y="3440113"/>
          <p14:tracePt t="51470" x="2246313" y="3446463"/>
          <p14:tracePt t="51486" x="2182813" y="3457575"/>
          <p14:tracePt t="51503" x="2136775" y="3463925"/>
          <p14:tracePt t="51520" x="2108200" y="3463925"/>
          <p14:tracePt t="51537" x="2079625" y="3468688"/>
          <p14:tracePt t="51553" x="2057400" y="3475038"/>
          <p14:tracePt t="51570" x="2017713" y="3479800"/>
          <p14:tracePt t="51586" x="1982788" y="3479800"/>
          <p14:tracePt t="51586" x="1978025" y="3486150"/>
          <p14:tracePt t="51604" x="1954213" y="3486150"/>
          <p14:tracePt t="51620" x="1943100" y="3492500"/>
          <p14:tracePt t="51637" x="1925638" y="3492500"/>
          <p14:tracePt t="51653" x="1897063" y="3497263"/>
          <p14:tracePt t="51670" x="1879600" y="3503613"/>
          <p14:tracePt t="51686" x="1868488" y="3508375"/>
          <p14:tracePt t="51703" x="1846263" y="3508375"/>
          <p14:tracePt t="51720" x="1822450" y="3514725"/>
          <p14:tracePt t="51736" x="1778000" y="3514725"/>
          <p14:tracePt t="51753" x="1731963" y="3521075"/>
          <p14:tracePt t="51770" x="1679575" y="3521075"/>
          <p14:tracePt t="51786" x="1651000" y="3525838"/>
          <p14:tracePt t="51803" x="1635125" y="3525838"/>
          <p14:tracePt t="51820" x="1628775" y="3532188"/>
          <p14:tracePt t="51974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3581400" cy="762000"/>
          </a:xfrm>
        </p:spPr>
        <p:txBody>
          <a:bodyPr/>
          <a:lstStyle/>
          <a:p>
            <a:r>
              <a:rPr lang="en-US" dirty="0" smtClean="0"/>
              <a:t>Specific Activity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5486400" cy="472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 g </a:t>
            </a:r>
            <a:r>
              <a:rPr lang="en-US" sz="2400" baseline="30000" dirty="0" smtClean="0"/>
              <a:t>244</a:t>
            </a:r>
            <a:r>
              <a:rPr lang="en-US" sz="2400" dirty="0" smtClean="0"/>
              <a:t>Cm, t</a:t>
            </a:r>
            <a:r>
              <a:rPr lang="en-US" sz="2400" baseline="-25000" dirty="0" smtClean="0"/>
              <a:t>1/2</a:t>
            </a:r>
            <a:r>
              <a:rPr lang="en-US" sz="2400" dirty="0" smtClean="0"/>
              <a:t>=18.1 a</a:t>
            </a:r>
          </a:p>
          <a:p>
            <a:pPr lvl="1"/>
            <a:r>
              <a:rPr lang="en-US" sz="2400" dirty="0" smtClean="0"/>
              <a:t>1 g * 1 mole/244 g * 6.02E23 atoms/mole = 2.47E21 atom = N</a:t>
            </a:r>
          </a:p>
          <a:p>
            <a:pPr lvl="1"/>
            <a:r>
              <a:rPr lang="en-US" sz="2400" dirty="0" smtClean="0"/>
              <a:t>t</a:t>
            </a:r>
            <a:r>
              <a:rPr lang="en-US" sz="2400" baseline="-25000" dirty="0" smtClean="0"/>
              <a:t>1/2</a:t>
            </a:r>
            <a:r>
              <a:rPr lang="en-US" sz="2400" dirty="0" smtClean="0"/>
              <a:t>=18.1 a *</a:t>
            </a:r>
            <a:r>
              <a:rPr lang="en-US" sz="2400" dirty="0" smtClean="0">
                <a:latin typeface="Times New Roman" pitchFamily="18" charset="0"/>
              </a:rPr>
              <a:t>3.16E7 s/a = 5.72E8 s</a:t>
            </a:r>
          </a:p>
          <a:p>
            <a:pPr lvl="2"/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dirty="0" smtClean="0">
                <a:latin typeface="Times New Roman" pitchFamily="18" charset="0"/>
              </a:rPr>
              <a:t>=ln2/ 5.72E8 s =1.21E-9 s</a:t>
            </a:r>
            <a:r>
              <a:rPr lang="en-US" sz="2400" baseline="30000" dirty="0" smtClean="0">
                <a:latin typeface="Times New Roman" pitchFamily="18" charset="0"/>
              </a:rPr>
              <a:t>-1</a:t>
            </a:r>
            <a:endParaRPr lang="en-US" sz="2400" dirty="0" smtClean="0">
              <a:latin typeface="Times New Roman" pitchFamily="18" charset="0"/>
            </a:endParaRPr>
          </a:p>
          <a:p>
            <a:pPr lvl="1"/>
            <a:r>
              <a:rPr lang="en-US" sz="2400" dirty="0" smtClean="0"/>
              <a:t>A= </a:t>
            </a:r>
            <a:r>
              <a:rPr lang="en-US" sz="2400" dirty="0" smtClean="0">
                <a:latin typeface="Times New Roman" pitchFamily="18" charset="0"/>
              </a:rPr>
              <a:t>1.21E-9 s</a:t>
            </a:r>
            <a:r>
              <a:rPr lang="en-US" sz="2400" baseline="30000" dirty="0" smtClean="0">
                <a:latin typeface="Times New Roman" pitchFamily="18" charset="0"/>
              </a:rPr>
              <a:t>-1</a:t>
            </a:r>
            <a:r>
              <a:rPr lang="en-US" sz="2400" dirty="0" smtClean="0">
                <a:latin typeface="Times New Roman" pitchFamily="18" charset="0"/>
              </a:rPr>
              <a:t> * </a:t>
            </a:r>
            <a:r>
              <a:rPr lang="en-US" sz="2400" dirty="0" smtClean="0"/>
              <a:t>2.47E21=2.99E12 Bq</a:t>
            </a:r>
          </a:p>
          <a:p>
            <a:r>
              <a:rPr lang="en-US" sz="2400" dirty="0" smtClean="0"/>
              <a:t>Generalized equation for 1 g</a:t>
            </a:r>
          </a:p>
          <a:p>
            <a:pPr lvl="1"/>
            <a:r>
              <a:rPr lang="en-US" sz="2400" dirty="0" smtClean="0"/>
              <a:t>6.02E23/Isotope mass *2.19E-8/ t</a:t>
            </a:r>
            <a:r>
              <a:rPr lang="en-US" sz="2400" baseline="-25000" dirty="0" smtClean="0"/>
              <a:t>1/2 </a:t>
            </a:r>
            <a:r>
              <a:rPr lang="en-US" sz="2400" dirty="0" smtClean="0"/>
              <a:t>(a)</a:t>
            </a:r>
          </a:p>
          <a:p>
            <a:pPr lvl="1"/>
            <a:r>
              <a:rPr lang="en-US" sz="2400" dirty="0" smtClean="0"/>
              <a:t>1.32E16/(Isotope mass* t</a:t>
            </a:r>
            <a:r>
              <a:rPr lang="en-US" sz="2400" baseline="-25000" dirty="0" smtClean="0"/>
              <a:t>1/2 </a:t>
            </a:r>
            <a:r>
              <a:rPr lang="en-US" sz="2400" dirty="0" smtClean="0"/>
              <a:t>(a))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861555"/>
              </p:ext>
            </p:extLst>
          </p:nvPr>
        </p:nvGraphicFramePr>
        <p:xfrm>
          <a:off x="5486400" y="76200"/>
          <a:ext cx="3429000" cy="2908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3" name="KGPlot" r:id="rId6" imgW="6860290" imgH="5817660" progId="KGraph_Plot">
                  <p:embed/>
                </p:oleObj>
              </mc:Choice>
              <mc:Fallback>
                <p:oleObj name="KGPlot" r:id="rId6" imgW="6860290" imgH="581766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76200"/>
                        <a:ext cx="3429000" cy="29081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Group 4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368564"/>
              </p:ext>
            </p:extLst>
          </p:nvPr>
        </p:nvGraphicFramePr>
        <p:xfrm>
          <a:off x="5638800" y="3124200"/>
          <a:ext cx="3276601" cy="341376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28134"/>
                <a:gridCol w="485422"/>
                <a:gridCol w="970845"/>
                <a:gridCol w="1092200"/>
              </a:tblGrid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Isotope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E0043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 </a:t>
                      </a:r>
                      <a:r>
                        <a:rPr kumimoji="0" lang="en-US" sz="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1/2</a:t>
                      </a: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(a)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SA (Bq/g)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5715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1.65E+11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228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Th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1.91E+00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3.03E+13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232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Th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1.40E+10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4.06E+03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233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1.59E+05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3.56E+08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235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7.04E+08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7.98E+04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238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4.47E+09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1.24E+04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237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Np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2.14E+06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2.60E+07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238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Pu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8.77E+01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6.32E+11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239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Pu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2.40E+04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2.30E+09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242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Pu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3.75E+05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1.45E+08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244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Pu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8.00E+07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6.76E+05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241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Am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4.33E+02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1.27E+11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243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Am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7.37E+03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7.37E+09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244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Cm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1.81E+01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2.99E+12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  <a:tr h="13144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248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Cm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3.48E+05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1.53E+08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b" horzOverflow="overflow"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57"/>
    </mc:Choice>
    <mc:Fallback xmlns="">
      <p:transition spd="slow" advTm="69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636" x="3121025" y="1782763"/>
          <p14:tracePt t="9708" x="3114675" y="1782763"/>
          <p14:tracePt t="9740" x="3108325" y="1782763"/>
          <p14:tracePt t="9757" x="3103563" y="1789113"/>
          <p14:tracePt t="9772" x="3097213" y="1789113"/>
          <p14:tracePt t="9772" x="3092450" y="1793875"/>
          <p14:tracePt t="9797" x="3051175" y="1793875"/>
          <p14:tracePt t="9806" x="2994025" y="1793875"/>
          <p14:tracePt t="9812" x="2897188" y="1793875"/>
          <p14:tracePt t="9814" x="2651125" y="1789113"/>
          <p14:tracePt t="9830" x="2354263" y="1749425"/>
          <p14:tracePt t="9846" x="2108200" y="1714500"/>
          <p14:tracePt t="9863" x="1943100" y="1663700"/>
          <p14:tracePt t="9879" x="1868488" y="1646238"/>
          <p14:tracePt t="9896" x="1857375" y="1639888"/>
          <p14:tracePt t="9964" x="1851025" y="1628775"/>
          <p14:tracePt t="9980" x="1839913" y="1611313"/>
          <p14:tracePt t="9985" x="1835150" y="1600200"/>
          <p14:tracePt t="9998" x="1817688" y="1589088"/>
          <p14:tracePt t="9999" x="1771650" y="1560513"/>
          <p14:tracePt t="10013" x="1714500" y="1520825"/>
          <p14:tracePt t="10029" x="1628775" y="1479550"/>
          <p14:tracePt t="10046" x="1543050" y="1435100"/>
          <p14:tracePt t="10063" x="1485900" y="1411288"/>
          <p14:tracePt t="10079" x="1463675" y="1400175"/>
          <p14:tracePt t="10096" x="1457325" y="1389063"/>
          <p14:tracePt t="10112" x="1450975" y="1389063"/>
          <p14:tracePt t="10129" x="1439863" y="1377950"/>
          <p14:tracePt t="10146" x="1428750" y="1371600"/>
          <p14:tracePt t="10163" x="1422400" y="1371600"/>
          <p14:tracePt t="10179" x="1411288" y="1365250"/>
          <p14:tracePt t="10196" x="1400175" y="1360488"/>
          <p14:tracePt t="10213" x="1393825" y="1354138"/>
          <p14:tracePt t="10229" x="1377950" y="1349375"/>
          <p14:tracePt t="10246" x="1349375" y="1336675"/>
          <p14:tracePt t="10263" x="1303338" y="1325563"/>
          <p14:tracePt t="10279" x="1257300" y="1320800"/>
          <p14:tracePt t="10296" x="1182688" y="1314450"/>
          <p14:tracePt t="10313" x="1103313" y="1308100"/>
          <p14:tracePt t="10329" x="1022350" y="1303338"/>
          <p14:tracePt t="10346" x="971550" y="1303338"/>
          <p14:tracePt t="10363" x="931863" y="1296988"/>
          <p14:tracePt t="10379" x="879475" y="1296988"/>
          <p14:tracePt t="10397" x="835025" y="1296988"/>
          <p14:tracePt t="10413" x="806450" y="1303338"/>
          <p14:tracePt t="10430" x="765175" y="1308100"/>
          <p14:tracePt t="10446" x="714375" y="1314450"/>
          <p14:tracePt t="10463" x="606425" y="1331913"/>
          <p14:tracePt t="10496" x="571500" y="1336675"/>
          <p14:tracePt t="10513" x="536575" y="1349375"/>
          <p14:tracePt t="10529" x="520700" y="1354138"/>
          <p14:tracePt t="10546" x="503238" y="1360488"/>
          <p14:tracePt t="10563" x="485775" y="1371600"/>
          <p14:tracePt t="10579" x="474663" y="1377950"/>
          <p14:tracePt t="10596" x="457200" y="1389063"/>
          <p14:tracePt t="10614" x="446088" y="1400175"/>
          <p14:tracePt t="10629" x="428625" y="1411288"/>
          <p14:tracePt t="10647" x="422275" y="1422400"/>
          <p14:tracePt t="10663" x="406400" y="1422400"/>
          <p14:tracePt t="10680" x="406400" y="1435100"/>
          <p14:tracePt t="10696" x="393700" y="1446213"/>
          <p14:tracePt t="10713" x="388938" y="1457325"/>
          <p14:tracePt t="10729" x="382588" y="1468438"/>
          <p14:tracePt t="10746" x="382588" y="1474788"/>
          <p14:tracePt t="10763" x="382588" y="1485900"/>
          <p14:tracePt t="10780" x="382588" y="1508125"/>
          <p14:tracePt t="10796" x="388938" y="1531938"/>
          <p14:tracePt t="10814" x="400050" y="1536700"/>
          <p14:tracePt t="10829" x="417513" y="1554163"/>
          <p14:tracePt t="10846" x="434975" y="1565275"/>
          <p14:tracePt t="10863" x="463550" y="1582738"/>
          <p14:tracePt t="10879" x="520700" y="1611313"/>
          <p14:tracePt t="10896" x="606425" y="1639888"/>
          <p14:tracePt t="10913" x="708025" y="1674813"/>
          <p14:tracePt t="10929" x="806450" y="1692275"/>
          <p14:tracePt t="10946" x="892175" y="1708150"/>
          <p14:tracePt t="10963" x="942975" y="1714500"/>
          <p14:tracePt t="10979" x="1011238" y="1714500"/>
          <p14:tracePt t="10996" x="1050925" y="1708150"/>
          <p14:tracePt t="11013" x="1096963" y="1703388"/>
          <p14:tracePt t="11029" x="1154113" y="1692275"/>
          <p14:tracePt t="11047" x="1189038" y="1685925"/>
          <p14:tracePt t="11063" x="1235075" y="1679575"/>
          <p14:tracePt t="11080" x="1279525" y="1674813"/>
          <p14:tracePt t="11096" x="1331913" y="1663700"/>
          <p14:tracePt t="11113" x="1377950" y="1651000"/>
          <p14:tracePt t="11129" x="1422400" y="1639888"/>
          <p14:tracePt t="11146" x="1457325" y="1622425"/>
          <p14:tracePt t="11163" x="1479550" y="1611313"/>
          <p14:tracePt t="11180" x="1520825" y="1589088"/>
          <p14:tracePt t="11196" x="1525588" y="1589088"/>
          <p14:tracePt t="11213" x="1531938" y="1582738"/>
          <p14:tracePt t="11229" x="1543050" y="1571625"/>
          <p14:tracePt t="11316" x="1543050" y="1565275"/>
          <p14:tracePt t="11348" x="1543050" y="1554163"/>
          <p14:tracePt t="11358" x="1536700" y="1543050"/>
          <p14:tracePt t="11364" x="1503363" y="1520825"/>
          <p14:tracePt t="11380" x="1474788" y="1503363"/>
          <p14:tracePt t="11381" x="1411288" y="1463675"/>
          <p14:tracePt t="11396" x="1343025" y="1435100"/>
          <p14:tracePt t="11413" x="1263650" y="1406525"/>
          <p14:tracePt t="11429" x="1206500" y="1382713"/>
          <p14:tracePt t="11446" x="1177925" y="1382713"/>
          <p14:tracePt t="11463" x="1171575" y="1382713"/>
          <p14:tracePt t="11479" x="1143000" y="1382713"/>
          <p14:tracePt t="11496" x="1108075" y="1382713"/>
          <p14:tracePt t="11513" x="1057275" y="1382713"/>
          <p14:tracePt t="11529" x="1000125" y="1389063"/>
          <p14:tracePt t="11546" x="954088" y="1400175"/>
          <p14:tracePt t="11562" x="920750" y="1406525"/>
          <p14:tracePt t="11580" x="879475" y="1417638"/>
          <p14:tracePt t="11596" x="868363" y="1428750"/>
          <p14:tracePt t="11613" x="863600" y="1435100"/>
          <p14:tracePt t="11629" x="857250" y="1435100"/>
          <p14:tracePt t="11813" x="857250" y="1439863"/>
          <p14:tracePt t="11822" x="857250" y="1446213"/>
          <p14:tracePt t="11828" x="892175" y="1468438"/>
          <p14:tracePt t="11839" x="908050" y="1474788"/>
          <p14:tracePt t="11846" x="954088" y="1503363"/>
          <p14:tracePt t="11863" x="1011238" y="1525588"/>
          <p14:tracePt t="11880" x="1085850" y="1554163"/>
          <p14:tracePt t="11896" x="1154113" y="1577975"/>
          <p14:tracePt t="11913" x="1200150" y="1593850"/>
          <p14:tracePt t="11929" x="1217613" y="1593850"/>
          <p14:tracePt t="11946" x="1222375" y="1593850"/>
          <p14:tracePt t="12564" x="1228725" y="1593850"/>
          <p14:tracePt t="12588" x="1235075" y="1593850"/>
          <p14:tracePt t="12612" x="1263650" y="1593850"/>
          <p14:tracePt t="12620" x="1314450" y="1593850"/>
          <p14:tracePt t="12628" x="1393825" y="1606550"/>
          <p14:tracePt t="12629" x="1560513" y="1628775"/>
          <p14:tracePt t="12645" x="1708150" y="1646238"/>
          <p14:tracePt t="12662" x="1793875" y="1651000"/>
          <p14:tracePt t="12678" x="1846263" y="1657350"/>
          <p14:tracePt t="12696" x="1857375" y="1657350"/>
          <p14:tracePt t="13124" x="1863725" y="1657350"/>
          <p14:tracePt t="13148" x="1868488" y="1657350"/>
          <p14:tracePt t="13172" x="1874838" y="1657350"/>
          <p14:tracePt t="13172" x="1879600" y="1657350"/>
          <p14:tracePt t="13197" x="1892300" y="1657350"/>
          <p14:tracePt t="13198" x="1903413" y="1651000"/>
          <p14:tracePt t="13214" x="1908175" y="1646238"/>
          <p14:tracePt t="13229" x="1920875" y="1646238"/>
          <p14:tracePt t="13231" x="1931988" y="1639888"/>
          <p14:tracePt t="13246" x="1936750" y="1628775"/>
          <p14:tracePt t="13263" x="1943100" y="1628775"/>
          <p14:tracePt t="13279" x="1949450" y="1628775"/>
          <p14:tracePt t="13468" x="1954213" y="1622425"/>
          <p14:tracePt t="13493" x="1965325" y="1617663"/>
          <p14:tracePt t="13540" x="1965325" y="1611313"/>
          <p14:tracePt t="13580" x="1971675" y="1611313"/>
          <p14:tracePt t="13597" x="1978025" y="1611313"/>
          <p14:tracePt t="13612" x="1989138" y="1606550"/>
          <p14:tracePt t="13636" x="1993900" y="1600200"/>
          <p14:tracePt t="13644" x="2011363" y="1593850"/>
          <p14:tracePt t="13669" x="2017713" y="1589088"/>
          <p14:tracePt t="13700" x="2022475" y="1589088"/>
          <p14:tracePt t="13732" x="2028825" y="1589088"/>
          <p14:tracePt t="13757" x="2035175" y="1589088"/>
          <p14:tracePt t="13780" x="2046288" y="1582738"/>
          <p14:tracePt t="13804" x="2051050" y="1582738"/>
          <p14:tracePt t="13820" x="2063750" y="1577975"/>
          <p14:tracePt t="13822" x="2068513" y="1577975"/>
          <p14:tracePt t="13829" x="2079625" y="1577975"/>
          <p14:tracePt t="13846" x="2092325" y="1571625"/>
          <p14:tracePt t="13863" x="2103438" y="1571625"/>
          <p14:tracePt t="13879" x="2120900" y="1571625"/>
          <p14:tracePt t="13896" x="2132013" y="1571625"/>
          <p14:tracePt t="13913" x="2160588" y="1571625"/>
          <p14:tracePt t="13929" x="2193925" y="1571625"/>
          <p14:tracePt t="13946" x="2222500" y="1571625"/>
          <p14:tracePt t="13962" x="2246313" y="1571625"/>
          <p14:tracePt t="13980" x="2279650" y="1571625"/>
          <p14:tracePt t="13996" x="2320925" y="1577975"/>
          <p14:tracePt t="14013" x="2371725" y="1582738"/>
          <p14:tracePt t="14029" x="2422525" y="1589088"/>
          <p14:tracePt t="14047" x="2474913" y="1589088"/>
          <p14:tracePt t="14062" x="2520950" y="1593850"/>
          <p14:tracePt t="14079" x="2565400" y="1593850"/>
          <p14:tracePt t="14096" x="2600325" y="1600200"/>
          <p14:tracePt t="14113" x="2628900" y="1600200"/>
          <p14:tracePt t="14129" x="2640013" y="1600200"/>
          <p14:tracePt t="14146" x="2651125" y="1600200"/>
          <p14:tracePt t="14162" x="2663825" y="1600200"/>
          <p14:tracePt t="14179" x="2668588" y="1606550"/>
          <p14:tracePt t="14340" x="2668588" y="1611313"/>
          <p14:tracePt t="14349" x="2663825" y="1622425"/>
          <p14:tracePt t="14350" x="2657475" y="1628775"/>
          <p14:tracePt t="14362" x="2651125" y="1639888"/>
          <p14:tracePt t="14379" x="2646363" y="1646238"/>
          <p14:tracePt t="14396" x="2635250" y="1651000"/>
          <p14:tracePt t="14413" x="2635250" y="1657350"/>
          <p14:tracePt t="14429" x="2635250" y="1663700"/>
          <p14:tracePt t="14580" x="2628900" y="1663700"/>
          <p14:tracePt t="14612" x="2622550" y="1663700"/>
          <p14:tracePt t="14652" x="2617788" y="1663700"/>
          <p14:tracePt t="14660" x="2554288" y="1668463"/>
          <p14:tracePt t="14678" x="2468563" y="1668463"/>
          <p14:tracePt t="14680" x="2268538" y="1639888"/>
          <p14:tracePt t="14696" x="2068513" y="1628775"/>
          <p14:tracePt t="14713" x="1892300" y="1611313"/>
          <p14:tracePt t="14729" x="1771650" y="1606550"/>
          <p14:tracePt t="14746" x="1714500" y="1593850"/>
          <p14:tracePt t="14762" x="1703388" y="1589088"/>
          <p14:tracePt t="14941" x="1714500" y="1589088"/>
          <p14:tracePt t="14949" x="1725613" y="1577975"/>
          <p14:tracePt t="14950" x="1731963" y="1577975"/>
          <p14:tracePt t="14962" x="1760538" y="1565275"/>
          <p14:tracePt t="14962" x="1771650" y="1565275"/>
          <p14:tracePt t="14980" x="1789113" y="1560513"/>
          <p14:tracePt t="14996" x="1806575" y="1560513"/>
          <p14:tracePt t="15012" x="1839913" y="1554163"/>
          <p14:tracePt t="15029" x="1892300" y="1554163"/>
          <p14:tracePt t="15046" x="1978025" y="1554163"/>
          <p14:tracePt t="15062" x="2097088" y="1565275"/>
          <p14:tracePt t="15079" x="2235200" y="1577975"/>
          <p14:tracePt t="15096" x="2354263" y="1577975"/>
          <p14:tracePt t="15112" x="2422525" y="1589088"/>
          <p14:tracePt t="15129" x="2451100" y="1589088"/>
          <p14:tracePt t="15292" x="2457450" y="1589088"/>
          <p14:tracePt t="15320" x="2463800" y="1589088"/>
          <p14:tracePt t="15356" x="2468563" y="1589088"/>
          <p14:tracePt t="15365" x="2474913" y="1589088"/>
          <p14:tracePt t="15389" x="2479675" y="1589088"/>
          <p14:tracePt t="15405" x="2492375" y="1589088"/>
          <p14:tracePt t="15420" x="2497138" y="1589088"/>
          <p14:tracePt t="15428" x="2508250" y="1589088"/>
          <p14:tracePt t="15439" x="2514600" y="1589088"/>
          <p14:tracePt t="15446" x="2520950" y="1589088"/>
          <p14:tracePt t="15462" x="2532063" y="1589088"/>
          <p14:tracePt t="15500" x="2543175" y="1589088"/>
          <p14:tracePt t="15540" x="2549525" y="1589088"/>
          <p14:tracePt t="15565" x="2549525" y="1582738"/>
          <p14:tracePt t="15580" x="2554288" y="1582738"/>
          <p14:tracePt t="15594" x="2560638" y="1582738"/>
          <p14:tracePt t="15620" x="2565400" y="1582738"/>
          <p14:tracePt t="15652" x="2578100" y="1582738"/>
          <p14:tracePt t="15684" x="2582863" y="1577975"/>
          <p14:tracePt t="15708" x="2589213" y="1577975"/>
          <p14:tracePt t="15733" x="2593975" y="1577975"/>
          <p14:tracePt t="15868" x="2600325" y="1577975"/>
          <p14:tracePt t="15949" x="2606675" y="1577975"/>
          <p14:tracePt t="15960" x="2611438" y="1571625"/>
          <p14:tracePt t="16021" x="2617788" y="1571625"/>
          <p14:tracePt t="16029" x="2622550" y="1565275"/>
          <p14:tracePt t="16031" x="2628900" y="1565275"/>
          <p14:tracePt t="16047" x="2635250" y="1565275"/>
          <p14:tracePt t="16063" x="2640013" y="1565275"/>
          <p14:tracePt t="16080" x="2657475" y="1560513"/>
          <p14:tracePt t="16097" x="2674938" y="1560513"/>
          <p14:tracePt t="16113" x="2692400" y="1560513"/>
          <p14:tracePt t="16130" x="2714625" y="1560513"/>
          <p14:tracePt t="16147" x="2732088" y="1560513"/>
          <p14:tracePt t="16163" x="2754313" y="1565275"/>
          <p14:tracePt t="16180" x="2771775" y="1565275"/>
          <p14:tracePt t="16197" x="2778125" y="1565275"/>
          <p14:tracePt t="16213" x="2782888" y="1565275"/>
          <p14:tracePt t="16230" x="2794000" y="1565275"/>
          <p14:tracePt t="16247" x="2806700" y="1571625"/>
          <p14:tracePt t="16263" x="2817813" y="1571625"/>
          <p14:tracePt t="16301" x="2822575" y="1571625"/>
          <p14:tracePt t="16325" x="2828925" y="1571625"/>
          <p14:tracePt t="16446" x="2828925" y="1577975"/>
          <p14:tracePt t="16501" x="2828925" y="1589088"/>
          <p14:tracePt t="16511" x="2822575" y="1600200"/>
          <p14:tracePt t="16530" x="2817813" y="1600200"/>
          <p14:tracePt t="16532" x="2817813" y="1617663"/>
          <p14:tracePt t="16547" x="2811463" y="1628775"/>
          <p14:tracePt t="16564" x="2794000" y="1651000"/>
          <p14:tracePt t="16580" x="2778125" y="1674813"/>
          <p14:tracePt t="16597" x="2771775" y="1679575"/>
          <p14:tracePt t="16613" x="2765425" y="1685925"/>
          <p14:tracePt t="16630" x="2760663" y="1697038"/>
          <p14:tracePt t="16647" x="2749550" y="1708150"/>
          <p14:tracePt t="16663" x="2736850" y="1714500"/>
          <p14:tracePt t="16680" x="2725738" y="1725613"/>
          <p14:tracePt t="16697" x="2708275" y="1731963"/>
          <p14:tracePt t="16713" x="2697163" y="1743075"/>
          <p14:tracePt t="16730" x="2679700" y="1760538"/>
          <p14:tracePt t="16747" x="2663825" y="1765300"/>
          <p14:tracePt t="16764" x="2628900" y="1793875"/>
          <p14:tracePt t="16780" x="2578100" y="1822450"/>
          <p14:tracePt t="16797" x="2532063" y="1839913"/>
          <p14:tracePt t="16813" x="2468563" y="1868488"/>
          <p14:tracePt t="16830" x="2382838" y="1879600"/>
          <p14:tracePt t="16847" x="2303463" y="1897063"/>
          <p14:tracePt t="16863" x="2228850" y="1903413"/>
          <p14:tracePt t="16880" x="2171700" y="1903413"/>
          <p14:tracePt t="16897" x="2125663" y="1903413"/>
          <p14:tracePt t="16913" x="2092325" y="1903413"/>
          <p14:tracePt t="16930" x="2057400" y="1897063"/>
          <p14:tracePt t="16947" x="2022475" y="1885950"/>
          <p14:tracePt t="16963" x="1989138" y="1879600"/>
          <p14:tracePt t="16980" x="1931988" y="1874838"/>
          <p14:tracePt t="16997" x="1897063" y="1868488"/>
          <p14:tracePt t="17013" x="1857375" y="1868488"/>
          <p14:tracePt t="17030" x="1828800" y="1863725"/>
          <p14:tracePt t="17047" x="1793875" y="1863725"/>
          <p14:tracePt t="17063" x="1778000" y="1863725"/>
          <p14:tracePt t="17080" x="1754188" y="1863725"/>
          <p14:tracePt t="17097" x="1731963" y="1863725"/>
          <p14:tracePt t="17113" x="1714500" y="1863725"/>
          <p14:tracePt t="17130" x="1697038" y="1868488"/>
          <p14:tracePt t="17146" x="1674813" y="1879600"/>
          <p14:tracePt t="17163" x="1639888" y="1892300"/>
          <p14:tracePt t="17180" x="1589088" y="1908175"/>
          <p14:tracePt t="17197" x="1565275" y="1920875"/>
          <p14:tracePt t="17213" x="1560513" y="1920875"/>
          <p14:tracePt t="17230" x="1549400" y="1925638"/>
          <p14:tracePt t="17247" x="1543050" y="1931988"/>
          <p14:tracePt t="18213" x="1549400" y="1931988"/>
          <p14:tracePt t="18229" x="1554163" y="1931988"/>
          <p14:tracePt t="18246" x="1560513" y="1931988"/>
          <p14:tracePt t="18247" x="1571625" y="1931988"/>
          <p14:tracePt t="18270" x="1582738" y="1931988"/>
          <p14:tracePt t="18280" x="1606550" y="1925638"/>
          <p14:tracePt t="18281" x="1635125" y="1925638"/>
          <p14:tracePt t="18296" x="1668463" y="1925638"/>
          <p14:tracePt t="18313" x="1697038" y="1925638"/>
          <p14:tracePt t="18330" x="1743075" y="1925638"/>
          <p14:tracePt t="18347" x="1778000" y="1925638"/>
          <p14:tracePt t="18363" x="1828800" y="1925638"/>
          <p14:tracePt t="18380" x="1931988" y="1925638"/>
          <p14:tracePt t="18397" x="2028825" y="1925638"/>
          <p14:tracePt t="18413" x="2125663" y="1925638"/>
          <p14:tracePt t="18431" x="2235200" y="1925638"/>
          <p14:tracePt t="18446" x="2308225" y="1931988"/>
          <p14:tracePt t="18464" x="2354263" y="1936750"/>
          <p14:tracePt t="18480" x="2371725" y="1936750"/>
          <p14:tracePt t="18496" x="2382838" y="1936750"/>
          <p14:tracePt t="18513" x="2389188" y="1936750"/>
          <p14:tracePt t="18530" x="2400300" y="1936750"/>
          <p14:tracePt t="18547" x="2406650" y="1936750"/>
          <p14:tracePt t="18563" x="2422525" y="1936750"/>
          <p14:tracePt t="18580" x="2439988" y="1936750"/>
          <p14:tracePt t="18596" x="2479675" y="1936750"/>
          <p14:tracePt t="18613" x="2486025" y="1936750"/>
          <p14:tracePt t="18630" x="2492375" y="1936750"/>
          <p14:tracePt t="18869" x="2497138" y="1936750"/>
          <p14:tracePt t="18893" x="2503488" y="1931988"/>
          <p14:tracePt t="18906" x="2508250" y="1931988"/>
          <p14:tracePt t="18908" x="2514600" y="1931988"/>
          <p14:tracePt t="18913" x="2532063" y="1931988"/>
          <p14:tracePt t="18931" x="2549525" y="1931988"/>
          <p14:tracePt t="18946" x="2571750" y="1925638"/>
          <p14:tracePt t="18964" x="2600325" y="1925638"/>
          <p14:tracePt t="18980" x="2622550" y="1925638"/>
          <p14:tracePt t="18980" x="2640013" y="1925638"/>
          <p14:tracePt t="18997" x="2674938" y="1925638"/>
          <p14:tracePt t="19013" x="2708275" y="1925638"/>
          <p14:tracePt t="19030" x="2749550" y="1931988"/>
          <p14:tracePt t="19046" x="2765425" y="1936750"/>
          <p14:tracePt t="19063" x="2778125" y="1936750"/>
          <p14:tracePt t="19101" x="2782888" y="1936750"/>
          <p14:tracePt t="19125" x="2789238" y="1936750"/>
          <p14:tracePt t="19142" x="2794000" y="1936750"/>
          <p14:tracePt t="19157" x="2811463" y="1936750"/>
          <p14:tracePt t="19173" x="2840038" y="1943100"/>
          <p14:tracePt t="19181" x="2846388" y="1949450"/>
          <p14:tracePt t="19182" x="2886075" y="1954213"/>
          <p14:tracePt t="19197" x="2908300" y="1954213"/>
          <p14:tracePt t="19213" x="2932113" y="1954213"/>
          <p14:tracePt t="19230" x="2954338" y="1960563"/>
          <p14:tracePt t="19246" x="2978150" y="1960563"/>
          <p14:tracePt t="19263" x="3011488" y="1965325"/>
          <p14:tracePt t="19280" x="3057525" y="1971675"/>
          <p14:tracePt t="19297" x="3108325" y="1978025"/>
          <p14:tracePt t="19313" x="3182938" y="1989138"/>
          <p14:tracePt t="19330" x="3251200" y="1989138"/>
          <p14:tracePt t="19346" x="3325813" y="2000250"/>
          <p14:tracePt t="19363" x="3394075" y="2000250"/>
          <p14:tracePt t="19380" x="3486150" y="2006600"/>
          <p14:tracePt t="19397" x="3565525" y="2011363"/>
          <p14:tracePt t="19413" x="3646488" y="2028825"/>
          <p14:tracePt t="19430" x="3754438" y="2035175"/>
          <p14:tracePt t="19446" x="3863975" y="2039938"/>
          <p14:tracePt t="19464" x="3978275" y="2051050"/>
          <p14:tracePt t="19480" x="4064000" y="2057400"/>
          <p14:tracePt t="19497" x="4125913" y="2063750"/>
          <p14:tracePt t="19513" x="4178300" y="2063750"/>
          <p14:tracePt t="19530" x="4222750" y="2068513"/>
          <p14:tracePt t="19546" x="4257675" y="2074863"/>
          <p14:tracePt t="19563" x="4275138" y="2074863"/>
          <p14:tracePt t="19579" x="4292600" y="2079625"/>
          <p14:tracePt t="19597" x="4303713" y="2079625"/>
          <p14:tracePt t="19613" x="4308475" y="2079625"/>
          <p14:tracePt t="19630" x="4314825" y="2079625"/>
          <p14:tracePt t="19668" x="4314825" y="2085975"/>
          <p14:tracePt t="19701" x="4314825" y="2092325"/>
          <p14:tracePt t="19725" x="4314825" y="2103438"/>
          <p14:tracePt t="19733" x="4308475" y="2108200"/>
          <p14:tracePt t="19734" x="4308475" y="2114550"/>
          <p14:tracePt t="19746" x="4292600" y="2136775"/>
          <p14:tracePt t="19763" x="4264025" y="2165350"/>
          <p14:tracePt t="19780" x="4235450" y="2200275"/>
          <p14:tracePt t="19797" x="4217988" y="2206625"/>
          <p14:tracePt t="19813" x="4211638" y="2217738"/>
          <p14:tracePt t="19830" x="4200525" y="2217738"/>
          <p14:tracePt t="19846" x="4194175" y="2222500"/>
          <p14:tracePt t="19863" x="4189413" y="2228850"/>
          <p14:tracePt t="19880" x="4178300" y="2235200"/>
          <p14:tracePt t="19973" x="4171950" y="2235200"/>
          <p14:tracePt t="19991" x="4165600" y="2246313"/>
          <p14:tracePt t="19997" x="4165600" y="2257425"/>
          <p14:tracePt t="19998" x="4149725" y="2268538"/>
          <p14:tracePt t="20013" x="4137025" y="2292350"/>
          <p14:tracePt t="20030" x="4125913" y="2297113"/>
          <p14:tracePt t="20046" x="4125913" y="2303463"/>
          <p14:tracePt t="20063" x="4121150" y="2308225"/>
          <p14:tracePt t="20080" x="4114800" y="2308225"/>
          <p14:tracePt t="20097" x="4114800" y="2314575"/>
          <p14:tracePt t="20113" x="4103688" y="2320925"/>
          <p14:tracePt t="20130" x="4097338" y="2325688"/>
          <p14:tracePt t="20146" x="4086225" y="2325688"/>
          <p14:tracePt t="20613" x="4079875" y="2332038"/>
          <p14:tracePt t="20637" x="4075113" y="2332038"/>
          <p14:tracePt t="20647" x="4068763" y="2336800"/>
          <p14:tracePt t="20662" x="4064000" y="2343150"/>
          <p14:tracePt t="20664" x="4051300" y="2343150"/>
          <p14:tracePt t="20680" x="4046538" y="2349500"/>
          <p14:tracePt t="20696" x="4035425" y="2354263"/>
          <p14:tracePt t="20713" x="4029075" y="2360613"/>
          <p14:tracePt t="20730" x="4022725" y="2360613"/>
          <p14:tracePt t="20773" x="4011613" y="2365375"/>
          <p14:tracePt t="20779" x="4000500" y="2378075"/>
          <p14:tracePt t="20797" x="3989388" y="2382838"/>
          <p14:tracePt t="20799" x="3954463" y="2406650"/>
          <p14:tracePt t="20813" x="3908425" y="2435225"/>
          <p14:tracePt t="20830" x="3851275" y="2463800"/>
          <p14:tracePt t="20846" x="3789363" y="2503488"/>
          <p14:tracePt t="20863" x="3736975" y="2536825"/>
          <p14:tracePt t="20880" x="3697288" y="2565400"/>
          <p14:tracePt t="20896" x="3686175" y="2578100"/>
          <p14:tracePt t="20913" x="3675063" y="2578100"/>
          <p14:tracePt t="20930" x="3668713" y="2582863"/>
          <p14:tracePt t="20946" x="3657600" y="2589213"/>
          <p14:tracePt t="20963" x="3646488" y="2600325"/>
          <p14:tracePt t="20980" x="3589338" y="2611438"/>
          <p14:tracePt t="20997" x="3549650" y="2628900"/>
          <p14:tracePt t="21013" x="3492500" y="2651125"/>
          <p14:tracePt t="21031" x="3440113" y="2668588"/>
          <p14:tracePt t="21046" x="3365500" y="2679700"/>
          <p14:tracePt t="21063" x="3292475" y="2697163"/>
          <p14:tracePt t="21080" x="3240088" y="2703513"/>
          <p14:tracePt t="21096" x="3194050" y="2703513"/>
          <p14:tracePt t="21113" x="3154363" y="2703513"/>
          <p14:tracePt t="21129" x="3108325" y="2703513"/>
          <p14:tracePt t="21146" x="3057525" y="2703513"/>
          <p14:tracePt t="21163" x="3022600" y="2703513"/>
          <p14:tracePt t="21180" x="2971800" y="2703513"/>
          <p14:tracePt t="21196" x="2949575" y="2703513"/>
          <p14:tracePt t="21213" x="2908300" y="2708275"/>
          <p14:tracePt t="21230" x="2857500" y="2714625"/>
          <p14:tracePt t="21246" x="2778125" y="2720975"/>
          <p14:tracePt t="21263" x="2657475" y="2725738"/>
          <p14:tracePt t="21280" x="2543175" y="2725738"/>
          <p14:tracePt t="21296" x="2435225" y="2725738"/>
          <p14:tracePt t="21313" x="2354263" y="2725738"/>
          <p14:tracePt t="21330" x="2286000" y="2725738"/>
          <p14:tracePt t="21347" x="2222500" y="2720975"/>
          <p14:tracePt t="21363" x="2171700" y="2720975"/>
          <p14:tracePt t="21380" x="2114550" y="2714625"/>
          <p14:tracePt t="21397" x="2103438" y="2708275"/>
          <p14:tracePt t="21413" x="2092325" y="2708275"/>
          <p14:tracePt t="21485" x="2085975" y="2708275"/>
          <p14:tracePt t="21492" x="2068513" y="2708275"/>
          <p14:tracePt t="21506" x="2063750" y="2708275"/>
          <p14:tracePt t="21512" x="2051050" y="2708275"/>
          <p14:tracePt t="21530" x="2022475" y="2714625"/>
          <p14:tracePt t="21531" x="1989138" y="2720975"/>
          <p14:tracePt t="21547" x="1960563" y="2720975"/>
          <p14:tracePt t="21563" x="1931988" y="2720975"/>
          <p14:tracePt t="21580" x="1897063" y="2725738"/>
          <p14:tracePt t="21597" x="1885950" y="2732088"/>
          <p14:tracePt t="21613" x="1879600" y="2732088"/>
          <p14:tracePt t="21630" x="1868488" y="2736850"/>
          <p14:tracePt t="21646" x="1863725" y="2736850"/>
          <p14:tracePt t="21693" x="1857375" y="2743200"/>
          <p14:tracePt t="21813" x="1851025" y="2743200"/>
          <p14:tracePt t="22052" x="1851025" y="2749550"/>
          <p14:tracePt t="22173" x="1846263" y="2749550"/>
          <p14:tracePt t="22244" x="1839913" y="2754313"/>
          <p14:tracePt t="22292" x="1835150" y="2760663"/>
          <p14:tracePt t="22365" x="1835150" y="2771775"/>
          <p14:tracePt t="22390" x="1828800" y="2778125"/>
          <p14:tracePt t="22395" x="1822450" y="2778125"/>
          <p14:tracePt t="22413" x="1822450" y="2782888"/>
          <p14:tracePt t="22414" x="1817688" y="2794000"/>
          <p14:tracePt t="22469" x="1817688" y="2800350"/>
          <p14:tracePt t="22501" x="1817688" y="2806700"/>
          <p14:tracePt t="22524" x="1811338" y="2811463"/>
          <p14:tracePt t="23517" x="1817688" y="2811463"/>
          <p14:tracePt t="23526" x="1822450" y="2811463"/>
          <p14:tracePt t="23534" x="1828800" y="2811463"/>
          <p14:tracePt t="23549" x="1835150" y="2811463"/>
          <p14:tracePt t="23565" x="1839913" y="2811463"/>
          <p14:tracePt t="23567" x="1846263" y="2811463"/>
          <p14:tracePt t="23580" x="1857375" y="2811463"/>
          <p14:tracePt t="23597" x="1863725" y="2811463"/>
          <p14:tracePt t="23669" x="1874838" y="2811463"/>
          <p14:tracePt t="23690" x="1885950" y="2811463"/>
          <p14:tracePt t="23702" x="1892300" y="2811463"/>
          <p14:tracePt t="23703" x="1903413" y="2811463"/>
          <p14:tracePt t="23715" x="1914525" y="2806700"/>
          <p14:tracePt t="23731" x="1925638" y="2806700"/>
          <p14:tracePt t="23747" x="1931988" y="2806700"/>
          <p14:tracePt t="23764" x="1949450" y="2806700"/>
          <p14:tracePt t="23781" x="1982788" y="2806700"/>
          <p14:tracePt t="23797" x="2022475" y="2806700"/>
          <p14:tracePt t="23814" x="2057400" y="2806700"/>
          <p14:tracePt t="23831" x="2103438" y="2806700"/>
          <p14:tracePt t="23847" x="2154238" y="2806700"/>
          <p14:tracePt t="23864" x="2206625" y="2811463"/>
          <p14:tracePt t="23880" x="2279650" y="2811463"/>
          <p14:tracePt t="23897" x="2349500" y="2817813"/>
          <p14:tracePt t="23914" x="2411413" y="2817813"/>
          <p14:tracePt t="23931" x="2451100" y="2822575"/>
          <p14:tracePt t="23948" x="2492375" y="2828925"/>
          <p14:tracePt t="23964" x="2536825" y="2835275"/>
          <p14:tracePt t="23982" x="2565400" y="2840038"/>
          <p14:tracePt t="23998" x="2593975" y="2840038"/>
          <p14:tracePt t="24015" x="2628900" y="2840038"/>
          <p14:tracePt t="24031" x="2663825" y="2840038"/>
          <p14:tracePt t="24047" x="2692400" y="2840038"/>
          <p14:tracePt t="24064" x="2714625" y="2840038"/>
          <p14:tracePt t="24081" x="2732088" y="2840038"/>
          <p14:tracePt t="24097" x="2749550" y="2840038"/>
          <p14:tracePt t="24114" x="2760663" y="2840038"/>
          <p14:tracePt t="24130" x="2765425" y="2840038"/>
          <p14:tracePt t="24237" x="2749550" y="2846388"/>
          <p14:tracePt t="24257" x="2708275" y="2863850"/>
          <p14:tracePt t="24259" x="2686050" y="2874963"/>
          <p14:tracePt t="24263" x="2554288" y="2925763"/>
          <p14:tracePt t="24281" x="2422525" y="2978150"/>
          <p14:tracePt t="24297" x="2292350" y="2989263"/>
          <p14:tracePt t="24314" x="2154238" y="2982913"/>
          <p14:tracePt t="24331" x="2063750" y="2960688"/>
          <p14:tracePt t="24348" x="2022475" y="2949575"/>
          <p14:tracePt t="24364" x="1989138" y="2932113"/>
          <p14:tracePt t="24381" x="1978025" y="2925763"/>
          <p14:tracePt t="24437" x="1978025" y="2921000"/>
          <p14:tracePt t="24559" x="1971675" y="2914650"/>
          <p14:tracePt t="24565" x="1960563" y="2908300"/>
          <p14:tracePt t="24575" x="1954213" y="2897188"/>
          <p14:tracePt t="24580" x="1925638" y="2879725"/>
          <p14:tracePt t="24597" x="1874838" y="2857500"/>
          <p14:tracePt t="24614" x="1863725" y="2846388"/>
          <p14:tracePt t="24718" x="1868488" y="2840038"/>
          <p14:tracePt t="24725" x="1879600" y="2840038"/>
          <p14:tracePt t="24733" x="1892300" y="2835275"/>
          <p14:tracePt t="24740" x="1908175" y="2828925"/>
          <p14:tracePt t="24747" x="1954213" y="2817813"/>
          <p14:tracePt t="24764" x="2028825" y="2811463"/>
          <p14:tracePt t="24781" x="2263775" y="2806700"/>
          <p14:tracePt t="24797" x="2503488" y="2806700"/>
          <p14:tracePt t="24814" x="2857500" y="2851150"/>
          <p14:tracePt t="24831" x="3292475" y="2897188"/>
          <p14:tracePt t="24847" x="3708400" y="2943225"/>
          <p14:tracePt t="24864" x="4064000" y="2978150"/>
          <p14:tracePt t="24881" x="4264025" y="2978150"/>
          <p14:tracePt t="24897" x="4383088" y="2971800"/>
          <p14:tracePt t="24914" x="4429125" y="2960688"/>
          <p14:tracePt t="24930" x="4435475" y="2960688"/>
          <p14:tracePt t="25109" x="4440238" y="2954338"/>
          <p14:tracePt t="25133" x="4446588" y="2954338"/>
          <p14:tracePt t="25142" x="4451350" y="2954338"/>
          <p14:tracePt t="25157" x="4464050" y="2949575"/>
          <p14:tracePt t="25174" x="4468813" y="2943225"/>
          <p14:tracePt t="25189" x="4479925" y="2936875"/>
          <p14:tracePt t="25207" x="4492625" y="2932113"/>
          <p14:tracePt t="25209" x="4497388" y="2932113"/>
          <p14:tracePt t="25302" x="4486275" y="2932113"/>
          <p14:tracePt t="25310" x="4468813" y="2936875"/>
          <p14:tracePt t="25311" x="4446588" y="2949575"/>
          <p14:tracePt t="25330" x="4406900" y="2971800"/>
          <p14:tracePt t="25330" x="4354513" y="2994025"/>
          <p14:tracePt t="25334" x="4292600" y="3028950"/>
          <p14:tracePt t="25347" x="4165600" y="3079750"/>
          <p14:tracePt t="25364" x="4075113" y="3108325"/>
          <p14:tracePt t="25381" x="3949700" y="3136900"/>
          <p14:tracePt t="25397" x="3886200" y="3143250"/>
          <p14:tracePt t="25414" x="3851275" y="3149600"/>
          <p14:tracePt t="25431" x="3822700" y="3160713"/>
          <p14:tracePt t="25447" x="3806825" y="3165475"/>
          <p14:tracePt t="25464" x="3794125" y="3171825"/>
          <p14:tracePt t="25481" x="3789363" y="3171825"/>
          <p14:tracePt t="25497" x="3771900" y="3178175"/>
          <p14:tracePt t="25514" x="3736975" y="3189288"/>
          <p14:tracePt t="25530" x="3657600" y="3211513"/>
          <p14:tracePt t="25547" x="3536950" y="3235325"/>
          <p14:tracePt t="25547" x="3468688" y="3240088"/>
          <p14:tracePt t="25565" x="3417888" y="3246438"/>
          <p14:tracePt t="25581" x="3325813" y="3251200"/>
          <p14:tracePt t="25598" x="3246438" y="3251200"/>
          <p14:tracePt t="25614" x="3132138" y="3246438"/>
          <p14:tracePt t="25631" x="2994025" y="3222625"/>
          <p14:tracePt t="25647" x="2840038" y="3206750"/>
          <p14:tracePt t="25664" x="2663825" y="3189288"/>
          <p14:tracePt t="25680" x="2486025" y="3165475"/>
          <p14:tracePt t="25698" x="2349500" y="3149600"/>
          <p14:tracePt t="25714" x="2263775" y="3125788"/>
          <p14:tracePt t="25731" x="2251075" y="3125788"/>
          <p14:tracePt t="26037" x="2257425" y="3125788"/>
          <p14:tracePt t="26045" x="2274888" y="3125788"/>
          <p14:tracePt t="26053" x="2303463" y="3121025"/>
          <p14:tracePt t="26063" x="2354263" y="3121025"/>
          <p14:tracePt t="26064" x="2549525" y="3121025"/>
          <p14:tracePt t="26080" x="2857500" y="3121025"/>
          <p14:tracePt t="26097" x="3222625" y="3143250"/>
          <p14:tracePt t="26114" x="3503613" y="3143250"/>
          <p14:tracePt t="26131" x="3663950" y="3160713"/>
          <p14:tracePt t="26147" x="3732213" y="3165475"/>
          <p14:tracePt t="26373" x="3743325" y="3165475"/>
          <p14:tracePt t="26381" x="3794125" y="3165475"/>
          <p14:tracePt t="26397" x="3886200" y="3154363"/>
          <p14:tracePt t="26399" x="4160838" y="3154363"/>
          <p14:tracePt t="26414" x="4532313" y="3171825"/>
          <p14:tracePt t="26431" x="4840288" y="3194050"/>
          <p14:tracePt t="26447" x="5006975" y="3206750"/>
          <p14:tracePt t="26464" x="5040313" y="3206750"/>
          <p14:tracePt t="27045" x="5040313" y="3211513"/>
          <p14:tracePt t="27048" x="5035550" y="3217863"/>
          <p14:tracePt t="27063" x="5029200" y="3222625"/>
          <p14:tracePt t="27065" x="5000625" y="3228975"/>
          <p14:tracePt t="27080" x="4972050" y="3246438"/>
          <p14:tracePt t="27097" x="4954588" y="3257550"/>
          <p14:tracePt t="27114" x="4921250" y="3286125"/>
          <p14:tracePt t="27130" x="4892675" y="3308350"/>
          <p14:tracePt t="27147" x="4857750" y="3343275"/>
          <p14:tracePt t="27164" x="4800600" y="3394075"/>
          <p14:tracePt t="27180" x="4651375" y="3525838"/>
          <p14:tracePt t="27197" x="4521200" y="3622675"/>
          <p14:tracePt t="27214" x="4389438" y="3708400"/>
          <p14:tracePt t="27230" x="4275138" y="3783013"/>
          <p14:tracePt t="27247" x="4171950" y="3840163"/>
          <p14:tracePt t="27264" x="4075113" y="3868738"/>
          <p14:tracePt t="27280" x="3989388" y="3868738"/>
          <p14:tracePt t="27297" x="3897313" y="3863975"/>
          <p14:tracePt t="27314" x="3794125" y="3835400"/>
          <p14:tracePt t="27330" x="3679825" y="3806825"/>
          <p14:tracePt t="27347" x="3549650" y="3765550"/>
          <p14:tracePt t="27364" x="3400425" y="3721100"/>
          <p14:tracePt t="27380" x="3200400" y="3663950"/>
          <p14:tracePt t="27397" x="3125788" y="3646488"/>
          <p14:tracePt t="27414" x="3068638" y="3635375"/>
          <p14:tracePt t="27430" x="3022600" y="3617913"/>
          <p14:tracePt t="27447" x="2965450" y="3600450"/>
          <p14:tracePt t="27464" x="2914650" y="3578225"/>
          <p14:tracePt t="27481" x="2840038" y="3565525"/>
          <p14:tracePt t="27497" x="2765425" y="3560763"/>
          <p14:tracePt t="27514" x="2725738" y="3554413"/>
          <p14:tracePt t="27530" x="2692400" y="3554413"/>
          <p14:tracePt t="27547" x="2668588" y="3554413"/>
          <p14:tracePt t="27564" x="2640013" y="3554413"/>
          <p14:tracePt t="27580" x="2578100" y="3565525"/>
          <p14:tracePt t="27598" x="2532063" y="3578225"/>
          <p14:tracePt t="27614" x="2503488" y="3582988"/>
          <p14:tracePt t="27949" x="2503488" y="3594100"/>
          <p14:tracePt t="27957" x="2503488" y="3622675"/>
          <p14:tracePt t="27965" x="2514600" y="3657600"/>
          <p14:tracePt t="27973" x="2520950" y="3679825"/>
          <p14:tracePt t="27979" x="2549525" y="3743325"/>
          <p14:tracePt t="27997" x="2565400" y="3789363"/>
          <p14:tracePt t="28014" x="2582863" y="3822700"/>
          <p14:tracePt t="28030" x="2589213" y="3829050"/>
          <p14:tracePt t="28047" x="2589213" y="3835400"/>
          <p14:tracePt t="28101" x="2589213" y="3840163"/>
          <p14:tracePt t="28253" x="2582863" y="3846513"/>
          <p14:tracePt t="28253" x="2578100" y="3846513"/>
          <p14:tracePt t="28278" x="2578100" y="3851275"/>
          <p14:tracePt t="28279" x="2565400" y="3863975"/>
          <p14:tracePt t="28297" x="2549525" y="3886200"/>
          <p14:tracePt t="28299" x="2497138" y="3932238"/>
          <p14:tracePt t="28314" x="2451100" y="3978275"/>
          <p14:tracePt t="28330" x="2411413" y="4006850"/>
          <p14:tracePt t="28347" x="2371725" y="4022725"/>
          <p14:tracePt t="28364" x="2360613" y="4035425"/>
          <p14:tracePt t="28380" x="2354263" y="4035425"/>
          <p14:tracePt t="28397" x="2349500" y="4035425"/>
          <p14:tracePt t="28414" x="2314575" y="4035425"/>
          <p14:tracePt t="28430" x="2228850" y="4017963"/>
          <p14:tracePt t="28447" x="2136775" y="3989388"/>
          <p14:tracePt t="28463" x="2063750" y="3971925"/>
          <p14:tracePt t="28480" x="2022475" y="3960813"/>
          <p14:tracePt t="28497" x="1993900" y="3954463"/>
          <p14:tracePt t="28514" x="1971675" y="3954463"/>
          <p14:tracePt t="28530" x="1954213" y="3949700"/>
          <p14:tracePt t="28547" x="1931988" y="3937000"/>
          <p14:tracePt t="28563" x="1914525" y="3937000"/>
          <p14:tracePt t="28580" x="1908175" y="3937000"/>
          <p14:tracePt t="28646" x="1903413" y="3937000"/>
          <p14:tracePt t="28733" x="1908175" y="3937000"/>
          <p14:tracePt t="28742" x="1920875" y="3937000"/>
          <p14:tracePt t="28750" x="1931988" y="3937000"/>
          <p14:tracePt t="28763" x="2006600" y="3937000"/>
          <p14:tracePt t="28765" x="2051050" y="3949700"/>
          <p14:tracePt t="28780" x="2217738" y="3983038"/>
          <p14:tracePt t="28798" x="2325688" y="4011613"/>
          <p14:tracePt t="28813" x="2439988" y="4035425"/>
          <p14:tracePt t="28830" x="2514600" y="4057650"/>
          <p14:tracePt t="28848" x="2560638" y="4068763"/>
          <p14:tracePt t="28864" x="2589213" y="4075113"/>
          <p14:tracePt t="29050" x="2600325" y="4075113"/>
          <p14:tracePt t="29062" x="2606675" y="4075113"/>
          <p14:tracePt t="29080" x="2611438" y="4075113"/>
          <p14:tracePt t="29083" x="2668588" y="4075113"/>
          <p14:tracePt t="29097" x="2835275" y="4079875"/>
          <p14:tracePt t="29114" x="3068638" y="4137025"/>
          <p14:tracePt t="29130" x="3349625" y="4211638"/>
          <p14:tracePt t="29147" x="3543300" y="4292600"/>
          <p14:tracePt t="29164" x="3668713" y="4349750"/>
          <p14:tracePt t="29180" x="3732213" y="4378325"/>
          <p14:tracePt t="29445" x="3736975" y="4378325"/>
          <p14:tracePt t="29470" x="3743325" y="4383088"/>
          <p14:tracePt t="29485" x="3754438" y="4383088"/>
          <p14:tracePt t="29497" x="3760788" y="4383088"/>
          <p14:tracePt t="29498" x="3789363" y="4394200"/>
          <p14:tracePt t="29513" x="3829050" y="4411663"/>
          <p14:tracePt t="29530" x="3846513" y="4429125"/>
          <p14:tracePt t="29547" x="3857625" y="4435475"/>
          <p14:tracePt t="29564" x="3863975" y="4440238"/>
          <p14:tracePt t="29630" x="3868738" y="4446588"/>
          <p14:tracePt t="29653" x="3875088" y="4451350"/>
          <p14:tracePt t="29694" x="3879850" y="4464050"/>
          <p14:tracePt t="29710" x="3879850" y="4468813"/>
          <p14:tracePt t="29711" x="3879850" y="4475163"/>
          <p14:tracePt t="29730" x="3875088" y="4492625"/>
          <p14:tracePt t="29732" x="3851275" y="4532313"/>
          <p14:tracePt t="29747" x="3817938" y="4578350"/>
          <p14:tracePt t="29764" x="3783013" y="4606925"/>
          <p14:tracePt t="29780" x="3743325" y="4635500"/>
          <p14:tracePt t="29813" x="3725863" y="4646613"/>
          <p14:tracePt t="29815" x="3697288" y="4664075"/>
          <p14:tracePt t="29830" x="3679825" y="4679950"/>
          <p14:tracePt t="29847" x="3646488" y="4697413"/>
          <p14:tracePt t="29864" x="3622675" y="4714875"/>
          <p14:tracePt t="29880" x="3611563" y="4725988"/>
          <p14:tracePt t="30081" x="3611563" y="4732338"/>
          <p14:tracePt t="30109" x="3611563" y="4749800"/>
          <p14:tracePt t="30109" x="3617913" y="4754563"/>
          <p14:tracePt t="30125" x="3622675" y="4765675"/>
          <p14:tracePt t="30133" x="3629025" y="4778375"/>
          <p14:tracePt t="30134" x="3640138" y="4789488"/>
          <p14:tracePt t="30147" x="3657600" y="4811713"/>
          <p14:tracePt t="30164" x="3663950" y="4835525"/>
          <p14:tracePt t="30180" x="3679825" y="4851400"/>
          <p14:tracePt t="30197" x="3679825" y="4857750"/>
          <p14:tracePt t="30213" x="3692525" y="4868863"/>
          <p14:tracePt t="30230" x="3703638" y="4879975"/>
          <p14:tracePt t="30247" x="3714750" y="4886325"/>
          <p14:tracePt t="30263" x="3725863" y="4903788"/>
          <p14:tracePt t="30280" x="3736975" y="4914900"/>
          <p14:tracePt t="30297" x="3736975" y="4926013"/>
          <p14:tracePt t="30390" x="3743325" y="4926013"/>
          <p14:tracePt t="30429" x="3754438" y="4932363"/>
          <p14:tracePt t="30469" x="3760788" y="4937125"/>
          <p14:tracePt t="30502" x="3765550" y="4937125"/>
          <p14:tracePt t="31269" x="3771900" y="4937125"/>
          <p14:tracePt t="31293" x="3783013" y="4937125"/>
          <p14:tracePt t="31306" x="3789363" y="4937125"/>
          <p14:tracePt t="31308" x="3794125" y="4937125"/>
          <p14:tracePt t="31313" x="3829050" y="4926013"/>
          <p14:tracePt t="31330" x="3851275" y="4926013"/>
          <p14:tracePt t="31347" x="3879850" y="4921250"/>
          <p14:tracePt t="31363" x="3897313" y="4921250"/>
          <p14:tracePt t="31380" x="3908425" y="4921250"/>
          <p14:tracePt t="31380" x="3914775" y="4921250"/>
          <p14:tracePt t="31397" x="3925888" y="4921250"/>
          <p14:tracePt t="31413" x="3943350" y="4921250"/>
          <p14:tracePt t="31430" x="3960813" y="4914900"/>
          <p14:tracePt t="31447" x="3978275" y="4914900"/>
          <p14:tracePt t="31463" x="4011613" y="4914900"/>
          <p14:tracePt t="31480" x="4046538" y="4908550"/>
          <p14:tracePt t="31497" x="4103688" y="4903788"/>
          <p14:tracePt t="31514" x="4143375" y="4903788"/>
          <p14:tracePt t="31530" x="4189413" y="4897438"/>
          <p14:tracePt t="31547" x="4229100" y="4892675"/>
          <p14:tracePt t="31563" x="4264025" y="4886325"/>
          <p14:tracePt t="31580" x="4321175" y="4875213"/>
          <p14:tracePt t="31597" x="4365625" y="4868863"/>
          <p14:tracePt t="31613" x="4435475" y="4851400"/>
          <p14:tracePt t="31630" x="4508500" y="4829175"/>
          <p14:tracePt t="31647" x="4606925" y="4800600"/>
          <p14:tracePt t="31664" x="4668838" y="4783138"/>
          <p14:tracePt t="31680" x="4703763" y="4772025"/>
          <p14:tracePt t="31697" x="4708525" y="4765675"/>
          <p14:tracePt t="31714" x="4714875" y="4760913"/>
          <p14:tracePt t="31750" x="4721225" y="4760913"/>
          <p14:tracePt t="31763" x="4725988" y="4743450"/>
          <p14:tracePt t="31765" x="4725988" y="4737100"/>
          <p14:tracePt t="31780" x="4737100" y="4714875"/>
          <p14:tracePt t="31797" x="4737100" y="4692650"/>
          <p14:tracePt t="31813" x="4737100" y="4668838"/>
          <p14:tracePt t="31830" x="4737100" y="4646613"/>
          <p14:tracePt t="31847" x="4725988" y="4618038"/>
          <p14:tracePt t="31863" x="4703763" y="4594225"/>
          <p14:tracePt t="31880" x="4675188" y="4560888"/>
          <p14:tracePt t="31896" x="4594225" y="4503738"/>
          <p14:tracePt t="31913" x="4479925" y="4429125"/>
          <p14:tracePt t="31930" x="4321175" y="4349750"/>
          <p14:tracePt t="31947" x="4154488" y="4275138"/>
          <p14:tracePt t="31963" x="4022725" y="4229100"/>
          <p14:tracePt t="31980" x="3897313" y="4183063"/>
          <p14:tracePt t="31997" x="3846513" y="4178300"/>
          <p14:tracePt t="32014" x="3794125" y="4171950"/>
          <p14:tracePt t="32030" x="3708400" y="4165600"/>
          <p14:tracePt t="32047" x="3611563" y="4160838"/>
          <p14:tracePt t="32063" x="3479800" y="4143375"/>
          <p14:tracePt t="32080" x="3308350" y="4137025"/>
          <p14:tracePt t="32097" x="3121025" y="4121150"/>
          <p14:tracePt t="32113" x="2886075" y="4121150"/>
          <p14:tracePt t="32131" x="2628900" y="4143375"/>
          <p14:tracePt t="32147" x="2354263" y="4200525"/>
          <p14:tracePt t="32164" x="2114550" y="4264025"/>
          <p14:tracePt t="32180" x="1857375" y="4325938"/>
          <p14:tracePt t="32197" x="1736725" y="4378325"/>
          <p14:tracePt t="32213" x="1657350" y="4411663"/>
          <p14:tracePt t="32230" x="1582738" y="4451350"/>
          <p14:tracePt t="32247" x="1503363" y="4492625"/>
          <p14:tracePt t="32263" x="1435100" y="4543425"/>
          <p14:tracePt t="32280" x="1393825" y="4572000"/>
          <p14:tracePt t="32297" x="1377950" y="4589463"/>
          <p14:tracePt t="32333" x="1377950" y="4594225"/>
          <p14:tracePt t="32349" x="1371600" y="4606925"/>
          <p14:tracePt t="32365" x="1371600" y="4611688"/>
          <p14:tracePt t="32366" x="1365250" y="4622800"/>
          <p14:tracePt t="32380" x="1365250" y="4651375"/>
          <p14:tracePt t="32380" x="1365250" y="4664075"/>
          <p14:tracePt t="32397" x="1365250" y="4697413"/>
          <p14:tracePt t="32413" x="1365250" y="4721225"/>
          <p14:tracePt t="32430" x="1365250" y="4754563"/>
          <p14:tracePt t="32447" x="1382713" y="4789488"/>
          <p14:tracePt t="32463" x="1400175" y="4840288"/>
          <p14:tracePt t="32480" x="1422400" y="4897438"/>
          <p14:tracePt t="32497" x="1450975" y="4960938"/>
          <p14:tracePt t="32513" x="1479550" y="5018088"/>
          <p14:tracePt t="32530" x="1520825" y="5068888"/>
          <p14:tracePt t="32547" x="1549400" y="5121275"/>
          <p14:tracePt t="32563" x="1593850" y="5165725"/>
          <p14:tracePt t="32580" x="1685925" y="5246688"/>
          <p14:tracePt t="32597" x="1754188" y="5308600"/>
          <p14:tracePt t="32613" x="1822450" y="5372100"/>
          <p14:tracePt t="32630" x="1874838" y="5418138"/>
          <p14:tracePt t="32646" x="1936750" y="5468938"/>
          <p14:tracePt t="32664" x="1993900" y="5508625"/>
          <p14:tracePt t="32680" x="2039938" y="5537200"/>
          <p14:tracePt t="32697" x="2068513" y="5549900"/>
          <p14:tracePt t="32713" x="2108200" y="5554663"/>
          <p14:tracePt t="32730" x="2143125" y="5565775"/>
          <p14:tracePt t="32747" x="2165350" y="5565775"/>
          <p14:tracePt t="32763" x="2178050" y="5565775"/>
          <p14:tracePt t="32861" x="2182813" y="5565775"/>
          <p14:tracePt t="32862" x="2189163" y="5549900"/>
          <p14:tracePt t="32880" x="2193925" y="5543550"/>
          <p14:tracePt t="32881" x="2193925" y="5537200"/>
          <p14:tracePt t="32897" x="2193925" y="5526088"/>
          <p14:tracePt t="32913" x="2178050" y="5514975"/>
          <p14:tracePt t="32930" x="2160588" y="5508625"/>
          <p14:tracePt t="32946" x="2132013" y="5497513"/>
          <p14:tracePt t="32963" x="2120900" y="5492750"/>
          <p14:tracePt t="32979" x="2108200" y="5486400"/>
          <p14:tracePt t="32996" x="2097088" y="5486400"/>
          <p14:tracePt t="33045" x="2092325" y="5486400"/>
          <p14:tracePt t="33085" x="2079625" y="5486400"/>
          <p14:tracePt t="33102" x="2063750" y="5486400"/>
          <p14:tracePt t="33117" x="2046288" y="5486400"/>
          <p14:tracePt t="33125" x="2039938" y="5486400"/>
          <p14:tracePt t="33133" x="2022475" y="5486400"/>
          <p14:tracePt t="33135" x="2006600" y="5486400"/>
          <p14:tracePt t="33149" x="1960563" y="5492750"/>
          <p14:tracePt t="33163" x="1914525" y="5497513"/>
          <p14:tracePt t="33180" x="1879600" y="5503863"/>
          <p14:tracePt t="33180" x="1868488" y="5503863"/>
          <p14:tracePt t="33197" x="1857375" y="5503863"/>
          <p14:tracePt t="33213" x="1839913" y="5503863"/>
          <p14:tracePt t="33230" x="1817688" y="5514975"/>
          <p14:tracePt t="33247" x="1771650" y="5526088"/>
          <p14:tracePt t="33263" x="1714500" y="5543550"/>
          <p14:tracePt t="33280" x="1651000" y="5561013"/>
          <p14:tracePt t="33296" x="1606550" y="5572125"/>
          <p14:tracePt t="33313" x="1571625" y="5578475"/>
          <p14:tracePt t="33331" x="1531938" y="5583238"/>
          <p14:tracePt t="33347" x="1479550" y="5589588"/>
          <p14:tracePt t="33363" x="1435100" y="5589588"/>
          <p14:tracePt t="33381" x="1389063" y="5594350"/>
          <p14:tracePt t="33398" x="1371600" y="5594350"/>
          <p14:tracePt t="33414" x="1354138" y="5594350"/>
          <p14:tracePt t="33431" x="1343025" y="5594350"/>
          <p14:tracePt t="33448" x="1331913" y="5594350"/>
          <p14:tracePt t="33464" x="1314450" y="5600700"/>
          <p14:tracePt t="33482" x="1296988" y="5607050"/>
          <p14:tracePt t="33498" x="1268413" y="5607050"/>
          <p14:tracePt t="33514" x="1257300" y="5611813"/>
          <p14:tracePt t="33531" x="1235075" y="5618163"/>
          <p14:tracePt t="33548" x="1217613" y="5618163"/>
          <p14:tracePt t="33564" x="1200150" y="5622925"/>
          <p14:tracePt t="33581" x="1189038" y="5622925"/>
          <p14:tracePt t="33598" x="1182688" y="5622925"/>
          <p14:tracePt t="33663" x="1182688" y="5629275"/>
          <p14:tracePt t="33694" x="1182688" y="5635625"/>
          <p14:tracePt t="33710" x="1177925" y="5646738"/>
          <p14:tracePt t="33734" x="1177925" y="5657850"/>
          <p14:tracePt t="33774" x="1177925" y="5664200"/>
          <p14:tracePt t="33806" x="1177925" y="5668963"/>
          <p14:tracePt t="33815" x="1177925" y="5680075"/>
          <p14:tracePt t="33870" x="1177925" y="5686425"/>
          <p14:tracePt t="33878" x="1177925" y="5697538"/>
          <p14:tracePt t="33942" x="1177925" y="5703888"/>
          <p14:tracePt t="34454" x="1189038" y="5697538"/>
          <p14:tracePt t="34474" x="1200150" y="5692775"/>
          <p14:tracePt t="34494" x="1200150" y="5686425"/>
          <p14:tracePt t="34507" x="1211263" y="5680075"/>
          <p14:tracePt t="34886" x="1211263" y="5675313"/>
          <p14:tracePt t="36126" x="1217613" y="5675313"/>
          <p14:tracePt t="36174" x="1222375" y="5675313"/>
          <p14:tracePt t="36198" x="1228725" y="5675313"/>
          <p14:tracePt t="36207" x="1235075" y="5675313"/>
          <p14:tracePt t="36254" x="1246188" y="5680075"/>
          <p14:tracePt t="36302" x="1263650" y="5680075"/>
          <p14:tracePt t="36312" x="1308100" y="5680075"/>
          <p14:tracePt t="36318" x="1371600" y="5692775"/>
          <p14:tracePt t="36331" x="1406525" y="5697538"/>
          <p14:tracePt t="36347" x="1422400" y="5697538"/>
          <p14:tracePt t="36765" x="1446213" y="5697538"/>
          <p14:tracePt t="36774" x="1474788" y="5697538"/>
          <p14:tracePt t="36781" x="1536700" y="5703888"/>
          <p14:tracePt t="36799" x="1565275" y="5703888"/>
          <p14:tracePt t="36800" x="1622425" y="5708650"/>
          <p14:tracePt t="36814" x="1639888" y="5715000"/>
          <p14:tracePt t="36918" x="1646238" y="5715000"/>
          <p14:tracePt t="37070" x="1657350" y="5715000"/>
          <p14:tracePt t="37077" x="1708150" y="5721350"/>
          <p14:tracePt t="37096" x="1743075" y="5726113"/>
          <p14:tracePt t="37098" x="1782763" y="5732463"/>
          <p14:tracePt t="37114" x="1817688" y="5737225"/>
          <p14:tracePt t="37131" x="1822450" y="5737225"/>
          <p14:tracePt t="37210" x="1835150" y="5737225"/>
          <p14:tracePt t="37213" x="1839913" y="5743575"/>
          <p14:tracePt t="37230" x="1851025" y="5743575"/>
          <p14:tracePt t="37231" x="1879600" y="5749925"/>
          <p14:tracePt t="37246" x="1897063" y="5749925"/>
          <p14:tracePt t="37263" x="1903413" y="5749925"/>
          <p14:tracePt t="37300" x="1908175" y="5749925"/>
          <p14:tracePt t="37313" x="1914525" y="5749925"/>
          <p14:tracePt t="37397" x="1925638" y="5749925"/>
          <p14:tracePt t="37405" x="1936750" y="5749925"/>
          <p14:tracePt t="37410" x="1960563" y="5749925"/>
          <p14:tracePt t="37423" x="1978025" y="5749925"/>
          <p14:tracePt t="37429" x="1993900" y="5749925"/>
          <p14:tracePt t="37446" x="2006600" y="5749925"/>
          <p14:tracePt t="37525" x="2017713" y="5749925"/>
          <p14:tracePt t="37540" x="2022475" y="5743575"/>
          <p14:tracePt t="37558" x="2028825" y="5737225"/>
          <p14:tracePt t="37653" x="2035175" y="5732463"/>
          <p14:tracePt t="38388" x="2046288" y="5726113"/>
          <p14:tracePt t="38484" x="2051050" y="5721350"/>
          <p14:tracePt t="38509" x="2057400" y="5721350"/>
          <p14:tracePt t="38525" x="2063750" y="5721350"/>
          <p14:tracePt t="38548" x="2074863" y="5726113"/>
          <p14:tracePt t="38582" x="2079625" y="5726113"/>
          <p14:tracePt t="38606" x="2085975" y="5732463"/>
          <p14:tracePt t="39044" x="2097088" y="5726113"/>
          <p14:tracePt t="39056" x="2114550" y="5715000"/>
          <p14:tracePt t="39056" x="2125663" y="5715000"/>
          <p14:tracePt t="39077" x="2136775" y="5703888"/>
          <p14:tracePt t="39078" x="2143125" y="5697538"/>
          <p14:tracePt t="39100" x="2149475" y="5692775"/>
          <p14:tracePt t="39117" x="2160588" y="5686425"/>
          <p14:tracePt t="39180" x="2171700" y="5680075"/>
          <p14:tracePt t="39188" x="2189163" y="5668963"/>
          <p14:tracePt t="39196" x="2206625" y="5651500"/>
          <p14:tracePt t="39198" x="2286000" y="5600700"/>
          <p14:tracePt t="39213" x="2417763" y="5508625"/>
          <p14:tracePt t="39230" x="2582863" y="5400675"/>
          <p14:tracePt t="39246" x="2736850" y="5303838"/>
          <p14:tracePt t="39263" x="2892425" y="5194300"/>
          <p14:tracePt t="39280" x="3017838" y="5092700"/>
          <p14:tracePt t="39296" x="3125788" y="5000625"/>
          <p14:tracePt t="39313" x="3222625" y="4892675"/>
          <p14:tracePt t="39330" x="3314700" y="4772025"/>
          <p14:tracePt t="39346" x="3382963" y="4686300"/>
          <p14:tracePt t="39363" x="3446463" y="4611688"/>
          <p14:tracePt t="39379" x="3492500" y="4560888"/>
          <p14:tracePt t="39397" x="3497263" y="4549775"/>
          <p14:tracePt t="39644" x="3479800" y="4554538"/>
          <p14:tracePt t="39652" x="3417888" y="4611688"/>
          <p14:tracePt t="39656" x="3286125" y="4708525"/>
          <p14:tracePt t="39662" x="2817813" y="5011738"/>
          <p14:tracePt t="39680" x="2222500" y="5286375"/>
          <p14:tracePt t="39697" x="1657350" y="5475288"/>
          <p14:tracePt t="39713" x="1285875" y="5565775"/>
          <p14:tracePt t="39730" x="1136650" y="5607050"/>
          <p14:tracePt t="39746" x="1092200" y="5618163"/>
          <p14:tracePt t="39900" x="1085850" y="5622925"/>
          <p14:tracePt t="39916" x="1074738" y="5622925"/>
          <p14:tracePt t="39919" x="1057275" y="5635625"/>
          <p14:tracePt t="39930" x="1039813" y="5651500"/>
          <p14:tracePt t="39946" x="1011238" y="5668963"/>
          <p14:tracePt t="39963" x="1000125" y="5680075"/>
          <p14:tracePt t="39979" x="989013" y="5697538"/>
          <p14:tracePt t="39997" x="982663" y="5708650"/>
          <p14:tracePt t="40037" x="982663" y="5715000"/>
          <p14:tracePt t="40053" x="989013" y="5715000"/>
          <p14:tracePt t="40054" x="993775" y="5715000"/>
          <p14:tracePt t="40063" x="1006475" y="5721350"/>
          <p14:tracePt t="40079" x="1035050" y="5726113"/>
          <p14:tracePt t="40096" x="1046163" y="5737225"/>
          <p14:tracePt t="40113" x="1063625" y="5743575"/>
          <p14:tracePt t="40130" x="1068388" y="5743575"/>
          <p14:tracePt t="40146" x="1079500" y="5743575"/>
          <p14:tracePt t="40379" x="1092200" y="5743575"/>
          <p14:tracePt t="40397" x="1108075" y="5743575"/>
          <p14:tracePt t="40398" x="1120775" y="5749925"/>
          <p14:tracePt t="40412" x="1143000" y="5749925"/>
          <p14:tracePt t="40414" x="1217613" y="5765800"/>
          <p14:tracePt t="40429" x="1336675" y="5800725"/>
          <p14:tracePt t="40447" x="1497013" y="5840413"/>
          <p14:tracePt t="40463" x="1628775" y="5864225"/>
          <p14:tracePt t="40480" x="1736725" y="5886450"/>
          <p14:tracePt t="40496" x="1828800" y="5892800"/>
          <p14:tracePt t="40513" x="1892300" y="5892800"/>
          <p14:tracePt t="40529" x="1914525" y="5892800"/>
          <p14:tracePt t="40581" x="1925638" y="5892800"/>
          <p14:tracePt t="40597" x="1943100" y="5892800"/>
          <p14:tracePt t="40604" x="1954213" y="5886450"/>
          <p14:tracePt t="40622" x="1989138" y="5868988"/>
          <p14:tracePt t="40629" x="2006600" y="5864225"/>
          <p14:tracePt t="40630" x="2051050" y="5846763"/>
          <p14:tracePt t="40646" x="2108200" y="5822950"/>
          <p14:tracePt t="40663" x="2171700" y="5800725"/>
          <p14:tracePt t="40680" x="2222500" y="5765800"/>
          <p14:tracePt t="40696" x="2263775" y="5715000"/>
          <p14:tracePt t="40713" x="2274888" y="5692775"/>
          <p14:tracePt t="40729" x="2274888" y="5668963"/>
          <p14:tracePt t="40746" x="2263775" y="5635625"/>
          <p14:tracePt t="40763" x="2200275" y="5565775"/>
          <p14:tracePt t="40763" x="2154238" y="5537200"/>
          <p14:tracePt t="40782" x="2097088" y="5497513"/>
          <p14:tracePt t="40796" x="2068513" y="5486400"/>
          <p14:tracePt t="40813" x="2063750" y="5486400"/>
          <p14:tracePt t="40829" x="2046288" y="5486400"/>
          <p14:tracePt t="40846" x="2035175" y="5486400"/>
          <p14:tracePt t="40863" x="2028825" y="5492750"/>
          <p14:tracePt t="41116" x="2046288" y="5497513"/>
          <p14:tracePt t="41124" x="2079625" y="5503863"/>
          <p14:tracePt t="41132" x="2132013" y="5521325"/>
          <p14:tracePt t="41146" x="2171700" y="5532438"/>
          <p14:tracePt t="41148" x="2246313" y="5537200"/>
          <p14:tracePt t="41163" x="2268538" y="5549900"/>
          <p14:tracePt t="41428" x="2268538" y="5561013"/>
          <p14:tracePt t="41435" x="2268538" y="5572125"/>
          <p14:tracePt t="41446" x="2263775" y="5578475"/>
          <p14:tracePt t="41448" x="2257425" y="5589588"/>
          <p14:tracePt t="41463" x="2251075" y="5611813"/>
          <p14:tracePt t="41480" x="2251075" y="5618163"/>
          <p14:tracePt t="41496" x="2251075" y="5640388"/>
          <p14:tracePt t="41514" x="2251075" y="5646738"/>
          <p14:tracePt t="41549" x="2251075" y="5651500"/>
          <p14:tracePt t="41564" x="2251075" y="5657850"/>
          <p14:tracePt t="41566" x="2251075" y="5664200"/>
          <p14:tracePt t="41579" x="2257425" y="5697538"/>
          <p14:tracePt t="41596" x="2263775" y="5715000"/>
          <p14:tracePt t="41613" x="2274888" y="5721350"/>
          <p14:tracePt t="41629" x="2279650" y="5726113"/>
          <p14:tracePt t="41677" x="2292350" y="5726113"/>
          <p14:tracePt t="41692" x="2303463" y="5732463"/>
          <p14:tracePt t="41709" x="2320925" y="5732463"/>
          <p14:tracePt t="41710" x="2336800" y="5732463"/>
          <p14:tracePt t="41729" x="2354263" y="5732463"/>
          <p14:tracePt t="41731" x="2393950" y="5732463"/>
          <p14:tracePt t="41746" x="2435225" y="5732463"/>
          <p14:tracePt t="41763" x="2503488" y="5732463"/>
          <p14:tracePt t="41763" x="2549525" y="5732463"/>
          <p14:tracePt t="41780" x="2686050" y="5737225"/>
          <p14:tracePt t="41796" x="2822575" y="5754688"/>
          <p14:tracePt t="41813" x="2954338" y="5772150"/>
          <p14:tracePt t="41829" x="3000375" y="5772150"/>
          <p14:tracePt t="42101" x="3006725" y="5772150"/>
          <p14:tracePt t="42108" x="3011488" y="5772150"/>
          <p14:tracePt t="42116" x="3074988" y="5772150"/>
          <p14:tracePt t="42124" x="3206750" y="5772150"/>
          <p14:tracePt t="42130" x="3582988" y="5772150"/>
          <p14:tracePt t="42146" x="4017963" y="5737225"/>
          <p14:tracePt t="42163" x="4257675" y="5721350"/>
          <p14:tracePt t="42179" x="4360863" y="5715000"/>
          <p14:tracePt t="42476" x="4354513" y="5715000"/>
          <p14:tracePt t="42484" x="4349750" y="5715000"/>
          <p14:tracePt t="42501" x="4337050" y="5715000"/>
          <p14:tracePt t="42502" x="4332288" y="5715000"/>
          <p14:tracePt t="42513" x="4321175" y="5715000"/>
          <p14:tracePt t="42529" x="4308475" y="5721350"/>
          <p14:tracePt t="42546" x="4297363" y="5721350"/>
          <p14:tracePt t="42563" x="4286250" y="5732463"/>
          <p14:tracePt t="42579" x="4268788" y="5732463"/>
          <p14:tracePt t="42597" x="4257675" y="5737225"/>
          <p14:tracePt t="42612" x="4251325" y="5737225"/>
          <p14:tracePt t="42630" x="4235450" y="5737225"/>
          <p14:tracePt t="42646" x="4229100" y="5726113"/>
          <p14:tracePt t="42663" x="4222750" y="5726113"/>
          <p14:tracePt t="42679" x="4217988" y="5721350"/>
          <p14:tracePt t="42861" x="4222750" y="5715000"/>
          <p14:tracePt t="42862" x="4229100" y="5715000"/>
          <p14:tracePt t="42879" x="4240213" y="5708650"/>
          <p14:tracePt t="42881" x="4268788" y="5697538"/>
          <p14:tracePt t="42896" x="4297363" y="5692775"/>
          <p14:tracePt t="42913" x="4321175" y="5686425"/>
          <p14:tracePt t="42930" x="4343400" y="5680075"/>
          <p14:tracePt t="42946" x="4371975" y="5680075"/>
          <p14:tracePt t="42963" x="4389438" y="5675313"/>
          <p14:tracePt t="43036" x="4394200" y="5675313"/>
          <p14:tracePt t="43056" x="4400550" y="5675313"/>
          <p14:tracePt t="43068" x="4411663" y="5675313"/>
          <p14:tracePt t="43069" x="4418013" y="5668963"/>
          <p14:tracePt t="43079" x="4429125" y="5668963"/>
          <p14:tracePt t="43096" x="4435475" y="5664200"/>
          <p14:tracePt t="43380" x="4440238" y="5664200"/>
          <p14:tracePt t="43383" x="4446588" y="5664200"/>
          <p14:tracePt t="43397" x="4451350" y="5657850"/>
          <p14:tracePt t="43399" x="4475163" y="5646738"/>
          <p14:tracePt t="43413" x="4521200" y="5618163"/>
          <p14:tracePt t="43429" x="4640263" y="5537200"/>
          <p14:tracePt t="43446" x="4794250" y="5422900"/>
          <p14:tracePt t="43463" x="4983163" y="5280025"/>
          <p14:tracePt t="43479" x="5160963" y="5132388"/>
          <p14:tracePt t="43496" x="5292725" y="5006975"/>
          <p14:tracePt t="43513" x="5394325" y="4879975"/>
          <p14:tracePt t="43529" x="5497513" y="4754563"/>
          <p14:tracePt t="43546" x="5583238" y="4611688"/>
          <p14:tracePt t="43563" x="5668963" y="4440238"/>
          <p14:tracePt t="43579" x="5800725" y="4068763"/>
          <p14:tracePt t="43596" x="5886450" y="3732213"/>
          <p14:tracePt t="43613" x="5965825" y="3343275"/>
          <p14:tracePt t="43629" x="6011863" y="2965450"/>
          <p14:tracePt t="43646" x="6022975" y="2565400"/>
          <p14:tracePt t="43663" x="5994400" y="2171700"/>
          <p14:tracePt t="43679" x="5932488" y="1828800"/>
          <p14:tracePt t="43696" x="5868988" y="1554163"/>
          <p14:tracePt t="43712" x="5846763" y="1360488"/>
          <p14:tracePt t="43730" x="5822950" y="1211263"/>
          <p14:tracePt t="43747" x="5818188" y="1131888"/>
          <p14:tracePt t="43763" x="5811838" y="1108075"/>
          <p14:tracePt t="43981" x="5811838" y="1096963"/>
          <p14:tracePt t="43989" x="5811838" y="1079500"/>
          <p14:tracePt t="43997" x="5811838" y="1063625"/>
          <p14:tracePt t="43998" x="5811838" y="1017588"/>
          <p14:tracePt t="44013" x="5811838" y="971550"/>
          <p14:tracePt t="44029" x="5811838" y="920750"/>
          <p14:tracePt t="44046" x="5800725" y="857250"/>
          <p14:tracePt t="44063" x="5794375" y="822325"/>
          <p14:tracePt t="44079" x="5789613" y="817563"/>
          <p14:tracePt t="44096" x="5789613" y="806450"/>
          <p14:tracePt t="44113" x="5783263" y="800100"/>
          <p14:tracePt t="44129" x="5778500" y="788988"/>
          <p14:tracePt t="44146" x="5778500" y="771525"/>
          <p14:tracePt t="44162" x="5778500" y="754063"/>
          <p14:tracePt t="44179" x="5772150" y="725488"/>
          <p14:tracePt t="44197" x="5772150" y="708025"/>
          <p14:tracePt t="44213" x="5772150" y="679450"/>
          <p14:tracePt t="44229" x="5772150" y="646113"/>
          <p14:tracePt t="44246" x="5778500" y="617538"/>
          <p14:tracePt t="44262" x="5778500" y="611188"/>
          <p14:tracePt t="44279" x="5778500" y="593725"/>
          <p14:tracePt t="44296" x="5778500" y="582613"/>
          <p14:tracePt t="44313" x="5783263" y="571500"/>
          <p14:tracePt t="44329" x="5789613" y="549275"/>
          <p14:tracePt t="44346" x="5794375" y="531813"/>
          <p14:tracePt t="44362" x="5794375" y="514350"/>
          <p14:tracePt t="44397" x="5807075" y="503238"/>
          <p14:tracePt t="44399" x="5811838" y="492125"/>
          <p14:tracePt t="44413" x="5818188" y="485775"/>
          <p14:tracePt t="44429" x="5818188" y="479425"/>
          <p14:tracePt t="44446" x="5822950" y="468313"/>
          <p14:tracePt t="44463" x="5829300" y="468313"/>
          <p14:tracePt t="44479" x="5835650" y="457200"/>
          <p14:tracePt t="44496" x="5846763" y="446088"/>
          <p14:tracePt t="44513" x="5851525" y="434975"/>
          <p14:tracePt t="44529" x="5857875" y="417513"/>
          <p14:tracePt t="44546" x="5864225" y="406400"/>
          <p14:tracePt t="44562" x="5868988" y="400050"/>
          <p14:tracePt t="44579" x="5875338" y="393700"/>
          <p14:tracePt t="44596" x="5880100" y="388938"/>
          <p14:tracePt t="44692" x="5886450" y="388938"/>
          <p14:tracePt t="44812" x="5892800" y="388938"/>
          <p14:tracePt t="44828" x="5897563" y="400050"/>
          <p14:tracePt t="44835" x="5908675" y="411163"/>
          <p14:tracePt t="44846" x="5926138" y="439738"/>
          <p14:tracePt t="44847" x="5949950" y="485775"/>
          <p14:tracePt t="44863" x="5978525" y="525463"/>
          <p14:tracePt t="44879" x="6007100" y="565150"/>
          <p14:tracePt t="44896" x="6029325" y="600075"/>
          <p14:tracePt t="44913" x="6040438" y="617538"/>
          <p14:tracePt t="44929" x="6046788" y="622300"/>
          <p14:tracePt t="44946" x="6051550" y="628650"/>
          <p14:tracePt t="44962" x="6057900" y="639763"/>
          <p14:tracePt t="44979" x="6064250" y="650875"/>
          <p14:tracePt t="44996" x="6069013" y="663575"/>
          <p14:tracePt t="45013" x="6080125" y="674688"/>
          <p14:tracePt t="45029" x="6097588" y="692150"/>
          <p14:tracePt t="45046" x="6115050" y="720725"/>
          <p14:tracePt t="45062" x="6137275" y="749300"/>
          <p14:tracePt t="45079" x="6154738" y="771525"/>
          <p14:tracePt t="45096" x="6178550" y="800100"/>
          <p14:tracePt t="45113" x="6200775" y="828675"/>
          <p14:tracePt t="45129" x="6223000" y="846138"/>
          <p14:tracePt t="45146" x="6251575" y="863600"/>
          <p14:tracePt t="45162" x="6280150" y="885825"/>
          <p14:tracePt t="45179" x="6321425" y="914400"/>
          <p14:tracePt t="45196" x="6343650" y="925513"/>
          <p14:tracePt t="45213" x="6361113" y="942975"/>
          <p14:tracePt t="45229" x="6378575" y="960438"/>
          <p14:tracePt t="45246" x="6407150" y="977900"/>
          <p14:tracePt t="45262" x="6423025" y="989013"/>
          <p14:tracePt t="45279" x="6446838" y="1006475"/>
          <p14:tracePt t="45296" x="6469063" y="1017588"/>
          <p14:tracePt t="45312" x="6486525" y="1028700"/>
          <p14:tracePt t="45330" x="6521450" y="1050925"/>
          <p14:tracePt t="45346" x="6550025" y="1074738"/>
          <p14:tracePt t="45363" x="6565900" y="1092200"/>
          <p14:tracePt t="45379" x="6583363" y="1108075"/>
          <p14:tracePt t="45396" x="6600825" y="1120775"/>
          <p14:tracePt t="45412" x="6611938" y="1131888"/>
          <p14:tracePt t="45429" x="6623050" y="1136650"/>
          <p14:tracePt t="45446" x="6646863" y="1160463"/>
          <p14:tracePt t="45463" x="6680200" y="1182688"/>
          <p14:tracePt t="45479" x="6708775" y="1200150"/>
          <p14:tracePt t="45496" x="6737350" y="1222375"/>
          <p14:tracePt t="45512" x="6761163" y="1239838"/>
          <p14:tracePt t="45529" x="6783388" y="1263650"/>
          <p14:tracePt t="45546" x="6811963" y="1279525"/>
          <p14:tracePt t="45563" x="6846888" y="1303338"/>
          <p14:tracePt t="45579" x="6880225" y="1336675"/>
          <p14:tracePt t="45596" x="6904038" y="1349375"/>
          <p14:tracePt t="45612" x="6915150" y="1360488"/>
          <p14:tracePt t="45629" x="6926263" y="1371600"/>
          <p14:tracePt t="45646" x="6950075" y="1400175"/>
          <p14:tracePt t="45662" x="6989763" y="1439863"/>
          <p14:tracePt t="45679" x="7023100" y="1468438"/>
          <p14:tracePt t="45696" x="7051675" y="1485900"/>
          <p14:tracePt t="45712" x="7075488" y="1503363"/>
          <p14:tracePt t="45729" x="7108825" y="1531938"/>
          <p14:tracePt t="45746" x="7143750" y="1571625"/>
          <p14:tracePt t="45763" x="7194550" y="1617663"/>
          <p14:tracePt t="45779" x="7275513" y="1679575"/>
          <p14:tracePt t="45796" x="7304088" y="1703388"/>
          <p14:tracePt t="45812" x="7315200" y="1720850"/>
          <p14:tracePt t="45829" x="7332663" y="1736725"/>
          <p14:tracePt t="45846" x="7361238" y="1771650"/>
          <p14:tracePt t="45863" x="7400925" y="1806575"/>
          <p14:tracePt t="45879" x="7469188" y="1857375"/>
          <p14:tracePt t="45896" x="7537450" y="1903413"/>
          <p14:tracePt t="45912" x="7600950" y="1949450"/>
          <p14:tracePt t="45929" x="7664450" y="2000250"/>
          <p14:tracePt t="45946" x="7721600" y="2046288"/>
          <p14:tracePt t="45963" x="7783513" y="2085975"/>
          <p14:tracePt t="45979" x="7851775" y="2165350"/>
          <p14:tracePt t="45996" x="7915275" y="2200275"/>
          <p14:tracePt t="46012" x="7954963" y="2246313"/>
          <p14:tracePt t="46029" x="8001000" y="2292350"/>
          <p14:tracePt t="46046" x="8023225" y="2308225"/>
          <p14:tracePt t="46063" x="8047038" y="2336800"/>
          <p14:tracePt t="46079" x="8069263" y="2371725"/>
          <p14:tracePt t="46096" x="8097838" y="2406650"/>
          <p14:tracePt t="46112" x="8121650" y="2435225"/>
          <p14:tracePt t="46129" x="8137525" y="2451100"/>
          <p14:tracePt t="46147" x="8154988" y="2479675"/>
          <p14:tracePt t="46163" x="8178800" y="2503488"/>
          <p14:tracePt t="46179" x="8207375" y="2532063"/>
          <p14:tracePt t="46196" x="8212138" y="2536825"/>
          <p14:tracePt t="46477" x="8218488" y="2536825"/>
          <p14:tracePt t="46477" x="8223250" y="2520950"/>
          <p14:tracePt t="46492" x="8235950" y="2497138"/>
          <p14:tracePt t="46493" x="8247063" y="2474913"/>
          <p14:tracePt t="46512" x="8258175" y="2439988"/>
          <p14:tracePt t="46514" x="8269288" y="2360613"/>
          <p14:tracePt t="46529" x="8280400" y="2263775"/>
          <p14:tracePt t="46546" x="8275638" y="2114550"/>
          <p14:tracePt t="46563" x="8235950" y="1954213"/>
          <p14:tracePt t="46579" x="8189913" y="1811338"/>
          <p14:tracePt t="46579" x="8166100" y="1760538"/>
          <p14:tracePt t="46596" x="8126413" y="1639888"/>
          <p14:tracePt t="46612" x="8080375" y="1525588"/>
          <p14:tracePt t="46629" x="8047038" y="1411288"/>
          <p14:tracePt t="46646" x="8007350" y="1308100"/>
          <p14:tracePt t="46663" x="7954963" y="1193800"/>
          <p14:tracePt t="46679" x="7904163" y="1068388"/>
          <p14:tracePt t="46696" x="7840663" y="954088"/>
          <p14:tracePt t="46712" x="7783513" y="874713"/>
          <p14:tracePt t="46729" x="7743825" y="806450"/>
          <p14:tracePt t="46746" x="7693025" y="749300"/>
          <p14:tracePt t="46762" x="7646988" y="696913"/>
          <p14:tracePt t="46779" x="7508875" y="542925"/>
          <p14:tracePt t="46796" x="7383463" y="411163"/>
          <p14:tracePt t="46812" x="7269163" y="303213"/>
          <p14:tracePt t="46829" x="7212013" y="246063"/>
          <p14:tracePt t="46846" x="7178675" y="217488"/>
          <p14:tracePt t="46863" x="7150100" y="200025"/>
          <p14:tracePt t="46879" x="7126288" y="182563"/>
          <p14:tracePt t="46896" x="7126288" y="177800"/>
          <p14:tracePt t="46972" x="7121525" y="177800"/>
          <p14:tracePt t="46979" x="7108825" y="177800"/>
          <p14:tracePt t="46997" x="7092950" y="177800"/>
          <p14:tracePt t="46998" x="7040563" y="165100"/>
          <p14:tracePt t="47013" x="6983413" y="165100"/>
          <p14:tracePt t="47029" x="6950075" y="165100"/>
          <p14:tracePt t="47046" x="6908800" y="165100"/>
          <p14:tracePt t="47062" x="6886575" y="171450"/>
          <p14:tracePt t="47079" x="6858000" y="182563"/>
          <p14:tracePt t="47096" x="6835775" y="193675"/>
          <p14:tracePt t="47112" x="6811963" y="206375"/>
          <p14:tracePt t="47129" x="6783388" y="222250"/>
          <p14:tracePt t="47146" x="6761163" y="239713"/>
          <p14:tracePt t="47162" x="6726238" y="263525"/>
          <p14:tracePt t="47179" x="6704013" y="274638"/>
          <p14:tracePt t="47179" x="6697663" y="285750"/>
          <p14:tracePt t="47196" x="6675438" y="307975"/>
          <p14:tracePt t="47213" x="6646863" y="336550"/>
          <p14:tracePt t="47229" x="6635750" y="354013"/>
          <p14:tracePt t="47246" x="6611938" y="377825"/>
          <p14:tracePt t="47262" x="6589713" y="411163"/>
          <p14:tracePt t="47279" x="6565900" y="446088"/>
          <p14:tracePt t="47296" x="6550025" y="485775"/>
          <p14:tracePt t="47313" x="6537325" y="520700"/>
          <p14:tracePt t="47329" x="6526213" y="549275"/>
          <p14:tracePt t="47346" x="6515100" y="577850"/>
          <p14:tracePt t="47363" x="6503988" y="606425"/>
          <p14:tracePt t="47363" x="6497638" y="628650"/>
          <p14:tracePt t="47380" x="6497638" y="646113"/>
          <p14:tracePt t="47396" x="6497638" y="714375"/>
          <p14:tracePt t="47412" x="6497638" y="749300"/>
          <p14:tracePt t="47429" x="6508750" y="793750"/>
          <p14:tracePt t="47446" x="6532563" y="846138"/>
          <p14:tracePt t="47462" x="6572250" y="885825"/>
          <p14:tracePt t="47479" x="6611938" y="931863"/>
          <p14:tracePt t="47496" x="6675438" y="977900"/>
          <p14:tracePt t="47513" x="6750050" y="1022350"/>
          <p14:tracePt t="47529" x="6846888" y="1068388"/>
          <p14:tracePt t="47546" x="6921500" y="1096963"/>
          <p14:tracePt t="47562" x="6989763" y="1108075"/>
          <p14:tracePt t="47579" x="7058025" y="1108075"/>
          <p14:tracePt t="47596" x="7104063" y="1108075"/>
          <p14:tracePt t="47612" x="7137400" y="1096963"/>
          <p14:tracePt t="47629" x="7154863" y="1079500"/>
          <p14:tracePt t="47646" x="7172325" y="1068388"/>
          <p14:tracePt t="47662" x="7183438" y="1050925"/>
          <p14:tracePt t="47679" x="7194550" y="1028700"/>
          <p14:tracePt t="47696" x="7200900" y="1006475"/>
          <p14:tracePt t="47713" x="7212013" y="965200"/>
          <p14:tracePt t="47729" x="7218363" y="925513"/>
          <p14:tracePt t="47746" x="7218363" y="885825"/>
          <p14:tracePt t="47762" x="7218363" y="839788"/>
          <p14:tracePt t="47779" x="7212013" y="777875"/>
          <p14:tracePt t="47796" x="7189788" y="708025"/>
          <p14:tracePt t="47812" x="7178675" y="679450"/>
          <p14:tracePt t="47829" x="7161213" y="639763"/>
          <p14:tracePt t="47846" x="7137400" y="600075"/>
          <p14:tracePt t="47862" x="7115175" y="565150"/>
          <p14:tracePt t="47879" x="7092950" y="536575"/>
          <p14:tracePt t="47896" x="7058025" y="492125"/>
          <p14:tracePt t="47913" x="7011988" y="446088"/>
          <p14:tracePt t="47929" x="6972300" y="406400"/>
          <p14:tracePt t="47946" x="6943725" y="382588"/>
          <p14:tracePt t="47962" x="6904038" y="354013"/>
          <p14:tracePt t="47979" x="6864350" y="325438"/>
          <p14:tracePt t="47996" x="6840538" y="314325"/>
          <p14:tracePt t="48012" x="6818313" y="303213"/>
          <p14:tracePt t="48029" x="6789738" y="292100"/>
          <p14:tracePt t="48046" x="6743700" y="285750"/>
          <p14:tracePt t="48062" x="6708775" y="285750"/>
          <p14:tracePt t="48079" x="6692900" y="285750"/>
          <p14:tracePt t="48096" x="6664325" y="292100"/>
          <p14:tracePt t="48113" x="6640513" y="307975"/>
          <p14:tracePt t="48129" x="6611938" y="325438"/>
          <p14:tracePt t="48146" x="6589713" y="349250"/>
          <p14:tracePt t="48162" x="6578600" y="365125"/>
          <p14:tracePt t="48179" x="6550025" y="393700"/>
          <p14:tracePt t="48196" x="6537325" y="417513"/>
          <p14:tracePt t="48212" x="6521450" y="446088"/>
          <p14:tracePt t="48229" x="6508750" y="468313"/>
          <p14:tracePt t="48246" x="6497638" y="503238"/>
          <p14:tracePt t="48262" x="6492875" y="542925"/>
          <p14:tracePt t="48278" x="6486525" y="577850"/>
          <p14:tracePt t="48295" x="6486525" y="622300"/>
          <p14:tracePt t="48312" x="6486525" y="646113"/>
          <p14:tracePt t="48328" x="6497638" y="668338"/>
          <p14:tracePt t="48344" x="6515100" y="692150"/>
          <p14:tracePt t="48362" x="6532563" y="720725"/>
          <p14:tracePt t="48378" x="6572250" y="754063"/>
          <p14:tracePt t="48395" x="6651625" y="811213"/>
          <p14:tracePt t="48412" x="6732588" y="857250"/>
          <p14:tracePt t="48429" x="6829425" y="896938"/>
          <p14:tracePt t="48446" x="6921500" y="925513"/>
          <p14:tracePt t="48462" x="6994525" y="949325"/>
          <p14:tracePt t="48479" x="7035800" y="954088"/>
          <p14:tracePt t="48495" x="7058025" y="954088"/>
          <p14:tracePt t="48512" x="7075488" y="954088"/>
          <p14:tracePt t="48529" x="7097713" y="931863"/>
          <p14:tracePt t="48546" x="7121525" y="908050"/>
          <p14:tracePt t="48562" x="7137400" y="885825"/>
          <p14:tracePt t="48579" x="7154863" y="857250"/>
          <p14:tracePt t="48579" x="7161213" y="850900"/>
          <p14:tracePt t="48596" x="7172325" y="822325"/>
          <p14:tracePt t="48612" x="7178675" y="800100"/>
          <p14:tracePt t="48629" x="7178675" y="771525"/>
          <p14:tracePt t="48645" x="7178675" y="742950"/>
          <p14:tracePt t="48662" x="7178675" y="696913"/>
          <p14:tracePt t="48679" x="7172325" y="650875"/>
          <p14:tracePt t="48696" x="7154863" y="617538"/>
          <p14:tracePt t="48712" x="7137400" y="588963"/>
          <p14:tracePt t="48729" x="7121525" y="554038"/>
          <p14:tracePt t="48746" x="7104063" y="520700"/>
          <p14:tracePt t="48762" x="7075488" y="485775"/>
          <p14:tracePt t="48779" x="7007225" y="434975"/>
          <p14:tracePt t="48796" x="6943725" y="388938"/>
          <p14:tracePt t="48812" x="6904038" y="371475"/>
          <p14:tracePt t="48829" x="6875463" y="354013"/>
          <p14:tracePt t="48845" x="6846888" y="336550"/>
          <p14:tracePt t="48862" x="6818313" y="320675"/>
          <p14:tracePt t="48879" x="6807200" y="314325"/>
          <p14:tracePt t="48896" x="6789738" y="303213"/>
          <p14:tracePt t="48912" x="6761163" y="296863"/>
          <p14:tracePt t="48929" x="6732588" y="296863"/>
          <p14:tracePt t="48945" x="6692900" y="292100"/>
          <p14:tracePt t="48962" x="6651625" y="285750"/>
          <p14:tracePt t="48979" x="6618288" y="285750"/>
          <p14:tracePt t="49020" x="6611938" y="285750"/>
          <p14:tracePt t="49021" x="6600825" y="292100"/>
          <p14:tracePt t="49029" x="6589713" y="296863"/>
          <p14:tracePt t="49045" x="6565900" y="320675"/>
          <p14:tracePt t="49062" x="6543675" y="349250"/>
          <p14:tracePt t="49079" x="6521450" y="377825"/>
          <p14:tracePt t="49096" x="6497638" y="411163"/>
          <p14:tracePt t="49112" x="6480175" y="450850"/>
          <p14:tracePt t="49129" x="6469063" y="485775"/>
          <p14:tracePt t="49145" x="6464300" y="520700"/>
          <p14:tracePt t="49162" x="6457950" y="582613"/>
          <p14:tracePt t="49179" x="6464300" y="668338"/>
          <p14:tracePt t="49196" x="6480175" y="714375"/>
          <p14:tracePt t="49212" x="6503988" y="742950"/>
          <p14:tracePt t="49229" x="6521450" y="760413"/>
          <p14:tracePt t="49245" x="6537325" y="782638"/>
          <p14:tracePt t="49262" x="6572250" y="800100"/>
          <p14:tracePt t="49279" x="6618288" y="822325"/>
          <p14:tracePt t="49296" x="6686550" y="846138"/>
          <p14:tracePt t="49312" x="6783388" y="863600"/>
          <p14:tracePt t="49329" x="6886575" y="863600"/>
          <p14:tracePt t="49345" x="6965950" y="863600"/>
          <p14:tracePt t="49362" x="7018338" y="850900"/>
          <p14:tracePt t="49379" x="7064375" y="822325"/>
          <p14:tracePt t="49396" x="7080250" y="800100"/>
          <p14:tracePt t="49412" x="7097713" y="777875"/>
          <p14:tracePt t="49429" x="7115175" y="749300"/>
          <p14:tracePt t="49445" x="7126288" y="708025"/>
          <p14:tracePt t="49462" x="7132638" y="674688"/>
          <p14:tracePt t="49479" x="7137400" y="639763"/>
          <p14:tracePt t="49496" x="7137400" y="611188"/>
          <p14:tracePt t="49512" x="7137400" y="577850"/>
          <p14:tracePt t="49529" x="7132638" y="554038"/>
          <p14:tracePt t="49545" x="7121525" y="531813"/>
          <p14:tracePt t="49563" x="7115175" y="514350"/>
          <p14:tracePt t="49579" x="7075488" y="463550"/>
          <p14:tracePt t="49596" x="7040563" y="428625"/>
          <p14:tracePt t="49612" x="7007225" y="393700"/>
          <p14:tracePt t="49629" x="6972300" y="377825"/>
          <p14:tracePt t="49645" x="6954838" y="365125"/>
          <p14:tracePt t="49663" x="6926263" y="360363"/>
          <p14:tracePt t="49678" x="6904038" y="349250"/>
          <p14:tracePt t="49696" x="6864350" y="342900"/>
          <p14:tracePt t="49712" x="6818313" y="325438"/>
          <p14:tracePt t="49729" x="6761163" y="314325"/>
          <p14:tracePt t="49745" x="6732588" y="314325"/>
          <p14:tracePt t="49762" x="6721475" y="314325"/>
          <p14:tracePt t="49779" x="6708775" y="314325"/>
          <p14:tracePt t="49796" x="6692900" y="314325"/>
          <p14:tracePt t="49812" x="6675438" y="320675"/>
          <p14:tracePt t="49829" x="6646863" y="331788"/>
          <p14:tracePt t="49845" x="6629400" y="354013"/>
          <p14:tracePt t="49862" x="6600825" y="377825"/>
          <p14:tracePt t="49879" x="6583363" y="393700"/>
          <p14:tracePt t="49896" x="6572250" y="422275"/>
          <p14:tracePt t="49912" x="6554788" y="446088"/>
          <p14:tracePt t="49929" x="6550025" y="474663"/>
          <p14:tracePt t="49945" x="6537325" y="492125"/>
          <p14:tracePt t="49962" x="6532563" y="520700"/>
          <p14:tracePt t="49979" x="6532563" y="542925"/>
          <p14:tracePt t="49979" x="6532563" y="560388"/>
          <p14:tracePt t="49996" x="6532563" y="600075"/>
          <p14:tracePt t="50012" x="6543675" y="628650"/>
          <p14:tracePt t="50029" x="6561138" y="663575"/>
          <p14:tracePt t="50045" x="6589713" y="703263"/>
          <p14:tracePt t="50062" x="6629400" y="736600"/>
          <p14:tracePt t="50079" x="6692900" y="771525"/>
          <p14:tracePt t="50095" x="6743700" y="788988"/>
          <p14:tracePt t="50112" x="6811963" y="811213"/>
          <p14:tracePt t="50129" x="6875463" y="817563"/>
          <p14:tracePt t="50145" x="6932613" y="817563"/>
          <p14:tracePt t="50162" x="6983413" y="811213"/>
          <p14:tracePt t="50179" x="7023100" y="793750"/>
          <p14:tracePt t="50179" x="7040563" y="782638"/>
          <p14:tracePt t="50196" x="7064375" y="771525"/>
          <p14:tracePt t="50212" x="7069138" y="760413"/>
          <p14:tracePt t="50229" x="7086600" y="736600"/>
          <p14:tracePt t="50245" x="7097713" y="720725"/>
          <p14:tracePt t="50262" x="7104063" y="692150"/>
          <p14:tracePt t="50279" x="7115175" y="668338"/>
          <p14:tracePt t="50296" x="7115175" y="646113"/>
          <p14:tracePt t="50313" x="7115175" y="622300"/>
          <p14:tracePt t="50329" x="7115175" y="600075"/>
          <p14:tracePt t="50346" x="7115175" y="571500"/>
          <p14:tracePt t="50362" x="7104063" y="536575"/>
          <p14:tracePt t="50379" x="7080250" y="496888"/>
          <p14:tracePt t="50379" x="7064375" y="468313"/>
          <p14:tracePt t="50396" x="7023100" y="434975"/>
          <p14:tracePt t="50413" x="7000875" y="422275"/>
          <p14:tracePt t="50429" x="6983413" y="417513"/>
          <p14:tracePt t="50446" x="6961188" y="406400"/>
          <p14:tracePt t="50462" x="6943725" y="393700"/>
          <p14:tracePt t="50479" x="6921500" y="388938"/>
          <p14:tracePt t="50495" x="6897688" y="377825"/>
          <p14:tracePt t="50512" x="6858000" y="360363"/>
          <p14:tracePt t="50531" x="6800850" y="336550"/>
          <p14:tracePt t="50546" x="6726238" y="320675"/>
          <p14:tracePt t="50562" x="6680200" y="307975"/>
          <p14:tracePt t="50579" x="6669088" y="307975"/>
          <p14:tracePt t="50596" x="6657975" y="307975"/>
          <p14:tracePt t="50612" x="6646863" y="314325"/>
          <p14:tracePt t="50629" x="6623050" y="331788"/>
          <p14:tracePt t="50646" x="6589713" y="365125"/>
          <p14:tracePt t="50662" x="6554788" y="400050"/>
          <p14:tracePt t="50679" x="6526213" y="446088"/>
          <p14:tracePt t="50695" x="6503988" y="496888"/>
          <p14:tracePt t="50712" x="6492875" y="542925"/>
          <p14:tracePt t="50729" x="6486525" y="593725"/>
          <p14:tracePt t="50746" x="6475413" y="657225"/>
          <p14:tracePt t="50762" x="6475413" y="708025"/>
          <p14:tracePt t="50762" x="6475413" y="731838"/>
          <p14:tracePt t="50780" x="6497638" y="777875"/>
          <p14:tracePt t="50796" x="6521450" y="811213"/>
          <p14:tracePt t="50812" x="6550025" y="828675"/>
          <p14:tracePt t="50829" x="6594475" y="850900"/>
          <p14:tracePt t="50846" x="6680200" y="879475"/>
          <p14:tracePt t="50863" x="6794500" y="908050"/>
          <p14:tracePt t="50880" x="6904038" y="920750"/>
          <p14:tracePt t="50896" x="7000875" y="925513"/>
          <p14:tracePt t="50913" x="7092950" y="925513"/>
          <p14:tracePt t="50930" x="7154863" y="914400"/>
          <p14:tracePt t="50947" x="7207250" y="885825"/>
          <p14:tracePt t="50963" x="7229475" y="857250"/>
          <p14:tracePt t="50980" x="7251700" y="817563"/>
          <p14:tracePt t="50997" x="7264400" y="793750"/>
          <p14:tracePt t="51013" x="7269163" y="754063"/>
          <p14:tracePt t="51031" x="7275513" y="714375"/>
          <p14:tracePt t="51047" x="7275513" y="692150"/>
          <p14:tracePt t="51063" x="7264400" y="668338"/>
          <p14:tracePt t="51080" x="7240588" y="628650"/>
          <p14:tracePt t="51096" x="7207250" y="577850"/>
          <p14:tracePt t="51113" x="7143750" y="531813"/>
          <p14:tracePt t="51130" x="7064375" y="474663"/>
          <p14:tracePt t="51147" x="6983413" y="417513"/>
          <p14:tracePt t="51163" x="6908800" y="377825"/>
          <p14:tracePt t="51180" x="6851650" y="354013"/>
          <p14:tracePt t="51197" x="6846888" y="354013"/>
          <p14:tracePt t="51213" x="6840538" y="354013"/>
          <p14:tracePt t="51230" x="6835775" y="354013"/>
          <p14:tracePt t="51277" x="6829425" y="354013"/>
          <p14:tracePt t="51293" x="6823075" y="360363"/>
          <p14:tracePt t="51485" x="6818313" y="360363"/>
          <p14:tracePt t="51506" x="6818313" y="365125"/>
          <p14:tracePt t="51512" x="6811963" y="371475"/>
          <p14:tracePt t="51514" x="6778625" y="422275"/>
          <p14:tracePt t="51530" x="6704013" y="542925"/>
          <p14:tracePt t="51546" x="6594475" y="714375"/>
          <p14:tracePt t="51563" x="6486525" y="885825"/>
          <p14:tracePt t="51580" x="6343650" y="1125538"/>
          <p14:tracePt t="51597" x="6269038" y="1257300"/>
          <p14:tracePt t="51613" x="6223000" y="1382713"/>
          <p14:tracePt t="51630" x="6189663" y="1474788"/>
          <p14:tracePt t="51646" x="6165850" y="1549400"/>
          <p14:tracePt t="51663" x="6149975" y="1606550"/>
          <p14:tracePt t="51680" x="6126163" y="1679575"/>
          <p14:tracePt t="51696" x="6108700" y="1771650"/>
          <p14:tracePt t="51713" x="6092825" y="1868488"/>
          <p14:tracePt t="51730" x="6080125" y="1960563"/>
          <p14:tracePt t="51746" x="6069013" y="2035175"/>
          <p14:tracePt t="51763" x="6064250" y="2125663"/>
          <p14:tracePt t="51780" x="6069013" y="2303463"/>
          <p14:tracePt t="51797" x="6080125" y="2428875"/>
          <p14:tracePt t="51813" x="6097588" y="2536825"/>
          <p14:tracePt t="51830" x="6115050" y="2611438"/>
          <p14:tracePt t="51846" x="6126163" y="2679700"/>
          <p14:tracePt t="51863" x="6149975" y="2743200"/>
          <p14:tracePt t="51880" x="6178550" y="2817813"/>
          <p14:tracePt t="51896" x="6207125" y="2921000"/>
          <p14:tracePt t="51913" x="6257925" y="3035300"/>
          <p14:tracePt t="51931" x="6292850" y="3121025"/>
          <p14:tracePt t="51946" x="6321425" y="3178175"/>
          <p14:tracePt t="51964" x="6337300" y="3217863"/>
          <p14:tracePt t="51980" x="6378575" y="3314700"/>
          <p14:tracePt t="51997" x="6400800" y="3382963"/>
          <p14:tracePt t="52013" x="6411913" y="3422650"/>
          <p14:tracePt t="52031" x="6418263" y="3435350"/>
          <p14:tracePt t="52173" x="6418263" y="3440113"/>
          <p14:tracePt t="53636" x="6411913" y="3440113"/>
          <p14:tracePt t="53661" x="6407150" y="3446463"/>
          <p14:tracePt t="53684" x="6400800" y="3446463"/>
          <p14:tracePt t="53725" x="6400800" y="3451225"/>
          <p14:tracePt t="53749" x="6394450" y="3451225"/>
          <p14:tracePt t="53772" x="6389688" y="3457575"/>
          <p14:tracePt t="53804" x="6383338" y="3457575"/>
          <p14:tracePt t="53851" x="6383338" y="3463925"/>
          <p14:tracePt t="53868" x="6383338" y="3468688"/>
          <p14:tracePt t="53892" x="6383338" y="3475038"/>
          <p14:tracePt t="54021" x="6378575" y="3475038"/>
          <p14:tracePt t="54028" x="6372225" y="3479800"/>
          <p14:tracePt t="54036" x="6372225" y="3486150"/>
          <p14:tracePt t="54046" x="6365875" y="3503613"/>
          <p14:tracePt t="54063" x="6365875" y="3521075"/>
          <p14:tracePt t="54080" x="6354763" y="3532188"/>
          <p14:tracePt t="54096" x="6350000" y="3549650"/>
          <p14:tracePt t="54113" x="6350000" y="3560763"/>
          <p14:tracePt t="54188" x="6350000" y="3565525"/>
          <p14:tracePt t="54236" x="6343650" y="3571875"/>
          <p14:tracePt t="54245" x="6337300" y="3571875"/>
          <p14:tracePt t="54256" x="6337300" y="3578225"/>
          <p14:tracePt t="54258" x="6332538" y="3589338"/>
          <p14:tracePt t="54262" x="6321425" y="3594100"/>
          <p14:tracePt t="54280" x="6321425" y="3600450"/>
          <p14:tracePt t="54296" x="6321425" y="3606800"/>
          <p14:tracePt t="54313" x="6315075" y="3611563"/>
          <p14:tracePt t="54330" x="6308725" y="3617913"/>
          <p14:tracePt t="54347" x="6303963" y="3629025"/>
          <p14:tracePt t="54571" x="6297613" y="3629025"/>
          <p14:tracePt t="54596" x="6292850" y="3635375"/>
          <p14:tracePt t="54628" x="6286500" y="3635375"/>
          <p14:tracePt t="54700" x="6275388" y="3640138"/>
          <p14:tracePt t="54741" x="6264275" y="3646488"/>
          <p14:tracePt t="54781" x="6257925" y="3651250"/>
          <p14:tracePt t="54788" x="6251575" y="3651250"/>
          <p14:tracePt t="54801" x="6246813" y="3651250"/>
          <p14:tracePt t="54821" x="6240463" y="3657600"/>
          <p14:tracePt t="54829" x="6211888" y="3668713"/>
          <p14:tracePt t="54846" x="6189663" y="3675063"/>
          <p14:tracePt t="54848" x="6154738" y="3692525"/>
          <p14:tracePt t="54863" x="6097588" y="3714750"/>
          <p14:tracePt t="54880" x="6046788" y="3743325"/>
          <p14:tracePt t="54896" x="6000750" y="3783013"/>
          <p14:tracePt t="54913" x="5978525" y="3817938"/>
          <p14:tracePt t="54930" x="5961063" y="3840163"/>
          <p14:tracePt t="54946" x="5943600" y="3863975"/>
          <p14:tracePt t="54963" x="5937250" y="3868738"/>
          <p14:tracePt t="54980" x="5937250" y="3879850"/>
          <p14:tracePt t="55021" x="5937250" y="3892550"/>
          <p14:tracePt t="55037" x="5937250" y="3903663"/>
          <p14:tracePt t="55052" x="5937250" y="3908425"/>
          <p14:tracePt t="55065" x="5937250" y="3914775"/>
          <p14:tracePt t="55109" x="5937250" y="3921125"/>
          <p14:tracePt t="55110" x="5937250" y="3925888"/>
          <p14:tracePt t="55129" x="5937250" y="3943350"/>
          <p14:tracePt t="55146" x="5943600" y="4000500"/>
          <p14:tracePt t="55149" x="5943600" y="4017963"/>
          <p14:tracePt t="55163" x="5949950" y="4051300"/>
          <p14:tracePt t="55180" x="5954713" y="4103688"/>
          <p14:tracePt t="55197" x="5961063" y="4149725"/>
          <p14:tracePt t="55213" x="5965825" y="4211638"/>
          <p14:tracePt t="55230" x="5972175" y="4275138"/>
          <p14:tracePt t="55246" x="5978525" y="4314825"/>
          <p14:tracePt t="55263" x="5989638" y="4365625"/>
          <p14:tracePt t="55279" x="5994400" y="4435475"/>
          <p14:tracePt t="55297" x="6000750" y="4508500"/>
          <p14:tracePt t="55313" x="6007100" y="4572000"/>
          <p14:tracePt t="55330" x="6007100" y="4611688"/>
          <p14:tracePt t="55346" x="6011863" y="4651375"/>
          <p14:tracePt t="55363" x="6011863" y="4675188"/>
          <p14:tracePt t="55379" x="6011863" y="4732338"/>
          <p14:tracePt t="55397" x="6011863" y="4783138"/>
          <p14:tracePt t="55413" x="6011863" y="4835525"/>
          <p14:tracePt t="55430" x="6011863" y="4868863"/>
          <p14:tracePt t="55446" x="6011863" y="4903788"/>
          <p14:tracePt t="55463" x="6011863" y="4926013"/>
          <p14:tracePt t="55480" x="6011863" y="4954588"/>
          <p14:tracePt t="55497" x="6011863" y="4983163"/>
          <p14:tracePt t="55513" x="6007100" y="5022850"/>
          <p14:tracePt t="55530" x="5994400" y="5057775"/>
          <p14:tracePt t="55546" x="5989638" y="5114925"/>
          <p14:tracePt t="55563" x="5983288" y="5172075"/>
          <p14:tracePt t="55580" x="5972175" y="5286375"/>
          <p14:tracePt t="55597" x="5961063" y="5365750"/>
          <p14:tracePt t="55613" x="5954713" y="5429250"/>
          <p14:tracePt t="55630" x="5949950" y="5480050"/>
          <p14:tracePt t="55646" x="5937250" y="5537200"/>
          <p14:tracePt t="55663" x="5932488" y="5618163"/>
          <p14:tracePt t="55679" x="5915025" y="5721350"/>
          <p14:tracePt t="55697" x="5908675" y="5800725"/>
          <p14:tracePt t="55713" x="5897563" y="5868988"/>
          <p14:tracePt t="55730" x="5892800" y="5926138"/>
          <p14:tracePt t="55746" x="5880100" y="5965825"/>
          <p14:tracePt t="55763" x="5875338" y="6011863"/>
          <p14:tracePt t="55779" x="5875338" y="6069013"/>
          <p14:tracePt t="55797" x="5875338" y="6092825"/>
          <p14:tracePt t="55813" x="5875338" y="6115050"/>
          <p14:tracePt t="55830" x="5875338" y="6132513"/>
          <p14:tracePt t="55846" x="5875338" y="6143625"/>
          <p14:tracePt t="55863" x="5886450" y="6172200"/>
          <p14:tracePt t="55879" x="5892800" y="6207125"/>
          <p14:tracePt t="55896" x="5903913" y="6246813"/>
          <p14:tracePt t="55913" x="5915025" y="6292850"/>
          <p14:tracePt t="55930" x="5937250" y="6343650"/>
          <p14:tracePt t="55946" x="5961063" y="6389688"/>
          <p14:tracePt t="55963" x="5989638" y="6440488"/>
          <p14:tracePt t="55980" x="6035675" y="6521450"/>
          <p14:tracePt t="55996" x="6057900" y="6561138"/>
          <p14:tracePt t="56013" x="6086475" y="6611938"/>
          <p14:tracePt t="56030" x="6121400" y="6664325"/>
          <p14:tracePt t="56046" x="6149975" y="6704013"/>
          <p14:tracePt t="56063" x="6189663" y="6754813"/>
          <p14:tracePt t="56079" x="6223000" y="6789738"/>
          <p14:tracePt t="56096" x="6264275" y="6823075"/>
          <p14:tracePt t="56113" x="6292850" y="6840538"/>
          <p14:tracePt t="56130" x="6303963" y="6840538"/>
          <p14:tracePt t="56146" x="6315075" y="6846888"/>
          <p14:tracePt t="56163" x="6337300" y="6851650"/>
          <p14:tracePt t="56179" x="6372225" y="6851650"/>
          <p14:tracePt t="56179" x="6394450" y="6851650"/>
          <p14:tracePt t="56197" x="6429375" y="6851650"/>
          <p14:tracePt t="56213" x="6469063" y="6851650"/>
          <p14:tracePt t="56230" x="6492875" y="6851650"/>
          <p14:tracePt t="56246" x="6521450" y="6851650"/>
          <p14:tracePt t="56263" x="6565900" y="6840538"/>
          <p14:tracePt t="56279" x="6623050" y="6811963"/>
          <p14:tracePt t="56296" x="6680200" y="6789738"/>
          <p14:tracePt t="56313" x="6721475" y="6765925"/>
          <p14:tracePt t="56330" x="6754813" y="6743700"/>
          <p14:tracePt t="56346" x="6772275" y="6726238"/>
          <p14:tracePt t="56363" x="6794500" y="6708775"/>
          <p14:tracePt t="56379" x="6818313" y="6680200"/>
          <p14:tracePt t="56397" x="6835775" y="6664325"/>
          <p14:tracePt t="56414" x="6858000" y="6635750"/>
          <p14:tracePt t="56430" x="6869113" y="6600825"/>
          <p14:tracePt t="56446" x="6880225" y="6572250"/>
          <p14:tracePt t="56463" x="6886575" y="6532563"/>
          <p14:tracePt t="56480" x="6904038" y="6480175"/>
          <p14:tracePt t="56497" x="6908800" y="6435725"/>
          <p14:tracePt t="56513" x="6915150" y="6394450"/>
          <p14:tracePt t="56530" x="6921500" y="6350000"/>
          <p14:tracePt t="56546" x="6926263" y="6269038"/>
          <p14:tracePt t="56563" x="6926263" y="6149975"/>
          <p14:tracePt t="56579" x="6926263" y="5965825"/>
          <p14:tracePt t="56596" x="6926263" y="5868988"/>
          <p14:tracePt t="56613" x="6926263" y="5789613"/>
          <p14:tracePt t="56629" x="6937375" y="5715000"/>
          <p14:tracePt t="56647" x="6937375" y="5629275"/>
          <p14:tracePt t="56663" x="6937375" y="5537200"/>
          <p14:tracePt t="56679" x="6932613" y="5440363"/>
          <p14:tracePt t="56696" x="6932613" y="5349875"/>
          <p14:tracePt t="56713" x="6926263" y="5280025"/>
          <p14:tracePt t="56729" x="6926263" y="5218113"/>
          <p14:tracePt t="56746" x="6926263" y="5165725"/>
          <p14:tracePt t="56763" x="6926263" y="5114925"/>
          <p14:tracePt t="56779" x="6926263" y="5046663"/>
          <p14:tracePt t="56779" x="6926263" y="5018088"/>
          <p14:tracePt t="56796" x="6926263" y="4943475"/>
          <p14:tracePt t="56813" x="6921500" y="4851400"/>
          <p14:tracePt t="56829" x="6897688" y="4754563"/>
          <p14:tracePt t="56846" x="6886575" y="4651375"/>
          <p14:tracePt t="56863" x="6869113" y="4560888"/>
          <p14:tracePt t="56879" x="6858000" y="4486275"/>
          <p14:tracePt t="56896" x="6851650" y="4406900"/>
          <p14:tracePt t="56913" x="6840538" y="4337050"/>
          <p14:tracePt t="56929" x="6835775" y="4264025"/>
          <p14:tracePt t="56948" x="6829425" y="4194175"/>
          <p14:tracePt t="56963" x="6823075" y="4121150"/>
          <p14:tracePt t="56979" x="6818313" y="4064000"/>
          <p14:tracePt t="56997" x="6818313" y="4029075"/>
          <p14:tracePt t="57013" x="6818313" y="4006850"/>
          <p14:tracePt t="57029" x="6811963" y="3983038"/>
          <p14:tracePt t="57046" x="6807200" y="3949700"/>
          <p14:tracePt t="57063" x="6800850" y="3925888"/>
          <p14:tracePt t="57079" x="6800850" y="3903663"/>
          <p14:tracePt t="57096" x="6789738" y="3875088"/>
          <p14:tracePt t="57114" x="6778625" y="3840163"/>
          <p14:tracePt t="57129" x="6772275" y="3822700"/>
          <p14:tracePt t="57146" x="6765925" y="3800475"/>
          <p14:tracePt t="57163" x="6754813" y="3783013"/>
          <p14:tracePt t="57179" x="6743700" y="3754438"/>
          <p14:tracePt t="57196" x="6715125" y="3708400"/>
          <p14:tracePt t="57213" x="6704013" y="3692525"/>
          <p14:tracePt t="57229" x="6697663" y="3679825"/>
          <p14:tracePt t="57246" x="6692900" y="3679825"/>
          <p14:tracePt t="57263" x="6686550" y="3675063"/>
          <p14:tracePt t="57279" x="6675438" y="3663950"/>
          <p14:tracePt t="57296" x="6669088" y="3663950"/>
          <p14:tracePt t="57341" x="6664325" y="3663950"/>
          <p14:tracePt t="57356" x="6651625" y="3657600"/>
          <p14:tracePt t="57364" x="6623050" y="3646488"/>
          <p14:tracePt t="57381" x="6600825" y="3640138"/>
          <p14:tracePt t="57382" x="6561138" y="3617913"/>
          <p14:tracePt t="57396" x="6521450" y="3606800"/>
          <p14:tracePt t="57413" x="6503988" y="3600450"/>
          <p14:tracePt t="57429" x="6492875" y="3600450"/>
          <p14:tracePt t="57446" x="6480175" y="3600450"/>
          <p14:tracePt t="57463" x="6469063" y="3606800"/>
          <p14:tracePt t="57479" x="6435725" y="3606800"/>
          <p14:tracePt t="57496" x="6378575" y="3589338"/>
          <p14:tracePt t="57513" x="6332538" y="3578225"/>
          <p14:tracePt t="57530" x="6308725" y="3578225"/>
          <p14:tracePt t="57546" x="6303963" y="3578225"/>
          <p14:tracePt t="57563" x="6297613" y="3578225"/>
          <p14:tracePt t="57579" x="6292850" y="3578225"/>
          <p14:tracePt t="57652" x="6286500" y="3578225"/>
          <p14:tracePt t="57672" x="6275388" y="3578225"/>
          <p14:tracePt t="57673" x="6264275" y="3582988"/>
          <p14:tracePt t="57679" x="6218238" y="3582988"/>
          <p14:tracePt t="57696" x="6178550" y="3582988"/>
          <p14:tracePt t="57713" x="6143625" y="3582988"/>
          <p14:tracePt t="57729" x="6115050" y="3589338"/>
          <p14:tracePt t="57746" x="6103938" y="3600450"/>
          <p14:tracePt t="57763" x="6092825" y="3606800"/>
          <p14:tracePt t="57779" x="6069013" y="3622675"/>
          <p14:tracePt t="57796" x="6057900" y="3629025"/>
          <p14:tracePt t="57813" x="6046788" y="3635375"/>
          <p14:tracePt t="57829" x="6040438" y="3640138"/>
          <p14:tracePt t="57908" x="6029325" y="3646488"/>
          <p14:tracePt t="57948" x="6022975" y="3651250"/>
          <p14:tracePt t="57964" x="6022975" y="3657600"/>
          <p14:tracePt t="57969" x="6018213" y="3663950"/>
          <p14:tracePt t="57981" x="6011863" y="3675063"/>
          <p14:tracePt t="57982" x="5994400" y="3686175"/>
          <p14:tracePt t="57996" x="5989638" y="3697288"/>
          <p14:tracePt t="58013" x="5983288" y="3703638"/>
          <p14:tracePt t="58029" x="5978525" y="3714750"/>
          <p14:tracePt t="58046" x="5972175" y="3725863"/>
          <p14:tracePt t="58063" x="5965825" y="3736975"/>
          <p14:tracePt t="58079" x="5961063" y="3743325"/>
          <p14:tracePt t="58097" x="5961063" y="3754438"/>
          <p14:tracePt t="58196" x="5961063" y="3760788"/>
          <p14:tracePt t="58220" x="5961063" y="3765550"/>
          <p14:tracePt t="58228" x="5954713" y="3789363"/>
          <p14:tracePt t="58246" x="5949950" y="3800475"/>
          <p14:tracePt t="58247" x="5949950" y="3822700"/>
          <p14:tracePt t="58262" x="5943600" y="3857625"/>
          <p14:tracePt t="58279" x="5937250" y="3908425"/>
          <p14:tracePt t="58296" x="5932488" y="3949700"/>
          <p14:tracePt t="58313" x="5932488" y="3994150"/>
          <p14:tracePt t="58329" x="5932488" y="4035425"/>
          <p14:tracePt t="58346" x="5932488" y="4068763"/>
          <p14:tracePt t="58363" x="5932488" y="4108450"/>
          <p14:tracePt t="58379" x="5943600" y="4160838"/>
          <p14:tracePt t="58396" x="5949950" y="4189413"/>
          <p14:tracePt t="58412" x="5954713" y="4206875"/>
          <p14:tracePt t="58429" x="5954713" y="4222750"/>
          <p14:tracePt t="58446" x="5954713" y="4246563"/>
          <p14:tracePt t="58463" x="5961063" y="4268788"/>
          <p14:tracePt t="58479" x="5972175" y="4308475"/>
          <p14:tracePt t="58495" x="5972175" y="4360863"/>
          <p14:tracePt t="58512" x="5983288" y="4411663"/>
          <p14:tracePt t="58529" x="5989638" y="4464050"/>
          <p14:tracePt t="58546" x="5994400" y="4521200"/>
          <p14:tracePt t="58562" x="6007100" y="4583113"/>
          <p14:tracePt t="58579" x="6018213" y="4675188"/>
          <p14:tracePt t="58595" x="6064250" y="4835525"/>
          <p14:tracePt t="58612" x="6086475" y="4937125"/>
          <p14:tracePt t="58630" x="6097588" y="5011738"/>
          <p14:tracePt t="58646" x="6103938" y="5064125"/>
          <p14:tracePt t="58663" x="6108700" y="5092700"/>
          <p14:tracePt t="58679" x="6108700" y="5132388"/>
          <p14:tracePt t="58696" x="6115050" y="5178425"/>
          <p14:tracePt t="58713" x="6121400" y="5211763"/>
          <p14:tracePt t="58729" x="6121400" y="5240338"/>
          <p14:tracePt t="58746" x="6121400" y="5246688"/>
          <p14:tracePt t="58763" x="6121400" y="5251450"/>
          <p14:tracePt t="58779" x="6121400" y="5264150"/>
          <p14:tracePt t="58796" x="6115050" y="5292725"/>
          <p14:tracePt t="58812" x="6108700" y="5332413"/>
          <p14:tracePt t="58830" x="6103938" y="5365750"/>
          <p14:tracePt t="58847" x="6080125" y="5418138"/>
          <p14:tracePt t="58863" x="6069013" y="5446713"/>
          <p14:tracePt t="58879" x="6057900" y="5475288"/>
          <p14:tracePt t="58896" x="6040438" y="5514975"/>
          <p14:tracePt t="58913" x="6029325" y="5554663"/>
          <p14:tracePt t="58929" x="6022975" y="5600700"/>
          <p14:tracePt t="58946" x="6011863" y="5640388"/>
          <p14:tracePt t="58963" x="6007100" y="5680075"/>
          <p14:tracePt t="58979" x="6007100" y="5721350"/>
          <p14:tracePt t="58997" x="6000750" y="5743575"/>
          <p14:tracePt t="59013" x="5994400" y="5778500"/>
          <p14:tracePt t="59030" x="5994400" y="5811838"/>
          <p14:tracePt t="59046" x="5994400" y="5851525"/>
          <p14:tracePt t="59063" x="5994400" y="5875338"/>
          <p14:tracePt t="59079" x="5994400" y="5908675"/>
          <p14:tracePt t="59096" x="6000750" y="5949950"/>
          <p14:tracePt t="59112" x="6007100" y="5994400"/>
          <p14:tracePt t="59129" x="6018213" y="6046788"/>
          <p14:tracePt t="59146" x="6029325" y="6092825"/>
          <p14:tracePt t="59163" x="6040438" y="6137275"/>
          <p14:tracePt t="59179" x="6051550" y="6189663"/>
          <p14:tracePt t="59196" x="6064250" y="6223000"/>
          <p14:tracePt t="59212" x="6075363" y="6246813"/>
          <p14:tracePt t="59229" x="6092825" y="6269038"/>
          <p14:tracePt t="59246" x="6121400" y="6292850"/>
          <p14:tracePt t="59263" x="6143625" y="6315075"/>
          <p14:tracePt t="59279" x="6172200" y="6337300"/>
          <p14:tracePt t="59296" x="6207125" y="6372225"/>
          <p14:tracePt t="59313" x="6240463" y="6407150"/>
          <p14:tracePt t="59329" x="6292850" y="6446838"/>
          <p14:tracePt t="59347" x="6361113" y="6486525"/>
          <p14:tracePt t="59363" x="6423025" y="6515100"/>
          <p14:tracePt t="59379" x="6497638" y="6543675"/>
          <p14:tracePt t="59396" x="6537325" y="6561138"/>
          <p14:tracePt t="59413" x="6578600" y="6578600"/>
          <p14:tracePt t="59429" x="6623050" y="6594475"/>
          <p14:tracePt t="59446" x="6686550" y="6611938"/>
          <p14:tracePt t="59463" x="6743700" y="6623050"/>
          <p14:tracePt t="59479" x="6811963" y="6635750"/>
          <p14:tracePt t="59496" x="6892925" y="6640513"/>
          <p14:tracePt t="59513" x="6972300" y="6646863"/>
          <p14:tracePt t="59529" x="7064375" y="6646863"/>
          <p14:tracePt t="59546" x="7137400" y="6623050"/>
          <p14:tracePt t="59563" x="7212013" y="6611938"/>
          <p14:tracePt t="59579" x="7315200" y="6607175"/>
          <p14:tracePt t="59596" x="7394575" y="6607175"/>
          <p14:tracePt t="59613" x="7458075" y="6594475"/>
          <p14:tracePt t="59629" x="7521575" y="6572250"/>
          <p14:tracePt t="59646" x="7578725" y="6550025"/>
          <p14:tracePt t="59663" x="7618413" y="6526213"/>
          <p14:tracePt t="59679" x="7658100" y="6497638"/>
          <p14:tracePt t="59696" x="7704138" y="6464300"/>
          <p14:tracePt t="59712" x="7726363" y="6440488"/>
          <p14:tracePt t="59729" x="7750175" y="6423025"/>
          <p14:tracePt t="59746" x="7754938" y="6418263"/>
          <p14:tracePt t="59763" x="7766050" y="6411913"/>
          <p14:tracePt t="59779" x="7783513" y="6407150"/>
          <p14:tracePt t="59796" x="7800975" y="6389688"/>
          <p14:tracePt t="59812" x="7818438" y="6365875"/>
          <p14:tracePt t="59829" x="7835900" y="6337300"/>
          <p14:tracePt t="59846" x="7851775" y="6315075"/>
          <p14:tracePt t="59863" x="7864475" y="6280150"/>
          <p14:tracePt t="59879" x="7886700" y="6240463"/>
          <p14:tracePt t="59896" x="7897813" y="6211888"/>
          <p14:tracePt t="59912" x="7915275" y="6183313"/>
          <p14:tracePt t="59929" x="7937500" y="6132513"/>
          <p14:tracePt t="59946" x="7954963" y="6097588"/>
          <p14:tracePt t="59963" x="7966075" y="6040438"/>
          <p14:tracePt t="59979" x="7989888" y="5961063"/>
          <p14:tracePt t="59996" x="8012113" y="5886450"/>
          <p14:tracePt t="60012" x="8029575" y="5822950"/>
          <p14:tracePt t="60029" x="8047038" y="5743575"/>
          <p14:tracePt t="60047" x="8064500" y="5675313"/>
          <p14:tracePt t="60064" x="8075613" y="5611813"/>
          <p14:tracePt t="60079" x="8093075" y="5549900"/>
          <p14:tracePt t="60096" x="8097838" y="5480050"/>
          <p14:tracePt t="60112" x="8108950" y="5418138"/>
          <p14:tracePt t="60129" x="8115300" y="5343525"/>
          <p14:tracePt t="60146" x="8132763" y="5264150"/>
          <p14:tracePt t="60163" x="8143875" y="5172075"/>
          <p14:tracePt t="60179" x="8154988" y="5057775"/>
          <p14:tracePt t="60196" x="8166100" y="4994275"/>
          <p14:tracePt t="60212" x="8172450" y="4932363"/>
          <p14:tracePt t="60229" x="8172450" y="4875213"/>
          <p14:tracePt t="60247" x="8172450" y="4806950"/>
          <p14:tracePt t="60263" x="8166100" y="4721225"/>
          <p14:tracePt t="60280" x="8161338" y="4640263"/>
          <p14:tracePt t="60296" x="8154988" y="4554538"/>
          <p14:tracePt t="60314" x="8143875" y="4464050"/>
          <p14:tracePt t="60329" x="8126413" y="4371975"/>
          <p14:tracePt t="60346" x="8104188" y="4286250"/>
          <p14:tracePt t="60362" x="8093075" y="4235450"/>
          <p14:tracePt t="60379" x="8080375" y="4171950"/>
          <p14:tracePt t="60396" x="8069263" y="4125913"/>
          <p14:tracePt t="60413" x="8051800" y="4079875"/>
          <p14:tracePt t="60429" x="8035925" y="4035425"/>
          <p14:tracePt t="60446" x="8023225" y="3978275"/>
          <p14:tracePt t="60462" x="8012113" y="3937000"/>
          <p14:tracePt t="60479" x="7994650" y="3886200"/>
          <p14:tracePt t="60496" x="7978775" y="3851275"/>
          <p14:tracePt t="60513" x="7972425" y="3811588"/>
          <p14:tracePt t="60529" x="7954963" y="3771900"/>
          <p14:tracePt t="60546" x="7937500" y="3725863"/>
          <p14:tracePt t="60563" x="7921625" y="3668713"/>
          <p14:tracePt t="60579" x="7886700" y="3606800"/>
          <p14:tracePt t="60596" x="7851775" y="3554413"/>
          <p14:tracePt t="60613" x="7823200" y="3514725"/>
          <p14:tracePt t="60629" x="7794625" y="3486150"/>
          <p14:tracePt t="60646" x="7778750" y="3468688"/>
          <p14:tracePt t="60662" x="7761288" y="3457575"/>
          <p14:tracePt t="60679" x="7743825" y="3446463"/>
          <p14:tracePt t="60696" x="7708900" y="3435350"/>
          <p14:tracePt t="60713" x="7646988" y="3417888"/>
          <p14:tracePt t="60729" x="7532688" y="3389313"/>
          <p14:tracePt t="60746" x="7423150" y="3349625"/>
          <p14:tracePt t="60762" x="7337425" y="3336925"/>
          <p14:tracePt t="60779" x="7269163" y="3336925"/>
          <p14:tracePt t="60796" x="7235825" y="3336925"/>
          <p14:tracePt t="60813" x="7189788" y="3336925"/>
          <p14:tracePt t="60829" x="7132638" y="3343275"/>
          <p14:tracePt t="60846" x="7086600" y="3349625"/>
          <p14:tracePt t="60862" x="7046913" y="3354388"/>
          <p14:tracePt t="60879" x="7011988" y="3371850"/>
          <p14:tracePt t="60896" x="6994525" y="3378200"/>
          <p14:tracePt t="60913" x="6972300" y="3394075"/>
          <p14:tracePt t="60929" x="6954838" y="3394075"/>
          <p14:tracePt t="60946" x="6950075" y="3400425"/>
          <p14:tracePt t="60962" x="6943725" y="3406775"/>
          <p14:tracePt t="61531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Activity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5029200" cy="5715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Activity/mole</a:t>
            </a:r>
          </a:p>
          <a:p>
            <a:pPr lvl="1"/>
            <a:r>
              <a:rPr lang="en-US" dirty="0" smtClean="0"/>
              <a:t>N=6.02E23</a:t>
            </a:r>
          </a:p>
          <a:p>
            <a:r>
              <a:rPr lang="en-US" dirty="0" smtClean="0"/>
              <a:t>SA (Bq/mole) of </a:t>
            </a:r>
            <a:r>
              <a:rPr lang="en-US" baseline="30000" dirty="0" smtClean="0"/>
              <a:t>129</a:t>
            </a:r>
            <a:r>
              <a:rPr lang="en-US" dirty="0" smtClean="0"/>
              <a:t>I, t</a:t>
            </a:r>
            <a:r>
              <a:rPr lang="en-US" baseline="-25000" dirty="0" smtClean="0"/>
              <a:t>1/2</a:t>
            </a:r>
            <a:r>
              <a:rPr lang="en-US" dirty="0" smtClean="0"/>
              <a:t>=1.57E7 a</a:t>
            </a:r>
          </a:p>
          <a:p>
            <a:pPr lvl="1"/>
            <a:r>
              <a:rPr lang="en-US" dirty="0" smtClean="0"/>
              <a:t>t</a:t>
            </a:r>
            <a:r>
              <a:rPr lang="en-US" baseline="-25000" dirty="0" smtClean="0"/>
              <a:t>1/2</a:t>
            </a:r>
            <a:r>
              <a:rPr lang="en-US" dirty="0" smtClean="0"/>
              <a:t>=1.57E7 a *</a:t>
            </a:r>
            <a:r>
              <a:rPr lang="en-US" dirty="0" smtClean="0">
                <a:latin typeface="Times New Roman" pitchFamily="18" charset="0"/>
              </a:rPr>
              <a:t>3.16E7 s/a = 4.96E14 s</a:t>
            </a:r>
          </a:p>
          <a:p>
            <a:pPr lvl="2"/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=ln2/ 4.96E14 s =1.397E-15 s</a:t>
            </a:r>
            <a:r>
              <a:rPr lang="en-US" baseline="30000" dirty="0" smtClean="0">
                <a:latin typeface="Times New Roman" pitchFamily="18" charset="0"/>
              </a:rPr>
              <a:t>-1</a:t>
            </a:r>
            <a:endParaRPr lang="en-US" dirty="0" smtClean="0">
              <a:latin typeface="Times New Roman" pitchFamily="18" charset="0"/>
            </a:endParaRPr>
          </a:p>
          <a:p>
            <a:pPr lvl="1"/>
            <a:r>
              <a:rPr lang="en-US" dirty="0" smtClean="0"/>
              <a:t>A= </a:t>
            </a:r>
            <a:r>
              <a:rPr lang="en-US" dirty="0" smtClean="0">
                <a:latin typeface="Times New Roman" pitchFamily="18" charset="0"/>
              </a:rPr>
              <a:t>1.397E-15 s</a:t>
            </a:r>
            <a:r>
              <a:rPr lang="en-US" baseline="30000" dirty="0" smtClean="0">
                <a:latin typeface="Times New Roman" pitchFamily="18" charset="0"/>
              </a:rPr>
              <a:t>-1</a:t>
            </a:r>
            <a:r>
              <a:rPr lang="en-US" dirty="0" smtClean="0">
                <a:latin typeface="Times New Roman" pitchFamily="18" charset="0"/>
              </a:rPr>
              <a:t> *6.02E23</a:t>
            </a:r>
            <a:r>
              <a:rPr lang="en-US" dirty="0" smtClean="0"/>
              <a:t>=8.41E8 Bq</a:t>
            </a:r>
          </a:p>
          <a:p>
            <a:r>
              <a:rPr lang="en-US" dirty="0" smtClean="0"/>
              <a:t>Generalized equation</a:t>
            </a:r>
          </a:p>
          <a:p>
            <a:pPr lvl="1"/>
            <a:r>
              <a:rPr lang="en-US" dirty="0" smtClean="0"/>
              <a:t>SA (Bq/mole)=1.32E16/t</a:t>
            </a:r>
            <a:r>
              <a:rPr lang="en-US" baseline="-25000" dirty="0" smtClean="0"/>
              <a:t>1/2</a:t>
            </a:r>
            <a:r>
              <a:rPr lang="en-US" dirty="0" smtClean="0"/>
              <a:t> (a)</a:t>
            </a:r>
          </a:p>
          <a:p>
            <a:pPr lvl="1"/>
            <a:endParaRPr lang="en-US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830487"/>
              </p:ext>
            </p:extLst>
          </p:nvPr>
        </p:nvGraphicFramePr>
        <p:xfrm>
          <a:off x="4572000" y="1676400"/>
          <a:ext cx="4311451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7" name="KGPlot" r:id="rId6" imgW="6860290" imgH="5817660" progId="KGraph_Plot">
                  <p:embed/>
                </p:oleObj>
              </mc:Choice>
              <mc:Fallback>
                <p:oleObj name="KGPlot" r:id="rId6" imgW="6860290" imgH="581766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76400"/>
                        <a:ext cx="4311451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54"/>
    </mc:Choice>
    <mc:Fallback xmlns="">
      <p:transition spd="slow" advTm="6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459" x="1189038" y="1400175"/>
          <p14:tracePt t="9466" x="1222375" y="1422400"/>
          <p14:tracePt t="9474" x="1263650" y="1450975"/>
          <p14:tracePt t="9482" x="1336675" y="1497013"/>
          <p14:tracePt t="9498" x="1417638" y="1549400"/>
          <p14:tracePt t="9514" x="1492250" y="1582738"/>
          <p14:tracePt t="9530" x="1560513" y="1611313"/>
          <p14:tracePt t="9530" x="1577975" y="1622425"/>
          <p14:tracePt t="9562" x="1606550" y="1635125"/>
          <p14:tracePt t="9570" x="1628775" y="1639888"/>
          <p14:tracePt t="9580" x="1646238" y="1646238"/>
          <p14:tracePt t="9602" x="1668463" y="1646238"/>
          <p14:tracePt t="9618" x="1692275" y="1646238"/>
          <p14:tracePt t="9634" x="1697038" y="1646238"/>
          <p14:tracePt t="9907" x="1692275" y="1646238"/>
          <p14:tracePt t="9914" x="1582738" y="1611313"/>
          <p14:tracePt t="9930" x="1514475" y="1589088"/>
          <p14:tracePt t="9930" x="1439863" y="1565275"/>
          <p14:tracePt t="9946" x="1279525" y="1520825"/>
          <p14:tracePt t="9962" x="1239838" y="1508125"/>
          <p14:tracePt t="10066" x="1235075" y="1508125"/>
          <p14:tracePt t="10089" x="1228725" y="1508125"/>
          <p14:tracePt t="10098" x="1228725" y="1514475"/>
          <p14:tracePt t="10106" x="1222375" y="1514475"/>
          <p14:tracePt t="10112" x="1211263" y="1525588"/>
          <p14:tracePt t="10129" x="1193800" y="1554163"/>
          <p14:tracePt t="10146" x="1182688" y="1565275"/>
          <p14:tracePt t="10162" x="1177925" y="1589088"/>
          <p14:tracePt t="10179" x="1171575" y="1617663"/>
          <p14:tracePt t="10195" x="1154113" y="1651000"/>
          <p14:tracePt t="10212" x="1149350" y="1692275"/>
          <p14:tracePt t="10229" x="1143000" y="1714500"/>
          <p14:tracePt t="10246" x="1136650" y="1736725"/>
          <p14:tracePt t="10262" x="1136650" y="1754188"/>
          <p14:tracePt t="10279" x="1136650" y="1765300"/>
          <p14:tracePt t="10295" x="1136650" y="1771650"/>
          <p14:tracePt t="10370" x="1136650" y="1778000"/>
          <p14:tracePt t="10386" x="1143000" y="1782763"/>
          <p14:tracePt t="10394" x="1154113" y="1789113"/>
          <p14:tracePt t="10412" x="1165225" y="1793875"/>
          <p14:tracePt t="10412" x="1200150" y="1817688"/>
          <p14:tracePt t="10429" x="1246188" y="1835150"/>
          <p14:tracePt t="10446" x="1308100" y="1857375"/>
          <p14:tracePt t="10462" x="1411288" y="1868488"/>
          <p14:tracePt t="10479" x="1531938" y="1885950"/>
          <p14:tracePt t="10496" x="1639888" y="1897063"/>
          <p14:tracePt t="10512" x="1725613" y="1897063"/>
          <p14:tracePt t="10529" x="1811338" y="1897063"/>
          <p14:tracePt t="10546" x="1828800" y="1897063"/>
          <p14:tracePt t="10563" x="1851025" y="1897063"/>
          <p14:tracePt t="10579" x="1879600" y="1892300"/>
          <p14:tracePt t="10595" x="1931988" y="1885950"/>
          <p14:tracePt t="10612" x="1993900" y="1879600"/>
          <p14:tracePt t="10629" x="2057400" y="1868488"/>
          <p14:tracePt t="10646" x="2103438" y="1863725"/>
          <p14:tracePt t="10662" x="2125663" y="1863725"/>
          <p14:tracePt t="10679" x="2149475" y="1857375"/>
          <p14:tracePt t="10695" x="2154238" y="1851025"/>
          <p14:tracePt t="10712" x="2182813" y="1846263"/>
          <p14:tracePt t="10729" x="2228850" y="1835150"/>
          <p14:tracePt t="10746" x="2274888" y="1828800"/>
          <p14:tracePt t="10762" x="2320925" y="1822450"/>
          <p14:tracePt t="10779" x="2354263" y="1817688"/>
          <p14:tracePt t="10795" x="2393950" y="1811338"/>
          <p14:tracePt t="10812" x="2439988" y="1811338"/>
          <p14:tracePt t="10829" x="2474913" y="1806575"/>
          <p14:tracePt t="10846" x="2514600" y="1800225"/>
          <p14:tracePt t="10862" x="2554288" y="1793875"/>
          <p14:tracePt t="10879" x="2578100" y="1793875"/>
          <p14:tracePt t="10896" x="2617788" y="1789113"/>
          <p14:tracePt t="10912" x="2674938" y="1789113"/>
          <p14:tracePt t="10929" x="2765425" y="1782763"/>
          <p14:tracePt t="10946" x="2806700" y="1778000"/>
          <p14:tracePt t="10962" x="2817813" y="1778000"/>
          <p14:tracePt t="10979" x="2822575" y="1771650"/>
          <p14:tracePt t="11018" x="2828925" y="1771650"/>
          <p14:tracePt t="11026" x="2835275" y="1771650"/>
          <p14:tracePt t="11029" x="2851150" y="1771650"/>
          <p14:tracePt t="11046" x="2874963" y="1765300"/>
          <p14:tracePt t="11062" x="2897188" y="1765300"/>
          <p14:tracePt t="11079" x="2925763" y="1760538"/>
          <p14:tracePt t="11095" x="2943225" y="1754188"/>
          <p14:tracePt t="11112" x="2949575" y="1754188"/>
          <p14:tracePt t="11186" x="2954338" y="1754188"/>
          <p14:tracePt t="11690" x="2949575" y="1754188"/>
          <p14:tracePt t="11746" x="2936875" y="1754188"/>
          <p14:tracePt t="11786" x="2932113" y="1760538"/>
          <p14:tracePt t="11805" x="2925763" y="1760538"/>
          <p14:tracePt t="11805" x="2886075" y="1771650"/>
          <p14:tracePt t="11812" x="2743200" y="1778000"/>
          <p14:tracePt t="11829" x="2543175" y="1800225"/>
          <p14:tracePt t="11845" x="2336800" y="1817688"/>
          <p14:tracePt t="11862" x="2132013" y="1835150"/>
          <p14:tracePt t="11879" x="2028825" y="1835150"/>
          <p14:tracePt t="11896" x="2006600" y="1839913"/>
          <p14:tracePt t="12506" x="2000250" y="1839913"/>
          <p14:tracePt t="12529" x="1993900" y="1846263"/>
          <p14:tracePt t="13370" x="1989138" y="1846263"/>
          <p14:tracePt t="13378" x="1989138" y="1851025"/>
          <p14:tracePt t="13402" x="1982788" y="1857375"/>
          <p14:tracePt t="13410" x="1978025" y="1863725"/>
          <p14:tracePt t="13411" x="1971675" y="1863725"/>
          <p14:tracePt t="13429" x="1965325" y="1879600"/>
          <p14:tracePt t="13446" x="1949450" y="1914525"/>
          <p14:tracePt t="13462" x="1931988" y="1943100"/>
          <p14:tracePt t="13479" x="1903413" y="1971675"/>
          <p14:tracePt t="13495" x="1879600" y="2000250"/>
          <p14:tracePt t="13512" x="1863725" y="2028825"/>
          <p14:tracePt t="13529" x="1828800" y="2057400"/>
          <p14:tracePt t="13546" x="1811338" y="2068513"/>
          <p14:tracePt t="13562" x="1789113" y="2079625"/>
          <p14:tracePt t="13579" x="1771650" y="2085975"/>
          <p14:tracePt t="13595" x="1736725" y="2103438"/>
          <p14:tracePt t="13612" x="1703388" y="2120900"/>
          <p14:tracePt t="13629" x="1674813" y="2132013"/>
          <p14:tracePt t="13645" x="1639888" y="2149475"/>
          <p14:tracePt t="13662" x="1600200" y="2165350"/>
          <p14:tracePt t="13679" x="1577975" y="2171700"/>
          <p14:tracePt t="13695" x="1549400" y="2182813"/>
          <p14:tracePt t="13712" x="1543050" y="2182813"/>
          <p14:tracePt t="13729" x="1536700" y="2182813"/>
          <p14:tracePt t="13745" x="1525588" y="2189163"/>
          <p14:tracePt t="13762" x="1514475" y="2193925"/>
          <p14:tracePt t="13779" x="1485900" y="2206625"/>
          <p14:tracePt t="13795" x="1463675" y="2211388"/>
          <p14:tracePt t="13812" x="1435100" y="2217738"/>
          <p14:tracePt t="13829" x="1417638" y="2222500"/>
          <p14:tracePt t="13954" x="1411288" y="2222500"/>
          <p14:tracePt t="15417" x="1417638" y="2222500"/>
          <p14:tracePt t="15448" x="1422400" y="2222500"/>
          <p14:tracePt t="15497" x="1428750" y="2222500"/>
          <p14:tracePt t="15537" x="1435100" y="2222500"/>
          <p14:tracePt t="15553" x="1439863" y="2222500"/>
          <p14:tracePt t="15562" x="1446213" y="2222500"/>
          <p14:tracePt t="15562" x="1450975" y="2222500"/>
          <p14:tracePt t="15579" x="1463675" y="2222500"/>
          <p14:tracePt t="15595" x="1479550" y="2222500"/>
          <p14:tracePt t="15641" x="1485900" y="2222500"/>
          <p14:tracePt t="15650" x="1492250" y="2222500"/>
          <p14:tracePt t="15689" x="1497013" y="2222500"/>
          <p14:tracePt t="15697" x="1503363" y="2222500"/>
          <p14:tracePt t="15714" x="1508125" y="2222500"/>
          <p14:tracePt t="15729" x="1514475" y="2222500"/>
          <p14:tracePt t="15730" x="1520825" y="2222500"/>
          <p14:tracePt t="15745" x="1525588" y="2222500"/>
          <p14:tracePt t="15762" x="1536700" y="2222500"/>
          <p14:tracePt t="15779" x="1543050" y="2222500"/>
          <p14:tracePt t="15795" x="1554163" y="2222500"/>
          <p14:tracePt t="15833" x="1560513" y="2222500"/>
          <p14:tracePt t="15849" x="1565275" y="2222500"/>
          <p14:tracePt t="15862" x="1571625" y="2222500"/>
          <p14:tracePt t="15862" x="1577975" y="2222500"/>
          <p14:tracePt t="15879" x="1589088" y="2222500"/>
          <p14:tracePt t="15895" x="1606550" y="2222500"/>
          <p14:tracePt t="15912" x="1628775" y="2222500"/>
          <p14:tracePt t="15929" x="1668463" y="2222500"/>
          <p14:tracePt t="15945" x="1771650" y="2235200"/>
          <p14:tracePt t="15962" x="1839913" y="2239963"/>
          <p14:tracePt t="15979" x="1903413" y="2251075"/>
          <p14:tracePt t="15995" x="1949450" y="2251075"/>
          <p14:tracePt t="16012" x="1960563" y="2251075"/>
          <p14:tracePt t="16029" x="1971675" y="2251075"/>
          <p14:tracePt t="16045" x="1982788" y="2257425"/>
          <p14:tracePt t="16062" x="2000250" y="2257425"/>
          <p14:tracePt t="16078" x="2028825" y="2263775"/>
          <p14:tracePt t="16095" x="2068513" y="2268538"/>
          <p14:tracePt t="16112" x="2103438" y="2268538"/>
          <p14:tracePt t="16129" x="2136775" y="2274888"/>
          <p14:tracePt t="16146" x="2165350" y="2279650"/>
          <p14:tracePt t="16162" x="2206625" y="2286000"/>
          <p14:tracePt t="16178" x="2257425" y="2292350"/>
          <p14:tracePt t="16195" x="2320925" y="2297113"/>
          <p14:tracePt t="16212" x="2389188" y="2303463"/>
          <p14:tracePt t="16229" x="2446338" y="2308225"/>
          <p14:tracePt t="16245" x="2479675" y="2308225"/>
          <p14:tracePt t="16262" x="2497138" y="2308225"/>
          <p14:tracePt t="16279" x="2503488" y="2314575"/>
          <p14:tracePt t="16295" x="2514600" y="2314575"/>
          <p14:tracePt t="16312" x="2532063" y="2314575"/>
          <p14:tracePt t="16329" x="2571750" y="2314575"/>
          <p14:tracePt t="16346" x="2589213" y="2314575"/>
          <p14:tracePt t="16362" x="2611438" y="2314575"/>
          <p14:tracePt t="16378" x="2635250" y="2314575"/>
          <p14:tracePt t="16395" x="2651125" y="2314575"/>
          <p14:tracePt t="16412" x="2663825" y="2314575"/>
          <p14:tracePt t="16429" x="2668588" y="2314575"/>
          <p14:tracePt t="16445" x="2674938" y="2314575"/>
          <p14:tracePt t="16553" x="2679700" y="2314575"/>
          <p14:tracePt t="16618" x="2686050" y="2314575"/>
          <p14:tracePt t="17098" x="2692400" y="2308225"/>
          <p14:tracePt t="17122" x="2697163" y="2308225"/>
          <p14:tracePt t="17130" x="2708275" y="2303463"/>
          <p14:tracePt t="17162" x="2720975" y="2297113"/>
          <p14:tracePt t="17178" x="2725738" y="2292350"/>
          <p14:tracePt t="17202" x="2732088" y="2292350"/>
          <p14:tracePt t="17218" x="2743200" y="2292350"/>
          <p14:tracePt t="17234" x="2789238" y="2268538"/>
          <p14:tracePt t="17242" x="2868613" y="2263775"/>
          <p14:tracePt t="17250" x="2954338" y="2263775"/>
          <p14:tracePt t="17263" x="3022600" y="2257425"/>
          <p14:tracePt t="17266" x="3149600" y="2239963"/>
          <p14:tracePt t="17280" x="3222625" y="2235200"/>
          <p14:tracePt t="17296" x="3240088" y="2228850"/>
          <p14:tracePt t="17506" x="3235325" y="2228850"/>
          <p14:tracePt t="17514" x="3228975" y="2228850"/>
          <p14:tracePt t="17530" x="3217863" y="2228850"/>
          <p14:tracePt t="17546" x="3211513" y="2228850"/>
          <p14:tracePt t="17562" x="3211513" y="2235200"/>
          <p14:tracePt t="17566" x="3206750" y="2235200"/>
          <p14:tracePt t="17586" x="3200400" y="2239963"/>
          <p14:tracePt t="17610" x="3194050" y="2239963"/>
          <p14:tracePt t="17626" x="3182938" y="2246313"/>
          <p14:tracePt t="17642" x="3178175" y="2246313"/>
          <p14:tracePt t="17658" x="3171825" y="2246313"/>
          <p14:tracePt t="17674" x="3165475" y="2251075"/>
          <p14:tracePt t="18130" x="3178175" y="2251075"/>
          <p14:tracePt t="18162" x="3189288" y="2251075"/>
          <p14:tracePt t="18186" x="3194050" y="2251075"/>
          <p14:tracePt t="18202" x="3194050" y="2246313"/>
          <p14:tracePt t="18234" x="3200400" y="2246313"/>
          <p14:tracePt t="18258" x="3206750" y="2246313"/>
          <p14:tracePt t="18290" x="3211513" y="2246313"/>
          <p14:tracePt t="18338" x="3222625" y="2239963"/>
          <p14:tracePt t="18378" x="3228975" y="2239963"/>
          <p14:tracePt t="18434" x="3235325" y="2239963"/>
          <p14:tracePt t="18466" x="3240088" y="2239963"/>
          <p14:tracePt t="18562" x="3246438" y="2239963"/>
          <p14:tracePt t="18578" x="3268663" y="2239963"/>
          <p14:tracePt t="18589" x="3321050" y="2268538"/>
          <p14:tracePt t="18595" x="3382963" y="2303463"/>
          <p14:tracePt t="18596" x="3475038" y="2343150"/>
          <p14:tracePt t="18613" x="3521075" y="2360613"/>
          <p14:tracePt t="18630" x="3525838" y="2365375"/>
          <p14:tracePt t="18646" x="3525838" y="2371725"/>
          <p14:tracePt t="18834" x="3525838" y="2378075"/>
          <p14:tracePt t="18866" x="3521075" y="2378075"/>
          <p14:tracePt t="18874" x="3508375" y="2382838"/>
          <p14:tracePt t="18889" x="3492500" y="2382838"/>
          <p14:tracePt t="18889" x="3486150" y="2382838"/>
          <p14:tracePt t="18898" x="3475038" y="2389188"/>
          <p14:tracePt t="18906" x="3463925" y="2389188"/>
          <p14:tracePt t="18930" x="3457575" y="2389188"/>
          <p14:tracePt t="19142" x="3475038" y="2389188"/>
          <p14:tracePt t="19162" x="3479800" y="2389188"/>
          <p14:tracePt t="19178" x="3479800" y="2393950"/>
          <p14:tracePt t="19186" x="3486150" y="2393950"/>
          <p14:tracePt t="19306" x="3492500" y="2393950"/>
          <p14:tracePt t="19386" x="3503613" y="2389188"/>
          <p14:tracePt t="19394" x="3508375" y="2389188"/>
          <p14:tracePt t="19402" x="3514725" y="2389188"/>
          <p14:tracePt t="19413" x="3521075" y="2382838"/>
          <p14:tracePt t="19413" x="3532188" y="2382838"/>
          <p14:tracePt t="19419" x="3536950" y="2382838"/>
          <p14:tracePt t="19429" x="3554413" y="2378075"/>
          <p14:tracePt t="19446" x="3560763" y="2378075"/>
          <p14:tracePt t="19463" x="3578225" y="2378075"/>
          <p14:tracePt t="19479" x="3594100" y="2378075"/>
          <p14:tracePt t="19496" x="3617913" y="2378075"/>
          <p14:tracePt t="19513" x="3657600" y="2378075"/>
          <p14:tracePt t="19529" x="3703638" y="2382838"/>
          <p14:tracePt t="19546" x="3736975" y="2389188"/>
          <p14:tracePt t="19564" x="3771900" y="2393950"/>
          <p14:tracePt t="19579" x="3829050" y="2400300"/>
          <p14:tracePt t="19596" x="3914775" y="2400300"/>
          <p14:tracePt t="19613" x="4035425" y="2406650"/>
          <p14:tracePt t="19629" x="4189413" y="2406650"/>
          <p14:tracePt t="19646" x="4383088" y="2406650"/>
          <p14:tracePt t="19663" x="4565650" y="2406650"/>
          <p14:tracePt t="19679" x="4714875" y="2389188"/>
          <p14:tracePt t="19696" x="4800600" y="2371725"/>
          <p14:tracePt t="19713" x="4829175" y="2360613"/>
          <p14:tracePt t="19729" x="4835525" y="2354263"/>
          <p14:tracePt t="19729" x="4846638" y="2343150"/>
          <p14:tracePt t="19746" x="4851400" y="2336800"/>
          <p14:tracePt t="19763" x="4868863" y="2320925"/>
          <p14:tracePt t="19779" x="4892675" y="2303463"/>
          <p14:tracePt t="19796" x="4908550" y="2286000"/>
          <p14:tracePt t="19813" x="4914900" y="2274888"/>
          <p14:tracePt t="19830" x="4921250" y="2268538"/>
          <p14:tracePt t="19846" x="4926013" y="2257425"/>
          <p14:tracePt t="19864" x="4932363" y="2235200"/>
          <p14:tracePt t="19879" x="4937125" y="2217738"/>
          <p14:tracePt t="19895" x="4949825" y="2193925"/>
          <p14:tracePt t="19912" x="4954588" y="2171700"/>
          <p14:tracePt t="19929" x="4960938" y="2154238"/>
          <p14:tracePt t="19945" x="4960938" y="2132013"/>
          <p14:tracePt t="19961" x="4960938" y="2097088"/>
          <p14:tracePt t="19978" x="4960938" y="2074863"/>
          <p14:tracePt t="19995" x="4937125" y="2039938"/>
          <p14:tracePt t="20013" x="4879975" y="2000250"/>
          <p14:tracePt t="20029" x="4811713" y="1954213"/>
          <p14:tracePt t="20046" x="4743450" y="1914525"/>
          <p14:tracePt t="20063" x="4703763" y="1892300"/>
          <p14:tracePt t="20079" x="4675188" y="1874838"/>
          <p14:tracePt t="20096" x="4668838" y="1868488"/>
          <p14:tracePt t="20113" x="4651375" y="1863725"/>
          <p14:tracePt t="20129" x="4611688" y="1851025"/>
          <p14:tracePt t="20146" x="4578350" y="1846263"/>
          <p14:tracePt t="20163" x="4514850" y="1839913"/>
          <p14:tracePt t="20179" x="4451350" y="1835150"/>
          <p14:tracePt t="20196" x="4400550" y="1835150"/>
          <p14:tracePt t="20213" x="4354513" y="1835150"/>
          <p14:tracePt t="20230" x="4314825" y="1835150"/>
          <p14:tracePt t="20246" x="4286250" y="1851025"/>
          <p14:tracePt t="20263" x="4257675" y="1863725"/>
          <p14:tracePt t="20279" x="4246563" y="1879600"/>
          <p14:tracePt t="20296" x="4222750" y="1897063"/>
          <p14:tracePt t="20313" x="4200525" y="1914525"/>
          <p14:tracePt t="20329" x="4171950" y="1943100"/>
          <p14:tracePt t="20346" x="4154488" y="1960563"/>
          <p14:tracePt t="20363" x="4149725" y="1978025"/>
          <p14:tracePt t="20380" x="4143375" y="1982788"/>
          <p14:tracePt t="20396" x="4137025" y="1993900"/>
          <p14:tracePt t="20434" x="4132263" y="2006600"/>
          <p14:tracePt t="20450" x="4121150" y="2022475"/>
          <p14:tracePt t="20463" x="4114800" y="2028825"/>
          <p14:tracePt t="20466" x="4086225" y="2057400"/>
          <p14:tracePt t="20479" x="4035425" y="2108200"/>
          <p14:tracePt t="20496" x="3921125" y="2182813"/>
          <p14:tracePt t="20513" x="3754438" y="2279650"/>
          <p14:tracePt t="20529" x="3549650" y="2365375"/>
          <p14:tracePt t="20529" x="3417888" y="2422525"/>
          <p14:tracePt t="20546" x="3143250" y="2536825"/>
          <p14:tracePt t="20563" x="2897188" y="2622550"/>
          <p14:tracePt t="20579" x="2708275" y="2674938"/>
          <p14:tracePt t="20596" x="2549525" y="2703513"/>
          <p14:tracePt t="20613" x="2428875" y="2720975"/>
          <p14:tracePt t="20629" x="2365375" y="2725738"/>
          <p14:tracePt t="20646" x="2360613" y="2725738"/>
          <p14:tracePt t="20762" x="2354263" y="2725738"/>
          <p14:tracePt t="20778" x="2349500" y="2732088"/>
          <p14:tracePt t="20789" x="2343150" y="2732088"/>
          <p14:tracePt t="20806" x="2336800" y="2736850"/>
          <p14:tracePt t="20807" x="2325688" y="2736850"/>
          <p14:tracePt t="20812" x="2200275" y="2765425"/>
          <p14:tracePt t="20829" x="1960563" y="2782888"/>
          <p14:tracePt t="20847" x="1725613" y="2800350"/>
          <p14:tracePt t="20862" x="1543050" y="2800350"/>
          <p14:tracePt t="20880" x="1417638" y="2800350"/>
          <p14:tracePt t="20896" x="1389063" y="2800350"/>
          <p14:tracePt t="21186" x="1389063" y="2811463"/>
          <p14:tracePt t="21194" x="1382713" y="2846388"/>
          <p14:tracePt t="21212" x="1382713" y="2863850"/>
          <p14:tracePt t="21213" x="1377950" y="2886075"/>
          <p14:tracePt t="21229" x="1377950" y="2903538"/>
          <p14:tracePt t="21246" x="1377950" y="2908300"/>
          <p14:tracePt t="21330" x="1377950" y="2921000"/>
          <p14:tracePt t="21506" x="1371600" y="2925763"/>
          <p14:tracePt t="21538" x="1365250" y="2925763"/>
          <p14:tracePt t="21562" x="1354138" y="2932113"/>
          <p14:tracePt t="21594" x="1354138" y="2936875"/>
          <p14:tracePt t="21610" x="1349375" y="2936875"/>
          <p14:tracePt t="21634" x="1343025" y="2936875"/>
          <p14:tracePt t="21698" x="1336675" y="2936875"/>
          <p14:tracePt t="21738" x="1336675" y="2943225"/>
          <p14:tracePt t="21761" x="1331913" y="2943225"/>
          <p14:tracePt t="21874" x="1325563" y="2943225"/>
          <p14:tracePt t="22435" x="1331913" y="2943225"/>
          <p14:tracePt t="22515" x="1336675" y="2943225"/>
          <p14:tracePt t="22555" x="1343025" y="2943225"/>
          <p14:tracePt t="22579" x="1349375" y="2943225"/>
          <p14:tracePt t="22611" x="1354138" y="2943225"/>
          <p14:tracePt t="22635" x="1360488" y="2943225"/>
          <p14:tracePt t="22651" x="1365250" y="2943225"/>
          <p14:tracePt t="22659" x="1371600" y="2936875"/>
          <p14:tracePt t="22667" x="1382713" y="2936875"/>
          <p14:tracePt t="22675" x="1400175" y="2936875"/>
          <p14:tracePt t="22683" x="1508125" y="2936875"/>
          <p14:tracePt t="22697" x="1668463" y="2943225"/>
          <p14:tracePt t="22713" x="1793875" y="2954338"/>
          <p14:tracePt t="22730" x="1868488" y="2954338"/>
          <p14:tracePt t="22730" x="1879600" y="2954338"/>
          <p14:tracePt t="22844" x="1885950" y="2954338"/>
          <p14:tracePt t="23251" x="1897063" y="2954338"/>
          <p14:tracePt t="23299" x="1903413" y="2954338"/>
          <p14:tracePt t="23459" x="1908175" y="2954338"/>
          <p14:tracePt t="23483" x="1914525" y="2954338"/>
          <p14:tracePt t="23523" x="1925638" y="2949575"/>
          <p14:tracePt t="23547" x="1936750" y="2943225"/>
          <p14:tracePt t="23556" x="1982788" y="2943225"/>
          <p14:tracePt t="23563" x="2125663" y="2943225"/>
          <p14:tracePt t="23579" x="2206625" y="2943225"/>
          <p14:tracePt t="23580" x="2325688" y="2960688"/>
          <p14:tracePt t="23597" x="2393950" y="2965450"/>
          <p14:tracePt t="23613" x="2428875" y="2971800"/>
          <p14:tracePt t="23747" x="2428875" y="2978150"/>
          <p14:tracePt t="23901" x="2422525" y="2982913"/>
          <p14:tracePt t="23923" x="2417763" y="2989263"/>
          <p14:tracePt t="23939" x="2411413" y="2994025"/>
          <p14:tracePt t="23955" x="2406650" y="2994025"/>
          <p14:tracePt t="23963" x="2400300" y="3000375"/>
          <p14:tracePt t="23987" x="2389188" y="3006725"/>
          <p14:tracePt t="24003" x="2382838" y="3011488"/>
          <p14:tracePt t="24019" x="2378075" y="3011488"/>
          <p14:tracePt t="24040" x="2371725" y="3011488"/>
          <p14:tracePt t="24107" x="2365375" y="3011488"/>
          <p14:tracePt t="24131" x="2360613" y="3011488"/>
          <p14:tracePt t="24163" x="2354263" y="3011488"/>
          <p14:tracePt t="24211" x="2349500" y="3011488"/>
          <p14:tracePt t="24240" x="2343150" y="3011488"/>
          <p14:tracePt t="24665" x="2343150" y="3017838"/>
          <p14:tracePt t="24683" x="2336800" y="3022600"/>
          <p14:tracePt t="24696" x="2325688" y="3028950"/>
          <p14:tracePt t="24706" x="2320925" y="3035300"/>
          <p14:tracePt t="24713" x="2308225" y="3051175"/>
          <p14:tracePt t="24730" x="2297113" y="3092450"/>
          <p14:tracePt t="24747" x="2286000" y="3125788"/>
          <p14:tracePt t="24764" x="2286000" y="3160713"/>
          <p14:tracePt t="24780" x="2279650" y="3178175"/>
          <p14:tracePt t="24797" x="2279650" y="3182938"/>
          <p14:tracePt t="24813" x="2274888" y="3182938"/>
          <p14:tracePt t="24885" x="2274888" y="3189288"/>
          <p14:tracePt t="24891" x="2274888" y="3194050"/>
          <p14:tracePt t="24897" x="2274888" y="3200400"/>
          <p14:tracePt t="24913" x="2274888" y="3211513"/>
          <p14:tracePt t="24914" x="2268538" y="3228975"/>
          <p14:tracePt t="25260" x="2274888" y="3228975"/>
          <p14:tracePt t="25315" x="2279650" y="3228975"/>
          <p14:tracePt t="25339" x="2286000" y="3228975"/>
          <p14:tracePt t="25379" x="2292350" y="3228975"/>
          <p14:tracePt t="25779" x="2297113" y="3228975"/>
          <p14:tracePt t="25803" x="2303463" y="3228975"/>
          <p14:tracePt t="25811" x="2303463" y="3268663"/>
          <p14:tracePt t="25820" x="2303463" y="3332163"/>
          <p14:tracePt t="25830" x="2303463" y="3371850"/>
          <p14:tracePt t="25830" x="2286000" y="3446463"/>
          <p14:tracePt t="25847" x="2268538" y="3503613"/>
          <p14:tracePt t="25863" x="2257425" y="3532188"/>
          <p14:tracePt t="25899" x="2257425" y="3536950"/>
          <p14:tracePt t="25963" x="2251075" y="3536950"/>
          <p14:tracePt t="25979" x="2246313" y="3543300"/>
          <p14:tracePt t="25990" x="2235200" y="3549650"/>
          <p14:tracePt t="26015" x="2228850" y="3554413"/>
          <p14:tracePt t="26035" x="2217738" y="3560763"/>
          <p14:tracePt t="26043" x="2193925" y="3571875"/>
          <p14:tracePt t="26051" x="2143125" y="3611563"/>
          <p14:tracePt t="26063" x="2092325" y="3651250"/>
          <p14:tracePt t="26080" x="2079625" y="3663950"/>
          <p14:tracePt t="26097" x="2074863" y="3663950"/>
          <p14:tracePt t="26113" x="2068513" y="3668713"/>
          <p14:tracePt t="26539" x="2074863" y="3668713"/>
          <p14:tracePt t="26643" x="2079625" y="3686175"/>
          <p14:tracePt t="26655" x="2079625" y="3725863"/>
          <p14:tracePt t="26656" x="2085975" y="3749675"/>
          <p14:tracePt t="26663" x="2085975" y="3794125"/>
          <p14:tracePt t="26681" x="2085975" y="3851275"/>
          <p14:tracePt t="26696" x="2092325" y="3897313"/>
          <p14:tracePt t="26713" x="2097088" y="3925888"/>
          <p14:tracePt t="26803" x="2103438" y="3937000"/>
          <p14:tracePt t="26803" x="2103438" y="3949700"/>
          <p14:tracePt t="26819" x="2103438" y="3954463"/>
          <p14:tracePt t="26827" x="2103438" y="3960813"/>
          <p14:tracePt t="26846" x="2103438" y="3971925"/>
          <p14:tracePt t="26875" x="2103438" y="3978275"/>
          <p14:tracePt t="26883" x="2103438" y="3983038"/>
          <p14:tracePt t="26907" x="2103438" y="3989388"/>
          <p14:tracePt t="26915" x="2103438" y="4000500"/>
          <p14:tracePt t="26931" x="2103438" y="4006850"/>
          <p14:tracePt t="26947" x="2108200" y="4011613"/>
          <p14:tracePt t="26947" x="2108200" y="4017963"/>
          <p14:tracePt t="26963" x="2108200" y="4022725"/>
          <p14:tracePt t="26980" x="2108200" y="4035425"/>
          <p14:tracePt t="26996" x="2114550" y="4040188"/>
          <p14:tracePt t="28691" x="2125663" y="4040188"/>
          <p14:tracePt t="29170" x="2120900" y="4046538"/>
          <p14:tracePt t="29177" x="2114550" y="4051300"/>
          <p14:tracePt t="29202" x="2108200" y="4057650"/>
          <p14:tracePt t="29213" x="2108200" y="4064000"/>
          <p14:tracePt t="29219" x="2097088" y="4108450"/>
          <p14:tracePt t="29230" x="2079625" y="4171950"/>
          <p14:tracePt t="29246" x="2063750" y="4246563"/>
          <p14:tracePt t="29263" x="2051050" y="4321175"/>
          <p14:tracePt t="29280" x="2046288" y="4383088"/>
          <p14:tracePt t="29297" x="2035175" y="4422775"/>
          <p14:tracePt t="29313" x="2035175" y="4440238"/>
          <p14:tracePt t="29313" x="2028825" y="4451350"/>
          <p14:tracePt t="29426" x="2028825" y="4457700"/>
          <p14:tracePt t="29435" x="2022475" y="4457700"/>
          <p14:tracePt t="29443" x="2022475" y="4475163"/>
          <p14:tracePt t="29443" x="2017713" y="4492625"/>
          <p14:tracePt t="29451" x="2011363" y="4503738"/>
          <p14:tracePt t="29463" x="2006600" y="4565650"/>
          <p14:tracePt t="29480" x="2000250" y="4618038"/>
          <p14:tracePt t="29496" x="1993900" y="4651375"/>
          <p14:tracePt t="29513" x="1993900" y="4675188"/>
          <p14:tracePt t="29530" x="1989138" y="4697413"/>
          <p14:tracePt t="30138" x="1993900" y="4697413"/>
          <p14:tracePt t="30154" x="1993900" y="4692650"/>
          <p14:tracePt t="30165" x="2000250" y="4686300"/>
          <p14:tracePt t="30186" x="2011363" y="4675188"/>
          <p14:tracePt t="30194" x="2046288" y="4657725"/>
          <p14:tracePt t="30202" x="2120900" y="4611688"/>
          <p14:tracePt t="30213" x="2206625" y="4560888"/>
          <p14:tracePt t="30230" x="2286000" y="4525963"/>
          <p14:tracePt t="30246" x="2332038" y="4503738"/>
          <p14:tracePt t="30263" x="2343150" y="4492625"/>
          <p14:tracePt t="30562" x="2343150" y="4503738"/>
          <p14:tracePt t="30586" x="2332038" y="4525963"/>
          <p14:tracePt t="30595" x="2325688" y="4543425"/>
          <p14:tracePt t="30602" x="2308225" y="4572000"/>
          <p14:tracePt t="30613" x="2286000" y="4622800"/>
          <p14:tracePt t="30630" x="2268538" y="4668838"/>
          <p14:tracePt t="30646" x="2251075" y="4708525"/>
          <p14:tracePt t="30663" x="2235200" y="4743450"/>
          <p14:tracePt t="30680" x="2228850" y="4760913"/>
          <p14:tracePt t="30696" x="2222500" y="4772025"/>
          <p14:tracePt t="30713" x="2217738" y="4778375"/>
          <p14:tracePt t="30730" x="2211388" y="4789488"/>
          <p14:tracePt t="30747" x="2211388" y="4794250"/>
          <p14:tracePt t="30763" x="2206625" y="4800600"/>
          <p14:tracePt t="30781" x="2200275" y="4806950"/>
          <p14:tracePt t="30796" x="2193925" y="4818063"/>
          <p14:tracePt t="30813" x="2182813" y="4840288"/>
          <p14:tracePt t="30830" x="2171700" y="4857750"/>
          <p14:tracePt t="30847" x="2160588" y="4879975"/>
          <p14:tracePt t="30863" x="2160588" y="4892675"/>
          <p14:tracePt t="30880" x="2154238" y="4892675"/>
          <p14:tracePt t="32842" x="2165350" y="4892675"/>
          <p14:tracePt t="32850" x="2171700" y="4892675"/>
          <p14:tracePt t="32862" x="2178050" y="4892675"/>
          <p14:tracePt t="32863" x="2193925" y="4892675"/>
          <p14:tracePt t="32879" x="2200275" y="4879975"/>
          <p14:tracePt t="32896" x="2217738" y="4875213"/>
          <p14:tracePt t="32913" x="2235200" y="4875213"/>
          <p14:tracePt t="32930" x="2251075" y="4868863"/>
          <p14:tracePt t="32946" x="2268538" y="4857750"/>
          <p14:tracePt t="32963" x="2274888" y="4857750"/>
          <p14:tracePt t="32979" x="2279650" y="4857750"/>
          <p14:tracePt t="32997" x="2286000" y="4857750"/>
          <p14:tracePt t="33013" x="2314575" y="4857750"/>
          <p14:tracePt t="33029" x="2378075" y="4875213"/>
          <p14:tracePt t="33046" x="2468563" y="4892675"/>
          <p14:tracePt t="33063" x="2554288" y="4921250"/>
          <p14:tracePt t="33079" x="2628900" y="4943475"/>
          <p14:tracePt t="33096" x="2686050" y="4954588"/>
          <p14:tracePt t="33114" x="2714625" y="4972050"/>
          <p14:tracePt t="33129" x="2736850" y="4978400"/>
          <p14:tracePt t="33147" x="2754313" y="4978400"/>
          <p14:tracePt t="33163" x="2771775" y="4978400"/>
          <p14:tracePt t="33180" x="2782888" y="4978400"/>
          <p14:tracePt t="33196" x="2789238" y="4983163"/>
          <p14:tracePt t="33213" x="2800350" y="4983163"/>
          <p14:tracePt t="33229" x="2822575" y="4989513"/>
          <p14:tracePt t="33246" x="2851150" y="4994275"/>
          <p14:tracePt t="33263" x="2892425" y="5000625"/>
          <p14:tracePt t="33280" x="2914650" y="5000625"/>
          <p14:tracePt t="33297" x="2936875" y="5000625"/>
          <p14:tracePt t="33313" x="2943225" y="5000625"/>
          <p14:tracePt t="33329" x="2971800" y="5000625"/>
          <p14:tracePt t="33329" x="2994025" y="5000625"/>
          <p14:tracePt t="33347" x="3063875" y="5000625"/>
          <p14:tracePt t="33363" x="3165475" y="5006975"/>
          <p14:tracePt t="33380" x="3275013" y="5011738"/>
          <p14:tracePt t="33396" x="3360738" y="5011738"/>
          <p14:tracePt t="33413" x="3429000" y="5011738"/>
          <p14:tracePt t="33429" x="3503613" y="5011738"/>
          <p14:tracePt t="33446" x="3560763" y="5011738"/>
          <p14:tracePt t="33463" x="3651250" y="5011738"/>
          <p14:tracePt t="33480" x="3743325" y="5006975"/>
          <p14:tracePt t="33496" x="3822700" y="5000625"/>
          <p14:tracePt t="33513" x="3903663" y="4994275"/>
          <p14:tracePt t="33529" x="4006850" y="4989513"/>
          <p14:tracePt t="33547" x="4057650" y="4989513"/>
          <p14:tracePt t="33563" x="4103688" y="4978400"/>
          <p14:tracePt t="33580" x="4143375" y="4978400"/>
          <p14:tracePt t="33596" x="4171950" y="4965700"/>
          <p14:tracePt t="33613" x="4206875" y="4960938"/>
          <p14:tracePt t="33629" x="4229100" y="4954588"/>
          <p14:tracePt t="33646" x="4257675" y="4943475"/>
          <p14:tracePt t="33662" x="4275138" y="4937125"/>
          <p14:tracePt t="33680" x="4286250" y="4932363"/>
          <p14:tracePt t="33696" x="4303713" y="4921250"/>
          <p14:tracePt t="33713" x="4314825" y="4908550"/>
          <p14:tracePt t="33729" x="4332288" y="4897438"/>
          <p14:tracePt t="33746" x="4332288" y="4892675"/>
          <p14:tracePt t="33794" x="4332288" y="4879975"/>
          <p14:tracePt t="33802" x="4332288" y="4868863"/>
          <p14:tracePt t="33813" x="4332288" y="4864100"/>
          <p14:tracePt t="33813" x="4308475" y="4822825"/>
          <p14:tracePt t="33829" x="4275138" y="4778375"/>
          <p14:tracePt t="33846" x="4217988" y="4732338"/>
          <p14:tracePt t="33863" x="4160838" y="4686300"/>
          <p14:tracePt t="33880" x="4092575" y="4646613"/>
          <p14:tracePt t="33896" x="4040188" y="4618038"/>
          <p14:tracePt t="33913" x="4011613" y="4606925"/>
          <p14:tracePt t="33929" x="3978275" y="4594225"/>
          <p14:tracePt t="33947" x="3960813" y="4589463"/>
          <p14:tracePt t="33964" x="3921125" y="4589463"/>
          <p14:tracePt t="33980" x="3863975" y="4589463"/>
          <p14:tracePt t="33996" x="3754438" y="4589463"/>
          <p14:tracePt t="34013" x="3646488" y="4589463"/>
          <p14:tracePt t="34029" x="3578225" y="4589463"/>
          <p14:tracePt t="34046" x="3536950" y="4589463"/>
          <p14:tracePt t="34064" x="3514725" y="4594225"/>
          <p14:tracePt t="34081" x="3492500" y="4594225"/>
          <p14:tracePt t="34098" x="3475038" y="4600575"/>
          <p14:tracePt t="34114" x="3446463" y="4600575"/>
          <p14:tracePt t="34130" x="3400425" y="4606925"/>
          <p14:tracePt t="34148" x="3378200" y="4611688"/>
          <p14:tracePt t="34164" x="3336925" y="4622800"/>
          <p14:tracePt t="34181" x="3275013" y="4640263"/>
          <p14:tracePt t="34198" x="3182938" y="4651375"/>
          <p14:tracePt t="34214" x="3086100" y="4675188"/>
          <p14:tracePt t="34230" x="2989263" y="4703763"/>
          <p14:tracePt t="34247" x="2932113" y="4721225"/>
          <p14:tracePt t="34264" x="2903538" y="4737100"/>
          <p14:tracePt t="34281" x="2874963" y="4743450"/>
          <p14:tracePt t="34297" x="2868613" y="4749800"/>
          <p14:tracePt t="34314" x="2863850" y="4749800"/>
          <p14:tracePt t="34330" x="2846388" y="4754563"/>
          <p14:tracePt t="34348" x="2828925" y="4754563"/>
          <p14:tracePt t="34364" x="2811463" y="4765675"/>
          <p14:tracePt t="34380" x="2782888" y="4772025"/>
          <p14:tracePt t="34397" x="2749550" y="4778375"/>
          <p14:tracePt t="34414" x="2720975" y="4783138"/>
          <p14:tracePt t="34431" x="2703513" y="4789488"/>
          <p14:tracePt t="34448" x="2692400" y="4794250"/>
          <p14:tracePt t="34464" x="2686050" y="4794250"/>
          <p14:tracePt t="34480" x="2679700" y="4800600"/>
          <p14:tracePt t="34497" x="2679700" y="4806950"/>
          <p14:tracePt t="34539" x="2674938" y="4806950"/>
          <p14:tracePt t="34563" x="2674938" y="4818063"/>
          <p14:tracePt t="34567" x="2663825" y="4829175"/>
          <p14:tracePt t="34580" x="2663825" y="4835525"/>
          <p14:tracePt t="34597" x="2657475" y="4846638"/>
          <p14:tracePt t="34614" x="2657475" y="4857750"/>
          <p14:tracePt t="34630" x="2657475" y="4864100"/>
          <p14:tracePt t="34707" x="2663825" y="4864100"/>
          <p14:tracePt t="34723" x="2674938" y="4864100"/>
          <p14:tracePt t="34724" x="2686050" y="4864100"/>
          <p14:tracePt t="34732" x="2703513" y="4864100"/>
          <p14:tracePt t="34747" x="2749550" y="4864100"/>
          <p14:tracePt t="34764" x="2794000" y="4868863"/>
          <p14:tracePt t="34780" x="2835275" y="4879975"/>
          <p14:tracePt t="34797" x="2879725" y="4886325"/>
          <p14:tracePt t="34814" x="2936875" y="4892675"/>
          <p14:tracePt t="34830" x="3006725" y="4908550"/>
          <p14:tracePt t="34847" x="3068638" y="4914900"/>
          <p14:tracePt t="34864" x="3136900" y="4921250"/>
          <p14:tracePt t="34880" x="3217863" y="4921250"/>
          <p14:tracePt t="34897" x="3292475" y="4921250"/>
          <p14:tracePt t="34914" x="3360738" y="4926013"/>
          <p14:tracePt t="34930" x="3497263" y="4932363"/>
          <p14:tracePt t="34947" x="3617913" y="4943475"/>
          <p14:tracePt t="34964" x="3736975" y="4949825"/>
          <p14:tracePt t="34980" x="3879850" y="4954588"/>
          <p14:tracePt t="34997" x="4011613" y="4965700"/>
          <p14:tracePt t="35014" x="4108450" y="4965700"/>
          <p14:tracePt t="35030" x="4171950" y="4960938"/>
          <p14:tracePt t="35047" x="4206875" y="4954588"/>
          <p14:tracePt t="35064" x="4229100" y="4943475"/>
          <p14:tracePt t="35080" x="4246563" y="4926013"/>
          <p14:tracePt t="35097" x="4251325" y="4914900"/>
          <p14:tracePt t="35131" x="4251325" y="4908550"/>
          <p14:tracePt t="35132" x="4251325" y="4897438"/>
          <p14:tracePt t="35147" x="4251325" y="4892675"/>
          <p14:tracePt t="35164" x="4251325" y="4879975"/>
          <p14:tracePt t="35180" x="4251325" y="4868863"/>
          <p14:tracePt t="35196" x="4235450" y="4840288"/>
          <p14:tracePt t="35213" x="4200525" y="4811713"/>
          <p14:tracePt t="35230" x="4160838" y="4783138"/>
          <p14:tracePt t="35246" x="4108450" y="4754563"/>
          <p14:tracePt t="35262" x="4064000" y="4732338"/>
          <p14:tracePt t="35280" x="4011613" y="4703763"/>
          <p14:tracePt t="35296" x="3965575" y="4692650"/>
          <p14:tracePt t="35314" x="3921125" y="4679950"/>
          <p14:tracePt t="35331" x="3868738" y="4679950"/>
          <p14:tracePt t="35347" x="3829050" y="4679950"/>
          <p14:tracePt t="35364" x="3771900" y="4679950"/>
          <p14:tracePt t="35381" x="3692525" y="4679950"/>
          <p14:tracePt t="35397" x="3594100" y="4686300"/>
          <p14:tracePt t="35415" x="3503613" y="4692650"/>
          <p14:tracePt t="35431" x="3451225" y="4697413"/>
          <p14:tracePt t="35447" x="3411538" y="4697413"/>
          <p14:tracePt t="35464" x="3371850" y="4708525"/>
          <p14:tracePt t="35480" x="3336925" y="4714875"/>
          <p14:tracePt t="35497" x="3308350" y="4732338"/>
          <p14:tracePt t="35513" x="3275013" y="4749800"/>
          <p14:tracePt t="35530" x="3240088" y="4765675"/>
          <p14:tracePt t="35547" x="3206750" y="4778375"/>
          <p14:tracePt t="35564" x="3178175" y="4789488"/>
          <p14:tracePt t="35580" x="3149600" y="4806950"/>
          <p14:tracePt t="35597" x="3121025" y="4818063"/>
          <p14:tracePt t="35614" x="3097213" y="4822825"/>
          <p14:tracePt t="35630" x="3063875" y="4835525"/>
          <p14:tracePt t="35647" x="3035300" y="4846638"/>
          <p14:tracePt t="35664" x="3006725" y="4864100"/>
          <p14:tracePt t="35680" x="2994025" y="4868863"/>
          <p14:tracePt t="35697" x="2989263" y="4868863"/>
          <p14:tracePt t="35731" x="2982913" y="4875213"/>
          <p14:tracePt t="35755" x="2978150" y="4879975"/>
          <p14:tracePt t="35779" x="2978150" y="4886325"/>
          <p14:tracePt t="35803" x="2978150" y="4892675"/>
          <p14:tracePt t="35915" x="2978150" y="4897438"/>
          <p14:tracePt t="35931" x="2982913" y="4897438"/>
          <p14:tracePt t="35939" x="2989263" y="4897438"/>
          <p14:tracePt t="35957" x="3006725" y="4897438"/>
          <p14:tracePt t="35958" x="3028950" y="4897438"/>
          <p14:tracePt t="35964" x="3097213" y="4908550"/>
          <p14:tracePt t="35980" x="3200400" y="4914900"/>
          <p14:tracePt t="35997" x="3314700" y="4932363"/>
          <p14:tracePt t="36013" x="3451225" y="4937125"/>
          <p14:tracePt t="36030" x="3582988" y="4949825"/>
          <p14:tracePt t="36047" x="3692525" y="4949825"/>
          <p14:tracePt t="36064" x="3765550" y="4932363"/>
          <p14:tracePt t="36080" x="3800475" y="4921250"/>
          <p14:tracePt t="36097" x="3817938" y="4908550"/>
          <p14:tracePt t="36113" x="3829050" y="4892675"/>
          <p14:tracePt t="36131" x="3840163" y="4879975"/>
          <p14:tracePt t="36147" x="3846513" y="4868863"/>
          <p14:tracePt t="36164" x="3851275" y="4857750"/>
          <p14:tracePt t="36180" x="3857625" y="4851400"/>
          <p14:tracePt t="36197" x="3857625" y="4840288"/>
          <p14:tracePt t="36235" x="3863975" y="4835525"/>
          <p14:tracePt t="36259" x="3863975" y="4829175"/>
          <p14:tracePt t="36595" x="3851275" y="4829175"/>
          <p14:tracePt t="36635" x="3846513" y="4840288"/>
          <p14:tracePt t="36657" x="3835400" y="4840288"/>
          <p14:tracePt t="36657" x="3835400" y="4846638"/>
          <p14:tracePt t="36663" x="3811588" y="4868863"/>
          <p14:tracePt t="36680" x="3778250" y="4903788"/>
          <p14:tracePt t="36697" x="3714750" y="4965700"/>
          <p14:tracePt t="36713" x="3651250" y="5022850"/>
          <p14:tracePt t="36730" x="3600450" y="5075238"/>
          <p14:tracePt t="36747" x="3582988" y="5092700"/>
          <p14:tracePt t="36764" x="3571875" y="5092700"/>
          <p14:tracePt t="36780" x="3565525" y="5097463"/>
          <p14:tracePt t="36797" x="3554413" y="5103813"/>
          <p14:tracePt t="36814" x="3543300" y="5114925"/>
          <p14:tracePt t="36830" x="3521075" y="5126038"/>
          <p14:tracePt t="36847" x="3486150" y="5137150"/>
          <p14:tracePt t="36864" x="3440113" y="5154613"/>
          <p14:tracePt t="36880" x="3394075" y="5183188"/>
          <p14:tracePt t="36897" x="3336925" y="5207000"/>
          <p14:tracePt t="36914" x="3292475" y="5222875"/>
          <p14:tracePt t="36930" x="3211513" y="5246688"/>
          <p14:tracePt t="36948" x="3182938" y="5257800"/>
          <p14:tracePt t="36963" x="3160713" y="5268913"/>
          <p14:tracePt t="36980" x="3136900" y="5280025"/>
          <p14:tracePt t="36997" x="3103563" y="5292725"/>
          <p14:tracePt t="37014" x="3063875" y="5297488"/>
          <p14:tracePt t="37030" x="3035300" y="5303838"/>
          <p14:tracePt t="37047" x="3022600" y="5308600"/>
          <p14:tracePt t="37064" x="3011488" y="5308600"/>
          <p14:tracePt t="37099" x="3006725" y="5308600"/>
          <p14:tracePt t="37155" x="2989263" y="5308600"/>
          <p14:tracePt t="37163" x="2965450" y="5308600"/>
          <p14:tracePt t="37173" x="2943225" y="5308600"/>
          <p14:tracePt t="37180" x="2892425" y="5314950"/>
          <p14:tracePt t="37197" x="2800350" y="5314950"/>
          <p14:tracePt t="37214" x="2714625" y="5314950"/>
          <p14:tracePt t="37230" x="2651125" y="5321300"/>
          <p14:tracePt t="37247" x="2628900" y="5326063"/>
          <p14:tracePt t="37307" x="2622550" y="5326063"/>
          <p14:tracePt t="37315" x="2617788" y="5332413"/>
          <p14:tracePt t="37323" x="2611438" y="5332413"/>
          <p14:tracePt t="37331" x="2565400" y="5337175"/>
          <p14:tracePt t="37347" x="2536825" y="5343525"/>
          <p14:tracePt t="37363" x="2463800" y="5365750"/>
          <p14:tracePt t="37364" x="2406650" y="5378450"/>
          <p14:tracePt t="37381" x="2354263" y="5389563"/>
          <p14:tracePt t="37397" x="2308225" y="5394325"/>
          <p14:tracePt t="37414" x="2263775" y="5407025"/>
          <p14:tracePt t="37430" x="2217738" y="5411788"/>
          <p14:tracePt t="37448" x="2154238" y="5418138"/>
          <p14:tracePt t="37464" x="2074863" y="5435600"/>
          <p14:tracePt t="37480" x="1982788" y="5457825"/>
          <p14:tracePt t="37497" x="1879600" y="5464175"/>
          <p14:tracePt t="37514" x="1760538" y="5480050"/>
          <p14:tracePt t="37530" x="1622425" y="5503863"/>
          <p14:tracePt t="37547" x="1536700" y="5514975"/>
          <p14:tracePt t="37563" x="1497013" y="5526088"/>
          <p14:tracePt t="37580" x="1479550" y="5537200"/>
          <p14:tracePt t="37597" x="1468438" y="5543550"/>
          <p14:tracePt t="37615" x="1463675" y="5543550"/>
          <p14:tracePt t="37630" x="1439863" y="5565775"/>
          <p14:tracePt t="37647" x="1428750" y="5578475"/>
          <p14:tracePt t="37663" x="1406525" y="5607050"/>
          <p14:tracePt t="37680" x="1389063" y="5635625"/>
          <p14:tracePt t="37697" x="1365250" y="5675313"/>
          <p14:tracePt t="37714" x="1349375" y="5703888"/>
          <p14:tracePt t="37730" x="1336675" y="5743575"/>
          <p14:tracePt t="37747" x="1331913" y="5765800"/>
          <p14:tracePt t="37763" x="1325563" y="5789613"/>
          <p14:tracePt t="37780" x="1320800" y="5807075"/>
          <p14:tracePt t="37797" x="1314450" y="5822950"/>
          <p14:tracePt t="37814" x="1308100" y="5835650"/>
          <p14:tracePt t="37830" x="1308100" y="5846763"/>
          <p14:tracePt t="37848" x="1308100" y="5851525"/>
          <p14:tracePt t="37895" x="1308100" y="5857875"/>
          <p14:tracePt t="37915" x="1308100" y="5864225"/>
          <p14:tracePt t="37931" x="1314450" y="5868988"/>
          <p14:tracePt t="37947" x="1325563" y="5880100"/>
          <p14:tracePt t="37963" x="1331913" y="5886450"/>
          <p14:tracePt t="37966" x="1336675" y="5886450"/>
          <p14:tracePt t="37980" x="1349375" y="5892800"/>
          <p14:tracePt t="37997" x="1354138" y="5892800"/>
          <p14:tracePt t="38014" x="1371600" y="5903913"/>
          <p14:tracePt t="38030" x="1389063" y="5908675"/>
          <p14:tracePt t="38047" x="1406525" y="5908675"/>
          <p14:tracePt t="38063" x="1422400" y="5915025"/>
          <p14:tracePt t="38080" x="1439863" y="5926138"/>
          <p14:tracePt t="38097" x="1474788" y="5937250"/>
          <p14:tracePt t="38114" x="1520825" y="5943600"/>
          <p14:tracePt t="38114" x="1543050" y="5949950"/>
          <p14:tracePt t="38131" x="1593850" y="5961063"/>
          <p14:tracePt t="38147" x="1657350" y="5972175"/>
          <p14:tracePt t="38165" x="1703388" y="5983288"/>
          <p14:tracePt t="38180" x="1736725" y="5983288"/>
          <p14:tracePt t="38197" x="1749425" y="5983288"/>
          <p14:tracePt t="38213" x="1760538" y="5983288"/>
          <p14:tracePt t="38230" x="1778000" y="5989638"/>
          <p14:tracePt t="38247" x="1793875" y="5989638"/>
          <p14:tracePt t="38263" x="1811338" y="5989638"/>
          <p14:tracePt t="38280" x="1835150" y="5994400"/>
          <p14:tracePt t="38297" x="1874838" y="6000750"/>
          <p14:tracePt t="38313" x="1920875" y="6007100"/>
          <p14:tracePt t="38330" x="2017713" y="6018213"/>
          <p14:tracePt t="38347" x="2085975" y="6018213"/>
          <p14:tracePt t="38364" x="2125663" y="6018213"/>
          <p14:tracePt t="38380" x="2160588" y="6018213"/>
          <p14:tracePt t="38397" x="2182813" y="6018213"/>
          <p14:tracePt t="38413" x="2217738" y="6011863"/>
          <p14:tracePt t="38430" x="2263775" y="6007100"/>
          <p14:tracePt t="38447" x="2314575" y="5989638"/>
          <p14:tracePt t="38464" x="2371725" y="5978525"/>
          <p14:tracePt t="38481" x="2417763" y="5965825"/>
          <p14:tracePt t="38497" x="2451100" y="5954713"/>
          <p14:tracePt t="38513" x="2479675" y="5949950"/>
          <p14:tracePt t="38530" x="2508250" y="5943600"/>
          <p14:tracePt t="38547" x="2554288" y="5926138"/>
          <p14:tracePt t="38564" x="2578100" y="5921375"/>
          <p14:tracePt t="38580" x="2593975" y="5908675"/>
          <p14:tracePt t="38597" x="2606675" y="5897563"/>
          <p14:tracePt t="38613" x="2622550" y="5892800"/>
          <p14:tracePt t="38630" x="2646363" y="5880100"/>
          <p14:tracePt t="38647" x="2668588" y="5864225"/>
          <p14:tracePt t="38665" x="2686050" y="5846763"/>
          <p14:tracePt t="38680" x="2703513" y="5835650"/>
          <p14:tracePt t="38697" x="2714625" y="5818188"/>
          <p14:tracePt t="38713" x="2732088" y="5807075"/>
          <p14:tracePt t="38730" x="2736850" y="5794375"/>
          <p14:tracePt t="38747" x="2736850" y="5783263"/>
          <p14:tracePt t="38764" x="2736850" y="5778500"/>
          <p14:tracePt t="38780" x="2736850" y="5765800"/>
          <p14:tracePt t="38797" x="2736850" y="5754688"/>
          <p14:tracePt t="38813" x="2732088" y="5743575"/>
          <p14:tracePt t="38831" x="2714625" y="5715000"/>
          <p14:tracePt t="38847" x="2692400" y="5692775"/>
          <p14:tracePt t="38864" x="2674938" y="5680075"/>
          <p14:tracePt t="38880" x="2651125" y="5664200"/>
          <p14:tracePt t="38897" x="2617788" y="5657850"/>
          <p14:tracePt t="38913" x="2560638" y="5622925"/>
          <p14:tracePt t="38930" x="2451100" y="5583238"/>
          <p14:tracePt t="38947" x="2360613" y="5561013"/>
          <p14:tracePt t="38964" x="2279650" y="5537200"/>
          <p14:tracePt t="38980" x="2206625" y="5526088"/>
          <p14:tracePt t="38997" x="2165350" y="5514975"/>
          <p14:tracePt t="39013" x="2143125" y="5514975"/>
          <p14:tracePt t="39030" x="2114550" y="5508625"/>
          <p14:tracePt t="39047" x="2085975" y="5503863"/>
          <p14:tracePt t="39065" x="2035175" y="5503863"/>
          <p14:tracePt t="39081" x="1936750" y="5503863"/>
          <p14:tracePt t="39097" x="1817688" y="5508625"/>
          <p14:tracePt t="39113" x="1692275" y="5514975"/>
          <p14:tracePt t="39130" x="1549400" y="5514975"/>
          <p14:tracePt t="39147" x="1497013" y="5514975"/>
          <p14:tracePt t="39164" x="1468438" y="5521325"/>
          <p14:tracePt t="39180" x="1446213" y="5521325"/>
          <p14:tracePt t="39197" x="1422400" y="5532438"/>
          <p14:tracePt t="39213" x="1377950" y="5554663"/>
          <p14:tracePt t="39230" x="1325563" y="5572125"/>
          <p14:tracePt t="39247" x="1303338" y="5589588"/>
          <p14:tracePt t="39264" x="1292225" y="5594350"/>
          <p14:tracePt t="39280" x="1285875" y="5600700"/>
          <p14:tracePt t="39315" x="1285875" y="5607050"/>
          <p14:tracePt t="39315" x="1279525" y="5611813"/>
          <p14:tracePt t="39330" x="1263650" y="5651500"/>
          <p14:tracePt t="39347" x="1250950" y="5680075"/>
          <p14:tracePt t="39363" x="1246188" y="5715000"/>
          <p14:tracePt t="39380" x="1239838" y="5749925"/>
          <p14:tracePt t="39396" x="1239838" y="5778500"/>
          <p14:tracePt t="39413" x="1246188" y="5794375"/>
          <p14:tracePt t="39430" x="1250950" y="5811838"/>
          <p14:tracePt t="39447" x="1257300" y="5822950"/>
          <p14:tracePt t="39463" x="1268413" y="5840413"/>
          <p14:tracePt t="39481" x="1279525" y="5857875"/>
          <p14:tracePt t="39497" x="1296988" y="5875338"/>
          <p14:tracePt t="39513" x="1314450" y="5880100"/>
          <p14:tracePt t="39530" x="1325563" y="5886450"/>
          <p14:tracePt t="39547" x="1343025" y="5892800"/>
          <p14:tracePt t="39564" x="1360488" y="5897563"/>
          <p14:tracePt t="39581" x="1389063" y="5908675"/>
          <p14:tracePt t="39597" x="1435100" y="5926138"/>
          <p14:tracePt t="39613" x="1479550" y="5943600"/>
          <p14:tracePt t="39630" x="1554163" y="5965825"/>
          <p14:tracePt t="39647" x="1635125" y="5972175"/>
          <p14:tracePt t="39664" x="1697038" y="5978525"/>
          <p14:tracePt t="39680" x="1760538" y="5983288"/>
          <p14:tracePt t="39697" x="1806575" y="5989638"/>
          <p14:tracePt t="39713" x="1857375" y="5994400"/>
          <p14:tracePt t="39730" x="1925638" y="5994400"/>
          <p14:tracePt t="39747" x="2046288" y="5994400"/>
          <p14:tracePt t="39763" x="2120900" y="5983288"/>
          <p14:tracePt t="39780" x="2189163" y="5972175"/>
          <p14:tracePt t="39797" x="2251075" y="5961063"/>
          <p14:tracePt t="39814" x="2303463" y="5954713"/>
          <p14:tracePt t="39830" x="2360613" y="5949950"/>
          <p14:tracePt t="39847" x="2411413" y="5937250"/>
          <p14:tracePt t="39863" x="2474913" y="5926138"/>
          <p14:tracePt t="39880" x="2520950" y="5908675"/>
          <p14:tracePt t="39897" x="2560638" y="5892800"/>
          <p14:tracePt t="39914" x="2582863" y="5880100"/>
          <p14:tracePt t="39930" x="2606675" y="5864225"/>
          <p14:tracePt t="39947" x="2622550" y="5857875"/>
          <p14:tracePt t="39963" x="2628900" y="5851525"/>
          <p14:tracePt t="39980" x="2640013" y="5846763"/>
          <p14:tracePt t="39997" x="2640013" y="5840413"/>
          <p14:tracePt t="40014" x="2640013" y="5835650"/>
          <p14:tracePt t="40030" x="2640013" y="5829300"/>
          <p14:tracePt t="40048" x="2640013" y="5811838"/>
          <p14:tracePt t="40063" x="2640013" y="5807075"/>
          <p14:tracePt t="40080" x="2640013" y="5794375"/>
          <p14:tracePt t="40096" x="2640013" y="5789613"/>
          <p14:tracePt t="40113" x="2640013" y="5778500"/>
          <p14:tracePt t="40130" x="2622550" y="5765800"/>
          <p14:tracePt t="40130" x="2617788" y="5761038"/>
          <p14:tracePt t="40147" x="2582863" y="5737225"/>
          <p14:tracePt t="40163" x="2520950" y="5708650"/>
          <p14:tracePt t="40180" x="2451100" y="5675313"/>
          <p14:tracePt t="40197" x="2360613" y="5657850"/>
          <p14:tracePt t="40214" x="2274888" y="5635625"/>
          <p14:tracePt t="40230" x="2211388" y="5622925"/>
          <p14:tracePt t="40247" x="2165350" y="5622925"/>
          <p14:tracePt t="40263" x="2136775" y="5622925"/>
          <p14:tracePt t="40280" x="2103438" y="5622925"/>
          <p14:tracePt t="40296" x="2068513" y="5622925"/>
          <p14:tracePt t="40313" x="1993900" y="5635625"/>
          <p14:tracePt t="40329" x="1903413" y="5664200"/>
          <p14:tracePt t="40345" x="1793875" y="5686425"/>
          <p14:tracePt t="40362" x="1617663" y="5732463"/>
          <p14:tracePt t="40379" x="1508125" y="5754688"/>
          <p14:tracePt t="40396" x="1406525" y="5783263"/>
          <p14:tracePt t="40414" x="1343025" y="5794375"/>
          <p14:tracePt t="40430" x="1314450" y="5807075"/>
          <p14:tracePt t="40467" x="1308100" y="5807075"/>
          <p14:tracePt t="40482" x="1303338" y="5811838"/>
          <p14:tracePt t="40499" x="1292225" y="5822950"/>
          <p14:tracePt t="40514" x="1279525" y="5829300"/>
          <p14:tracePt t="40516" x="1268413" y="5840413"/>
          <p14:tracePt t="40530" x="1257300" y="5857875"/>
          <p14:tracePt t="40530" x="1250950" y="5868988"/>
          <p14:tracePt t="40547" x="1246188" y="5875338"/>
          <p14:tracePt t="40563" x="1239838" y="5880100"/>
          <p14:tracePt t="40580" x="1239838" y="5892800"/>
          <p14:tracePt t="40643" x="1239838" y="5897563"/>
          <p14:tracePt t="40659" x="1239838" y="5908675"/>
          <p14:tracePt t="40675" x="1246188" y="5908675"/>
          <p14:tracePt t="40683" x="1246188" y="5915025"/>
          <p14:tracePt t="40699" x="1250950" y="5915025"/>
          <p14:tracePt t="40731" x="1257300" y="5915025"/>
          <p14:tracePt t="40771" x="1263650" y="5921375"/>
          <p14:tracePt t="40796" x="1268413" y="5921375"/>
          <p14:tracePt t="40819" x="1274763" y="5921375"/>
          <p14:tracePt t="40835" x="1279525" y="5921375"/>
          <p14:tracePt t="40867" x="1292225" y="5926138"/>
          <p14:tracePt t="40907" x="1296988" y="5926138"/>
          <p14:tracePt t="41139" x="1303338" y="5926138"/>
          <p14:tracePt t="41155" x="1314450" y="5926138"/>
          <p14:tracePt t="41163" x="1457325" y="5949950"/>
          <p14:tracePt t="41180" x="1628775" y="5983288"/>
          <p14:tracePt t="41180" x="2103438" y="6051550"/>
          <p14:tracePt t="41196" x="2600325" y="6103938"/>
          <p14:tracePt t="41213" x="2989263" y="6137275"/>
          <p14:tracePt t="41230" x="3154363" y="6154738"/>
          <p14:tracePt t="41247" x="3194050" y="6154738"/>
          <p14:tracePt t="41539" x="3194050" y="6149975"/>
          <p14:tracePt t="41555" x="3200400" y="6149975"/>
          <p14:tracePt t="41555" x="3206750" y="6137275"/>
          <p14:tracePt t="41573" x="3217863" y="6132513"/>
          <p14:tracePt t="41573" x="3228975" y="6126163"/>
          <p14:tracePt t="41580" x="3240088" y="6121400"/>
          <p14:tracePt t="41597" x="3251200" y="6115050"/>
          <p14:tracePt t="41613" x="3263900" y="6108700"/>
          <p14:tracePt t="41630" x="3268663" y="6108700"/>
          <p14:tracePt t="41647" x="3275013" y="6103938"/>
          <p14:tracePt t="41691" x="3279775" y="6103938"/>
          <p14:tracePt t="41707" x="3279775" y="6092825"/>
          <p14:tracePt t="41715" x="3263900" y="6080125"/>
          <p14:tracePt t="42083" x="3263900" y="6057900"/>
          <p14:tracePt t="42115" x="3268663" y="6046788"/>
          <p14:tracePt t="42147" x="3279775" y="6035675"/>
          <p14:tracePt t="42163" x="3292475" y="6022975"/>
          <p14:tracePt t="42171" x="3297238" y="6018213"/>
          <p14:tracePt t="42179" x="3303588" y="6018213"/>
          <p14:tracePt t="42235" x="3303588" y="6011863"/>
          <p14:tracePt t="42267" x="3308350" y="6007100"/>
          <p14:tracePt t="42331" x="3308350" y="6000750"/>
          <p14:tracePt t="42875" x="3308350" y="5994400"/>
          <p14:tracePt t="42971" x="3308350" y="5989638"/>
          <p14:tracePt t="43043" x="3308350" y="5983288"/>
          <p14:tracePt t="43227" x="3308350" y="5978525"/>
          <p14:tracePt t="43323" x="3303588" y="5972175"/>
          <p14:tracePt t="43355" x="3297238" y="5972175"/>
          <p14:tracePt t="43388" x="3297238" y="5965825"/>
          <p14:tracePt t="43395" x="3297238" y="5954713"/>
          <p14:tracePt t="43419" x="3297238" y="5949950"/>
          <p14:tracePt t="43435" x="3297238" y="5943600"/>
          <p14:tracePt t="43563" x="3297238" y="5937250"/>
          <p14:tracePt t="43667" x="3303588" y="5937250"/>
          <p14:tracePt t="43699" x="3308350" y="5937250"/>
          <p14:tracePt t="43779" x="3314700" y="5937250"/>
          <p14:tracePt t="43787" x="3332163" y="5937250"/>
          <p14:tracePt t="43796" x="3354388" y="5937250"/>
          <p14:tracePt t="43803" x="3406775" y="5937250"/>
          <p14:tracePt t="43813" x="3457575" y="5937250"/>
          <p14:tracePt t="43830" x="3486150" y="5937250"/>
          <p14:tracePt t="43847" x="3503613" y="5937250"/>
          <p14:tracePt t="43863" x="3508375" y="5937250"/>
          <p14:tracePt t="43915" x="3514725" y="5937250"/>
          <p14:tracePt t="43923" x="3525838" y="5937250"/>
          <p14:tracePt t="43932" x="3549650" y="5937250"/>
          <p14:tracePt t="43947" x="3578225" y="5937250"/>
          <p14:tracePt t="43947" x="3640138" y="5937250"/>
          <p14:tracePt t="43963" x="3703638" y="5937250"/>
          <p14:tracePt t="43980" x="3760788" y="5937250"/>
          <p14:tracePt t="43996" x="3800475" y="5937250"/>
          <p14:tracePt t="44013" x="3846513" y="5937250"/>
          <p14:tracePt t="44030" x="3886200" y="5926138"/>
          <p14:tracePt t="44046" x="3932238" y="5921375"/>
          <p14:tracePt t="44063" x="3989388" y="5908675"/>
          <p14:tracePt t="44080" x="4029075" y="5892800"/>
          <p14:tracePt t="44096" x="4064000" y="5875338"/>
          <p14:tracePt t="44113" x="4103688" y="5864225"/>
          <p14:tracePt t="44130" x="4160838" y="5840413"/>
          <p14:tracePt t="44147" x="4183063" y="5829300"/>
          <p14:tracePt t="44163" x="4211638" y="5811838"/>
          <p14:tracePt t="44180" x="4222750" y="5800725"/>
          <p14:tracePt t="44196" x="4240213" y="5789613"/>
          <p14:tracePt t="44214" x="4257675" y="5778500"/>
          <p14:tracePt t="44230" x="4275138" y="5761038"/>
          <p14:tracePt t="44247" x="4297363" y="5743575"/>
          <p14:tracePt t="44263" x="4314825" y="5732463"/>
          <p14:tracePt t="44280" x="4332288" y="5715000"/>
          <p14:tracePt t="44296" x="4337050" y="5703888"/>
          <p14:tracePt t="44313" x="4343400" y="5692775"/>
          <p14:tracePt t="44330" x="4354513" y="5668963"/>
          <p14:tracePt t="44347" x="4354513" y="5657850"/>
          <p14:tracePt t="44363" x="4360863" y="5640388"/>
          <p14:tracePt t="44380" x="4360863" y="5635625"/>
          <p14:tracePt t="44396" x="4360863" y="5618163"/>
          <p14:tracePt t="44413" x="4354513" y="5607050"/>
          <p14:tracePt t="44430" x="4337050" y="5589588"/>
          <p14:tracePt t="44446" x="4314825" y="5561013"/>
          <p14:tracePt t="44463" x="4275138" y="5537200"/>
          <p14:tracePt t="44480" x="4217988" y="5508625"/>
          <p14:tracePt t="44496" x="4149725" y="5486400"/>
          <p14:tracePt t="44513" x="4103688" y="5475288"/>
          <p14:tracePt t="44530" x="4040188" y="5464175"/>
          <p14:tracePt t="44547" x="4000500" y="5457825"/>
          <p14:tracePt t="44563" x="3949700" y="5451475"/>
          <p14:tracePt t="44580" x="3897313" y="5451475"/>
          <p14:tracePt t="44596" x="3835400" y="5451475"/>
          <p14:tracePt t="44613" x="3754438" y="5446713"/>
          <p14:tracePt t="44630" x="3663950" y="5446713"/>
          <p14:tracePt t="44646" x="3578225" y="5446713"/>
          <p14:tracePt t="44664" x="3514725" y="5446713"/>
          <p14:tracePt t="44681" x="3468688" y="5446713"/>
          <p14:tracePt t="44696" x="3440113" y="5451475"/>
          <p14:tracePt t="44713" x="3411538" y="5464175"/>
          <p14:tracePt t="44730" x="3394075" y="5480050"/>
          <p14:tracePt t="44746" x="3349625" y="5526088"/>
          <p14:tracePt t="44763" x="3308350" y="5554663"/>
          <p14:tracePt t="44780" x="3263900" y="5594350"/>
          <p14:tracePt t="44813" x="3251200" y="5618163"/>
          <p14:tracePt t="44830" x="3240088" y="5640388"/>
          <p14:tracePt t="44846" x="3240088" y="5675313"/>
          <p14:tracePt t="44863" x="3240088" y="5697538"/>
          <p14:tracePt t="44880" x="3240088" y="5721350"/>
          <p14:tracePt t="44896" x="3246438" y="5726113"/>
          <p14:tracePt t="44913" x="3251200" y="5732463"/>
          <p14:tracePt t="44930" x="3263900" y="5737225"/>
          <p14:tracePt t="44946" x="3321050" y="5761038"/>
          <p14:tracePt t="44963" x="3378200" y="5783263"/>
          <p14:tracePt t="44980" x="3497263" y="5811838"/>
          <p14:tracePt t="44996" x="3657600" y="5846763"/>
          <p14:tracePt t="45013" x="3789363" y="5868988"/>
          <p14:tracePt t="45030" x="3897313" y="5875338"/>
          <p14:tracePt t="45047" x="3965575" y="5875338"/>
          <p14:tracePt t="45063" x="4006850" y="5875338"/>
          <p14:tracePt t="45080" x="4022725" y="5868988"/>
          <p14:tracePt t="45097" x="4046538" y="5857875"/>
          <p14:tracePt t="45113" x="4064000" y="5846763"/>
          <p14:tracePt t="45130" x="4114800" y="5822950"/>
          <p14:tracePt t="45147" x="4160838" y="5807075"/>
          <p14:tracePt t="45165" x="4200525" y="5783263"/>
          <p14:tracePt t="45180" x="4246563" y="5765800"/>
          <p14:tracePt t="45196" x="4279900" y="5743575"/>
          <p14:tracePt t="45213" x="4314825" y="5721350"/>
          <p14:tracePt t="45230" x="4332288" y="5703888"/>
          <p14:tracePt t="45246" x="4349750" y="5680075"/>
          <p14:tracePt t="45263" x="4360863" y="5664200"/>
          <p14:tracePt t="45280" x="4365625" y="5646738"/>
          <p14:tracePt t="45297" x="4371975" y="5635625"/>
          <p14:tracePt t="45313" x="4383088" y="5622925"/>
          <p14:tracePt t="45330" x="4389438" y="5618163"/>
          <p14:tracePt t="45347" x="4394200" y="5611813"/>
          <p14:tracePt t="45363" x="4400550" y="5600700"/>
          <p14:tracePt t="45379" x="4406900" y="5600700"/>
          <p14:tracePt t="45418" x="4411663" y="5594350"/>
          <p14:tracePt t="45563" x="4411663" y="5600700"/>
          <p14:tracePt t="45573" x="4411663" y="5629275"/>
          <p14:tracePt t="45579" x="4406900" y="5680075"/>
          <p14:tracePt t="45596" x="4394200" y="5715000"/>
          <p14:tracePt t="45597" x="4378325" y="5794375"/>
          <p14:tracePt t="45613" x="4354513" y="5868988"/>
          <p14:tracePt t="45629" x="4343400" y="5932488"/>
          <p14:tracePt t="45646" x="4337050" y="5972175"/>
          <p14:tracePt t="45664" x="4332288" y="5989638"/>
          <p14:tracePt t="45680" x="4332288" y="6000750"/>
          <p14:tracePt t="45802" x="4337050" y="5994400"/>
          <p14:tracePt t="45810" x="4343400" y="5994400"/>
          <p14:tracePt t="45829" x="4349750" y="5983288"/>
          <p14:tracePt t="45830" x="4354513" y="5965825"/>
          <p14:tracePt t="45846" x="4360863" y="5937250"/>
          <p14:tracePt t="45863" x="4371975" y="5897563"/>
          <p14:tracePt t="45880" x="4383088" y="5851525"/>
          <p14:tracePt t="45896" x="4394200" y="5811838"/>
          <p14:tracePt t="45913" x="4400550" y="5765800"/>
          <p14:tracePt t="45930" x="4406900" y="5726113"/>
          <p14:tracePt t="45947" x="4411663" y="5686425"/>
          <p14:tracePt t="45963" x="4418013" y="5675313"/>
          <p14:tracePt t="45980" x="4418013" y="5664200"/>
          <p14:tracePt t="46226" x="4418013" y="5668963"/>
          <p14:tracePt t="46243" x="4411663" y="5680075"/>
          <p14:tracePt t="46247" x="4406900" y="5686425"/>
          <p14:tracePt t="46263" x="4400550" y="5697538"/>
          <p14:tracePt t="46263" x="4383088" y="5754688"/>
          <p14:tracePt t="46280" x="4365625" y="5783263"/>
          <p14:tracePt t="46296" x="4349750" y="5822950"/>
          <p14:tracePt t="46314" x="4337050" y="5864225"/>
          <p14:tracePt t="46330" x="4332288" y="5908675"/>
          <p14:tracePt t="46347" x="4332288" y="5921375"/>
          <p14:tracePt t="46363" x="4332288" y="5926138"/>
          <p14:tracePt t="46507" x="4343400" y="5926138"/>
          <p14:tracePt t="46511" x="4354513" y="5908675"/>
          <p14:tracePt t="46530" x="4360863" y="5908675"/>
          <p14:tracePt t="46531" x="4365625" y="5903913"/>
          <p14:tracePt t="46546" x="4378325" y="5892800"/>
          <p14:tracePt t="46563" x="4389438" y="5880100"/>
          <p14:tracePt t="46580" x="4400550" y="5868988"/>
          <p14:tracePt t="46597" x="4400550" y="5846763"/>
          <p14:tracePt t="46613" x="4406900" y="5835650"/>
          <p14:tracePt t="46630" x="4411663" y="5822950"/>
          <p14:tracePt t="46778" x="4406900" y="5822950"/>
          <p14:tracePt t="46795" x="4400550" y="5829300"/>
          <p14:tracePt t="46810" x="4394200" y="5835650"/>
          <p14:tracePt t="46834" x="4383088" y="5835650"/>
          <p14:tracePt t="46850" x="4371975" y="5840413"/>
          <p14:tracePt t="46866" x="4360863" y="5846763"/>
          <p14:tracePt t="46866" x="4360863" y="5851525"/>
          <p14:tracePt t="46883" x="4354513" y="5857875"/>
          <p14:tracePt t="46891" x="4343400" y="5857875"/>
          <p14:tracePt t="46899" x="4332288" y="5875338"/>
          <p14:tracePt t="46913" x="4321175" y="5880100"/>
          <p14:tracePt t="46930" x="4279900" y="5908675"/>
          <p14:tracePt t="46947" x="4194175" y="5943600"/>
          <p14:tracePt t="46963" x="4057650" y="5989638"/>
          <p14:tracePt t="46980" x="3857625" y="6057900"/>
          <p14:tracePt t="46996" x="3600450" y="6126163"/>
          <p14:tracePt t="47013" x="3303588" y="6194425"/>
          <p14:tracePt t="47030" x="3035300" y="6240463"/>
          <p14:tracePt t="47046" x="2743200" y="6275388"/>
          <p14:tracePt t="47063" x="2371725" y="6292850"/>
          <p14:tracePt t="47080" x="1989138" y="6303963"/>
          <p14:tracePt t="47096" x="1679575" y="6326188"/>
          <p14:tracePt t="47096" x="1560513" y="6326188"/>
          <p14:tracePt t="47115" x="1474788" y="6326188"/>
          <p14:tracePt t="47129" x="1343025" y="6326188"/>
          <p14:tracePt t="47147" x="1325563" y="6326188"/>
          <p14:tracePt t="47274" x="1320800" y="6321425"/>
          <p14:tracePt t="47290" x="1320800" y="6315075"/>
          <p14:tracePt t="47298" x="1314450" y="6315075"/>
          <p14:tracePt t="47313" x="1303338" y="6308725"/>
          <p14:tracePt t="47313" x="1292225" y="6286500"/>
          <p14:tracePt t="47330" x="1285875" y="6269038"/>
          <p14:tracePt t="47346" x="1279525" y="6235700"/>
          <p14:tracePt t="47363" x="1279525" y="6218238"/>
          <p14:tracePt t="47380" x="1279525" y="6200775"/>
          <p14:tracePt t="47396" x="1279525" y="6189663"/>
          <p14:tracePt t="47413" x="1279525" y="6178550"/>
          <p14:tracePt t="47970" x="1279525" y="6172200"/>
          <p14:tracePt t="47995" x="1285875" y="6172200"/>
          <p14:tracePt t="47996" x="1292225" y="6172200"/>
          <p14:tracePt t="48018" x="1296988" y="6172200"/>
          <p14:tracePt t="48026" x="1308100" y="6165850"/>
          <p14:tracePt t="48029" x="1320800" y="6165850"/>
          <p14:tracePt t="48046" x="1349375" y="6165850"/>
          <p14:tracePt t="48063" x="1508125" y="6172200"/>
          <p14:tracePt t="48080" x="1817688" y="6207125"/>
          <p14:tracePt t="48096" x="2228850" y="6257925"/>
          <p14:tracePt t="48113" x="2628900" y="6297613"/>
          <p14:tracePt t="48130" x="3108325" y="6350000"/>
          <p14:tracePt t="48147" x="3303588" y="6365875"/>
          <p14:tracePt t="48163" x="3446463" y="6378575"/>
          <p14:tracePt t="48180" x="3525838" y="6372225"/>
          <p14:tracePt t="48196" x="3560763" y="6361113"/>
          <p14:tracePt t="48213" x="3617913" y="6321425"/>
          <p14:tracePt t="48230" x="3675063" y="6257925"/>
          <p14:tracePt t="48246" x="3686175" y="6183313"/>
          <p14:tracePt t="48263" x="3686175" y="6097588"/>
          <p14:tracePt t="48314" x="3686175" y="6092825"/>
          <p14:tracePt t="48794" x="3721100" y="6035675"/>
          <p14:tracePt t="48806" x="3778250" y="5965825"/>
          <p14:tracePt t="48810" x="3817938" y="5875338"/>
          <p14:tracePt t="48818" x="3886200" y="5703888"/>
          <p14:tracePt t="48830" x="3932238" y="5526088"/>
          <p14:tracePt t="48847" x="3949700" y="5365750"/>
          <p14:tracePt t="48863" x="3965575" y="5218113"/>
          <p14:tracePt t="48879" x="3971925" y="5080000"/>
          <p14:tracePt t="48896" x="3978275" y="4965700"/>
          <p14:tracePt t="48913" x="3994150" y="4875213"/>
          <p14:tracePt t="48930" x="4006850" y="4789488"/>
          <p14:tracePt t="48946" x="4051300" y="4664075"/>
          <p14:tracePt t="48963" x="4086225" y="4578350"/>
          <p14:tracePt t="48980" x="4125913" y="4479925"/>
          <p14:tracePt t="48996" x="4183063" y="4389438"/>
          <p14:tracePt t="49013" x="4240213" y="4264025"/>
          <p14:tracePt t="49030" x="4297363" y="4132263"/>
          <p14:tracePt t="49046" x="4343400" y="4000500"/>
          <p14:tracePt t="49063" x="4383088" y="3868738"/>
          <p14:tracePt t="49079" x="4422775" y="3778250"/>
          <p14:tracePt t="49096" x="4457700" y="3749675"/>
          <p14:tracePt t="49113" x="4479925" y="3749675"/>
          <p14:tracePt t="49194" x="4486275" y="3749675"/>
          <p14:tracePt t="49338" x="4514850" y="3725863"/>
          <p14:tracePt t="49356" x="4521200" y="3721100"/>
          <p14:tracePt t="49356" x="4521200" y="3714750"/>
          <p14:tracePt t="49363" x="4525963" y="3703638"/>
          <p14:tracePt t="49379" x="4543425" y="3686175"/>
          <p14:tracePt t="49396" x="4583113" y="3657600"/>
          <p14:tracePt t="49413" x="4657725" y="3611563"/>
          <p14:tracePt t="49429" x="4754563" y="3571875"/>
          <p14:tracePt t="49446" x="4829175" y="3543300"/>
          <p14:tracePt t="49463" x="4868863" y="3532188"/>
          <p14:tracePt t="49479" x="4879975" y="3521075"/>
          <p14:tracePt t="49496" x="4908550" y="3508375"/>
          <p14:tracePt t="49513" x="4949825" y="3497263"/>
          <p14:tracePt t="49529" x="5018088" y="3463925"/>
          <p14:tracePt t="49546" x="5075238" y="3446463"/>
          <p14:tracePt t="49563" x="5132388" y="3422650"/>
          <p14:tracePt t="49579" x="5172075" y="3406775"/>
          <p14:tracePt t="49596" x="5207000" y="3389313"/>
          <p14:tracePt t="49614" x="5246688" y="3365500"/>
          <p14:tracePt t="49630" x="5280025" y="3349625"/>
          <p14:tracePt t="49647" x="5314950" y="3332163"/>
          <p14:tracePt t="49663" x="5332413" y="3321050"/>
          <p14:tracePt t="49680" x="5354638" y="3321050"/>
          <p14:tracePt t="49696" x="5360988" y="3321050"/>
          <p14:tracePt t="49713" x="5389563" y="3321050"/>
          <p14:tracePt t="49729" x="5457825" y="3360738"/>
          <p14:tracePt t="49746" x="5508625" y="3382963"/>
          <p14:tracePt t="49763" x="5543550" y="3406775"/>
          <p14:tracePt t="49779" x="5572125" y="3435350"/>
          <p14:tracePt t="49796" x="5629275" y="3479800"/>
          <p14:tracePt t="49813" x="5664200" y="3521075"/>
          <p14:tracePt t="49829" x="5664200" y="3525838"/>
          <p14:tracePt t="49846" x="5664200" y="3536950"/>
          <p14:tracePt t="49863" x="5664200" y="3543300"/>
          <p14:tracePt t="49930" x="5668963" y="3543300"/>
          <p14:tracePt t="49938" x="5675313" y="3536950"/>
          <p14:tracePt t="49946" x="5680075" y="3525838"/>
          <p14:tracePt t="49947" x="5703888" y="3497263"/>
          <p14:tracePt t="49963" x="5737225" y="3435350"/>
          <p14:tracePt t="49980" x="5765800" y="3378200"/>
          <p14:tracePt t="49996" x="5800725" y="3303588"/>
          <p14:tracePt t="50013" x="5829300" y="3235325"/>
          <p14:tracePt t="50029" x="5840413" y="3189288"/>
          <p14:tracePt t="50047" x="5851525" y="3149600"/>
          <p14:tracePt t="50063" x="5851525" y="3121025"/>
          <p14:tracePt t="50079" x="5857875" y="3079750"/>
          <p14:tracePt t="50096" x="5864225" y="3046413"/>
          <p14:tracePt t="50113" x="5864225" y="3000375"/>
          <p14:tracePt t="50129" x="5864225" y="2925763"/>
          <p14:tracePt t="50147" x="5851525" y="2874963"/>
          <p14:tracePt t="50147" x="0" y="0"/>
        </p14:tracePtLst>
        <p14:tracePtLst>
          <p14:tracePt t="51300" x="5251450" y="2000250"/>
          <p14:tracePt t="51418" x="5246688" y="2017713"/>
          <p14:tracePt t="51426" x="5235575" y="2051050"/>
          <p14:tracePt t="51429" x="5207000" y="2114550"/>
          <p14:tracePt t="51446" x="5194300" y="2189163"/>
          <p14:tracePt t="51463" x="5178425" y="2263775"/>
          <p14:tracePt t="51479" x="5165725" y="2325688"/>
          <p14:tracePt t="51496" x="5149850" y="2365375"/>
          <p14:tracePt t="51513" x="5137150" y="2411413"/>
          <p14:tracePt t="51529" x="5108575" y="2468563"/>
          <p14:tracePt t="51547" x="5029200" y="2622550"/>
          <p14:tracePt t="51564" x="4978400" y="2749550"/>
          <p14:tracePt t="51580" x="4937125" y="2892425"/>
          <p14:tracePt t="51597" x="4908550" y="3040063"/>
          <p14:tracePt t="51613" x="4892675" y="3189288"/>
          <p14:tracePt t="51630" x="4886325" y="3332163"/>
          <p14:tracePt t="51647" x="4868863" y="3475038"/>
          <p14:tracePt t="51664" x="4840288" y="3594100"/>
          <p14:tracePt t="51680" x="4811713" y="3651250"/>
          <p14:tracePt t="51697" x="4794250" y="3675063"/>
          <p14:tracePt t="51714" x="4789488" y="3697288"/>
          <p14:tracePt t="51730" x="4765675" y="3743325"/>
          <p14:tracePt t="51748" x="4754563" y="3778250"/>
          <p14:tracePt t="51764" x="4743450" y="3811588"/>
          <p14:tracePt t="51780" x="4732338" y="3840163"/>
          <p14:tracePt t="51797" x="4732338" y="3863975"/>
          <p14:tracePt t="51814" x="4732338" y="3879850"/>
          <p14:tracePt t="51830" x="4732338" y="3897313"/>
          <p14:tracePt t="51847" x="4737100" y="3903663"/>
          <p14:tracePt t="51864" x="4749800" y="3903663"/>
          <p14:tracePt t="51880" x="4772025" y="3908425"/>
          <p14:tracePt t="51897" x="4822825" y="3908425"/>
          <p14:tracePt t="51914" x="4914900" y="3903663"/>
          <p14:tracePt t="51930" x="5018088" y="3892550"/>
          <p14:tracePt t="51947" x="5189538" y="3835400"/>
          <p14:tracePt t="51964" x="5314950" y="3743325"/>
          <p14:tracePt t="51980" x="5418138" y="3617913"/>
          <p14:tracePt t="51997" x="5475288" y="3468688"/>
          <p14:tracePt t="52014" x="5497513" y="3321050"/>
          <p14:tracePt t="52030" x="5497513" y="3189288"/>
          <p14:tracePt t="52047" x="5468938" y="3086100"/>
          <p14:tracePt t="52064" x="5440363" y="2994025"/>
          <p14:tracePt t="52080" x="5383213" y="2892425"/>
          <p14:tracePt t="52097" x="5337175" y="2800350"/>
          <p14:tracePt t="52114" x="5303838" y="2743200"/>
          <p14:tracePt t="52130" x="5280025" y="2708275"/>
          <p14:tracePt t="52130" x="5275263" y="2697163"/>
          <p14:tracePt t="52147" x="5251450" y="2668588"/>
          <p14:tracePt t="52164" x="5246688" y="2640013"/>
          <p14:tracePt t="52181" x="5235575" y="2635250"/>
          <p14:tracePt t="52197" x="5229225" y="2628900"/>
          <p14:tracePt t="52213" x="5229225" y="2622550"/>
          <p14:tracePt t="52259" x="5218113" y="2622550"/>
          <p14:tracePt t="52273" x="5207000" y="2628900"/>
          <p14:tracePt t="52275" x="5178425" y="2651125"/>
          <p14:tracePt t="52283" x="5080000" y="2692400"/>
          <p14:tracePt t="52297" x="4965700" y="2771775"/>
          <p14:tracePt t="52314" x="4864100" y="2851150"/>
          <p14:tracePt t="52330" x="4789488" y="2949575"/>
          <p14:tracePt t="52347" x="4772025" y="2989263"/>
          <p14:tracePt t="52364" x="4760913" y="3028950"/>
          <p14:tracePt t="52380" x="4749800" y="3074988"/>
          <p14:tracePt t="52397" x="4737100" y="3154363"/>
          <p14:tracePt t="52414" x="4725988" y="3275013"/>
          <p14:tracePt t="52430" x="4721225" y="3411538"/>
          <p14:tracePt t="52447" x="4721225" y="3521075"/>
          <p14:tracePt t="52464" x="4725988" y="3600450"/>
          <p14:tracePt t="52480" x="4754563" y="3651250"/>
          <p14:tracePt t="52498" x="4789488" y="3686175"/>
          <p14:tracePt t="52514" x="4835525" y="3714750"/>
          <p14:tracePt t="52530" x="4897438" y="3736975"/>
          <p14:tracePt t="52547" x="4932363" y="3760788"/>
          <p14:tracePt t="52565" x="4972050" y="3778250"/>
          <p14:tracePt t="52580" x="4994275" y="3783013"/>
          <p14:tracePt t="52597" x="5029200" y="3794125"/>
          <p14:tracePt t="52614" x="5068888" y="3794125"/>
          <p14:tracePt t="52630" x="5121275" y="3794125"/>
          <p14:tracePt t="52646" x="5172075" y="3765550"/>
          <p14:tracePt t="52664" x="5218113" y="3697288"/>
          <p14:tracePt t="52680" x="5264150" y="3600450"/>
          <p14:tracePt t="52697" x="5292725" y="3468688"/>
          <p14:tracePt t="52714" x="5303838" y="3303588"/>
          <p14:tracePt t="52730" x="5257800" y="3040063"/>
          <p14:tracePt t="52747" x="5222875" y="2943225"/>
          <p14:tracePt t="52764" x="5211763" y="2921000"/>
          <p14:tracePt t="52780" x="5211763" y="2914650"/>
          <p14:tracePt t="52867" x="5211763" y="2908300"/>
          <p14:tracePt t="52875" x="5211763" y="2886075"/>
          <p14:tracePt t="52882" x="5207000" y="2846388"/>
          <p14:tracePt t="52897" x="5207000" y="2794000"/>
          <p14:tracePt t="52897" x="5207000" y="2725738"/>
          <p14:tracePt t="52913" x="5222875" y="2640013"/>
          <p14:tracePt t="52930" x="5246688" y="2565400"/>
          <p14:tracePt t="52930" x="5264150" y="2532063"/>
          <p14:tracePt t="52963" x="5286375" y="2468563"/>
          <p14:tracePt t="52964" x="5314950" y="2411413"/>
          <p14:tracePt t="52980" x="5337175" y="2360613"/>
          <p14:tracePt t="52997" x="5360988" y="2320925"/>
          <p14:tracePt t="53014" x="5378450" y="2297113"/>
          <p14:tracePt t="53030" x="5383213" y="2274888"/>
          <p14:tracePt t="53047" x="5383213" y="2263775"/>
          <p14:tracePt t="53123" x="5383213" y="2279650"/>
          <p14:tracePt t="53131" x="5383213" y="2393950"/>
          <p14:tracePt t="53146" x="5383213" y="2611438"/>
          <p14:tracePt t="53163" x="5360988" y="2782888"/>
          <p14:tracePt t="53164" x="5314950" y="3178175"/>
          <p14:tracePt t="53181" x="5268913" y="3651250"/>
          <p14:tracePt t="53197" x="5246688" y="4057650"/>
          <p14:tracePt t="53214" x="5246688" y="4275138"/>
          <p14:tracePt t="53230" x="5280025" y="4440238"/>
          <p14:tracePt t="53247" x="5308600" y="4554538"/>
          <p14:tracePt t="53264" x="5332413" y="4618038"/>
          <p14:tracePt t="53280" x="5337175" y="4657725"/>
          <p14:tracePt t="53297" x="5337175" y="4675188"/>
          <p14:tracePt t="53314" x="5343525" y="4697413"/>
          <p14:tracePt t="53403" x="5343525" y="4703763"/>
          <p14:tracePt t="53427" x="5343525" y="4714875"/>
          <p14:tracePt t="53440" x="5343525" y="4732338"/>
          <p14:tracePt t="53446" x="5343525" y="4754563"/>
          <p14:tracePt t="53447" x="5337175" y="4822825"/>
          <p14:tracePt t="53463" x="5332413" y="4914900"/>
          <p14:tracePt t="53480" x="5326063" y="4983163"/>
          <p14:tracePt t="53497" x="5326063" y="5018088"/>
          <p14:tracePt t="53514" x="5326063" y="5029200"/>
          <p14:tracePt t="53530" x="5326063" y="5046663"/>
          <p14:tracePt t="53547" x="5326063" y="5051425"/>
          <p14:tracePt t="53603" x="5332413" y="5051425"/>
          <p14:tracePt t="53619" x="5343525" y="5046663"/>
          <p14:tracePt t="53651" x="5349875" y="5046663"/>
          <p14:tracePt t="53755" x="5354638" y="5046663"/>
          <p14:tracePt t="53779" x="5354638" y="5040313"/>
          <p14:tracePt t="53787" x="5360988" y="5040313"/>
          <p14:tracePt t="53795" x="5365750" y="5035550"/>
          <p14:tracePt t="53843" x="5372100" y="5029200"/>
          <p14:tracePt t="53851" x="5383213" y="5029200"/>
          <p14:tracePt t="53859" x="5400675" y="5022850"/>
          <p14:tracePt t="53867" x="5435600" y="5018088"/>
          <p14:tracePt t="53880" x="5480050" y="5011738"/>
          <p14:tracePt t="53897" x="5543550" y="5006975"/>
          <p14:tracePt t="53914" x="5600700" y="5006975"/>
          <p14:tracePt t="53930" x="5715000" y="5018088"/>
          <p14:tracePt t="53948" x="5822950" y="5040313"/>
          <p14:tracePt t="53964" x="5972175" y="5057775"/>
          <p14:tracePt t="53980" x="6149975" y="5068888"/>
          <p14:tracePt t="53997" x="6326188" y="5080000"/>
          <p14:tracePt t="54013" x="6480175" y="5086350"/>
          <p14:tracePt t="54030" x="6640513" y="5126038"/>
          <p14:tracePt t="54047" x="6846888" y="5189538"/>
          <p14:tracePt t="54063" x="7137400" y="5246688"/>
          <p14:tracePt t="54080" x="7412038" y="5275263"/>
          <p14:tracePt t="54097" x="7623175" y="5275263"/>
          <p14:tracePt t="54114" x="7800975" y="5257800"/>
          <p14:tracePt t="54130" x="7989888" y="5240338"/>
          <p14:tracePt t="54147" x="8104188" y="5240338"/>
          <p14:tracePt t="54163" x="8223250" y="5229225"/>
          <p14:tracePt t="54180" x="8315325" y="5207000"/>
          <p14:tracePt t="54197" x="8389938" y="5183188"/>
          <p14:tracePt t="54214" x="8451850" y="5172075"/>
          <p14:tracePt t="54230" x="8543925" y="5165725"/>
          <p14:tracePt t="54248" x="8669338" y="5165725"/>
          <p14:tracePt t="54263" x="8818563" y="5165725"/>
          <p14:tracePt t="54280" x="8961438" y="5165725"/>
          <p14:tracePt t="54297" x="9075738" y="5143500"/>
          <p14:tracePt t="54314" x="9137650" y="5121275"/>
          <p14:tracePt t="54330" x="9137650" y="5080000"/>
          <p14:tracePt t="54347" x="9137650" y="5046663"/>
          <p14:tracePt t="54363" x="9137650" y="5018088"/>
          <p14:tracePt t="54380" x="9137650" y="5000625"/>
          <p14:tracePt t="54396" x="9137650" y="4989513"/>
          <p14:tracePt t="54413" x="9137650" y="4978400"/>
          <p14:tracePt t="54430" x="9126538" y="4972050"/>
          <p14:tracePt t="54447" x="9109075" y="4972050"/>
          <p14:tracePt t="54463" x="9069388" y="4965700"/>
          <p14:tracePt t="54480" x="8966200" y="4965700"/>
          <p14:tracePt t="54497" x="8772525" y="4954588"/>
          <p14:tracePt t="54513" x="8440738" y="4943475"/>
          <p14:tracePt t="54530" x="7915275" y="4949825"/>
          <p14:tracePt t="54547" x="7600950" y="4978400"/>
          <p14:tracePt t="54563" x="7332663" y="5000625"/>
          <p14:tracePt t="54580" x="7092950" y="5022850"/>
          <p14:tracePt t="54597" x="6897688" y="5040313"/>
          <p14:tracePt t="54613" x="6743700" y="5051425"/>
          <p14:tracePt t="54631" x="6594475" y="5046663"/>
          <p14:tracePt t="54647" x="6475413" y="5040313"/>
          <p14:tracePt t="54664" x="6383338" y="5029200"/>
          <p14:tracePt t="54680" x="6303963" y="5018088"/>
          <p14:tracePt t="54697" x="6207125" y="5011738"/>
          <p14:tracePt t="54713" x="6086475" y="5011738"/>
          <p14:tracePt t="54730" x="5892800" y="5011738"/>
          <p14:tracePt t="54747" x="5754688" y="5022850"/>
          <p14:tracePt t="54764" x="5635625" y="5022850"/>
          <p14:tracePt t="54780" x="5537200" y="5022850"/>
          <p14:tracePt t="54797" x="5486400" y="5022850"/>
          <p14:tracePt t="54813" x="5475288" y="5022850"/>
          <p14:tracePt t="54923" x="5480050" y="5018088"/>
          <p14:tracePt t="54931" x="5486400" y="5011738"/>
          <p14:tracePt t="54931" x="5508625" y="5000625"/>
          <p14:tracePt t="54947" x="5543550" y="4989513"/>
          <p14:tracePt t="54963" x="5618163" y="4983163"/>
          <p14:tracePt t="54980" x="5778500" y="4989513"/>
          <p14:tracePt t="54998" x="6069013" y="5018088"/>
          <p14:tracePt t="55013" x="6451600" y="5040313"/>
          <p14:tracePt t="55030" x="6851650" y="5040313"/>
          <p14:tracePt t="55047" x="7194550" y="5035550"/>
          <p14:tracePt t="55064" x="7504113" y="5040313"/>
          <p14:tracePt t="55080" x="7708900" y="5064125"/>
          <p14:tracePt t="55097" x="7858125" y="5080000"/>
          <p14:tracePt t="55113" x="7926388" y="5092700"/>
          <p14:tracePt t="55130" x="7937500" y="5092700"/>
          <p14:tracePt t="55196" x="7937500" y="5097463"/>
          <p14:tracePt t="55212" x="7954963" y="5108575"/>
          <p14:tracePt t="55219" x="7966075" y="5114925"/>
          <p14:tracePt t="55224" x="7972425" y="5121275"/>
          <p14:tracePt t="55230" x="7983538" y="5126038"/>
          <p14:tracePt t="55247" x="7989888" y="5126038"/>
          <p14:tracePt t="55387" x="7989888" y="5121275"/>
          <p14:tracePt t="55395" x="7989888" y="5103813"/>
          <p14:tracePt t="55406" x="7989888" y="5086350"/>
          <p14:tracePt t="55411" x="7972425" y="5051425"/>
          <p14:tracePt t="55419" x="7897813" y="4908550"/>
          <p14:tracePt t="55430" x="7772400" y="4725988"/>
          <p14:tracePt t="55447" x="7600950" y="4497388"/>
          <p14:tracePt t="55463" x="7435850" y="4303713"/>
          <p14:tracePt t="55480" x="7246938" y="4057650"/>
          <p14:tracePt t="55497" x="7051675" y="3778250"/>
          <p14:tracePt t="55513" x="6875463" y="3497263"/>
          <p14:tracePt t="55530" x="6629400" y="3165475"/>
          <p14:tracePt t="55547" x="6497638" y="3017838"/>
          <p14:tracePt t="55563" x="6383338" y="2908300"/>
          <p14:tracePt t="55580" x="6264275" y="2806700"/>
          <p14:tracePt t="55597" x="6154738" y="2720975"/>
          <p14:tracePt t="55613" x="6064250" y="2646363"/>
          <p14:tracePt t="55630" x="6011863" y="2593975"/>
          <p14:tracePt t="55646" x="5965825" y="2543175"/>
          <p14:tracePt t="55663" x="5926138" y="2492375"/>
          <p14:tracePt t="55679" x="5897563" y="2457450"/>
          <p14:tracePt t="55696" x="5886450" y="2428875"/>
          <p14:tracePt t="55713" x="5868988" y="2400300"/>
          <p14:tracePt t="55729" x="5851525" y="2365375"/>
          <p14:tracePt t="55747" x="5835650" y="2336800"/>
          <p14:tracePt t="55763" x="5822950" y="2308225"/>
          <p14:tracePt t="55780" x="5818188" y="2297113"/>
          <p14:tracePt t="55797" x="5807075" y="2279650"/>
          <p14:tracePt t="55813" x="5800725" y="2268538"/>
          <p14:tracePt t="55830" x="5800725" y="2263775"/>
          <p14:tracePt t="55847" x="5794375" y="2263775"/>
          <p14:tracePt t="55863" x="5794375" y="2251075"/>
          <p14:tracePt t="55880" x="5789613" y="2246313"/>
          <p14:tracePt t="56028" x="5789613" y="2257425"/>
          <p14:tracePt t="56035" x="5789613" y="2263775"/>
          <p14:tracePt t="56043" x="5800725" y="2286000"/>
          <p14:tracePt t="56049" x="5829300" y="2343150"/>
          <p14:tracePt t="56063" x="5897563" y="2463800"/>
          <p14:tracePt t="56080" x="5994400" y="2606675"/>
          <p14:tracePt t="56097" x="6154738" y="2817813"/>
          <p14:tracePt t="56113" x="6350000" y="3063875"/>
          <p14:tracePt t="56130" x="6664325" y="3429000"/>
          <p14:tracePt t="56148" x="6807200" y="3589338"/>
          <p14:tracePt t="56164" x="6926263" y="3714750"/>
          <p14:tracePt t="56180" x="7029450" y="3822700"/>
          <p14:tracePt t="56197" x="7126288" y="3925888"/>
          <p14:tracePt t="56214" x="7235825" y="4011613"/>
          <p14:tracePt t="56230" x="7361238" y="4097338"/>
          <p14:tracePt t="56247" x="7458075" y="4165600"/>
          <p14:tracePt t="56264" x="7543800" y="4200525"/>
          <p14:tracePt t="56280" x="7629525" y="4235450"/>
          <p14:tracePt t="56297" x="7726363" y="4279900"/>
          <p14:tracePt t="56314" x="7829550" y="4325938"/>
          <p14:tracePt t="56330" x="7950200" y="4394200"/>
          <p14:tracePt t="56347" x="8029575" y="4446588"/>
          <p14:tracePt t="56363" x="8115300" y="4503738"/>
          <p14:tracePt t="56380" x="8218488" y="4572000"/>
          <p14:tracePt t="56397" x="8304213" y="4640263"/>
          <p14:tracePt t="56413" x="8383588" y="4686300"/>
          <p14:tracePt t="56430" x="8458200" y="4737100"/>
          <p14:tracePt t="56447" x="8509000" y="4778375"/>
          <p14:tracePt t="56463" x="8555038" y="4806950"/>
          <p14:tracePt t="56480" x="8566150" y="4822825"/>
          <p14:tracePt t="56497" x="8572500" y="4829175"/>
          <p14:tracePt t="56513" x="8572500" y="4840288"/>
          <p14:tracePt t="56530" x="8566150" y="4868863"/>
          <p14:tracePt t="56547" x="8543925" y="4903788"/>
          <p14:tracePt t="56563" x="8515350" y="4943475"/>
          <p14:tracePt t="56580" x="8480425" y="4983163"/>
          <p14:tracePt t="56596" x="8429625" y="5029200"/>
          <p14:tracePt t="56614" x="8332788" y="5086350"/>
          <p14:tracePt t="56630" x="8189913" y="5154613"/>
          <p14:tracePt t="56647" x="8007350" y="5235575"/>
          <p14:tracePt t="56663" x="7754938" y="5321300"/>
          <p14:tracePt t="56680" x="7435850" y="5429250"/>
          <p14:tracePt t="56697" x="7075488" y="5532438"/>
          <p14:tracePt t="56714" x="6635750" y="5600700"/>
          <p14:tracePt t="56730" x="5961063" y="5651500"/>
          <p14:tracePt t="56747" x="5686425" y="5680075"/>
          <p14:tracePt t="56763" x="5514975" y="5721350"/>
          <p14:tracePt t="56780" x="5389563" y="5732463"/>
          <p14:tracePt t="56797" x="5297488" y="5732463"/>
          <p14:tracePt t="56813" x="5207000" y="5708650"/>
          <p14:tracePt t="56830" x="5121275" y="5680075"/>
          <p14:tracePt t="56847" x="5075238" y="5675313"/>
          <p14:tracePt t="56863" x="5046663" y="5675313"/>
          <p14:tracePt t="56880" x="5011738" y="5675313"/>
          <p14:tracePt t="56897" x="4943475" y="5675313"/>
          <p14:tracePt t="56913" x="4732338" y="5622925"/>
          <p14:tracePt t="56931" x="4618038" y="5578475"/>
          <p14:tracePt t="56931" x="4486275" y="5514975"/>
          <p14:tracePt t="56947" x="4178300" y="5411788"/>
          <p14:tracePt t="56963" x="3879850" y="5332413"/>
          <p14:tracePt t="56980" x="3703638" y="5292725"/>
          <p14:tracePt t="56997" x="3554413" y="5275263"/>
          <p14:tracePt t="57013" x="3417888" y="5251450"/>
          <p14:tracePt t="57030" x="3297238" y="5240338"/>
          <p14:tracePt t="57047" x="3189288" y="5235575"/>
          <p14:tracePt t="57063" x="3051175" y="5235575"/>
          <p14:tracePt t="57080" x="2897188" y="5246688"/>
          <p14:tracePt t="57097" x="2720975" y="5264150"/>
          <p14:tracePt t="57113" x="2463800" y="5280025"/>
          <p14:tracePt t="57132" x="2279650" y="5286375"/>
          <p14:tracePt t="57147" x="2114550" y="5286375"/>
          <p14:tracePt t="57163" x="1971675" y="5286375"/>
          <p14:tracePt t="57180" x="1851025" y="5292725"/>
          <p14:tracePt t="57196" x="1720850" y="5308600"/>
          <p14:tracePt t="57213" x="1600200" y="5321300"/>
          <p14:tracePt t="57230" x="1492250" y="5332413"/>
          <p14:tracePt t="57247" x="1411288" y="5337175"/>
          <p14:tracePt t="57263" x="1331913" y="5337175"/>
          <p14:tracePt t="57280" x="1250950" y="5337175"/>
          <p14:tracePt t="57297" x="1171575" y="5321300"/>
          <p14:tracePt t="57313" x="1092200" y="5321300"/>
          <p14:tracePt t="57330" x="993775" y="5321300"/>
          <p14:tracePt t="57347" x="936625" y="5332413"/>
          <p14:tracePt t="57364" x="892175" y="5337175"/>
          <p14:tracePt t="57380" x="874713" y="5343525"/>
          <p14:tracePt t="57396" x="868363" y="5349875"/>
          <p14:tracePt t="57413" x="863600" y="5360988"/>
          <p14:tracePt t="57430" x="846138" y="5394325"/>
          <p14:tracePt t="57447" x="828675" y="5457825"/>
          <p14:tracePt t="57463" x="817563" y="5549900"/>
          <p14:tracePt t="57480" x="811213" y="5668963"/>
          <p14:tracePt t="57496" x="800100" y="5761038"/>
          <p14:tracePt t="57513" x="800100" y="5818188"/>
          <p14:tracePt t="57530" x="811213" y="5932488"/>
          <p14:tracePt t="57547" x="846138" y="6046788"/>
          <p14:tracePt t="57563" x="903288" y="6161088"/>
          <p14:tracePt t="57580" x="971550" y="6275388"/>
          <p14:tracePt t="57596" x="1039813" y="6365875"/>
          <p14:tracePt t="57613" x="1103313" y="6451600"/>
          <p14:tracePt t="57630" x="1177925" y="6526213"/>
          <p14:tracePt t="57647" x="1268413" y="6600825"/>
          <p14:tracePt t="57663" x="1393825" y="6675438"/>
          <p14:tracePt t="57680" x="1593850" y="6743700"/>
          <p14:tracePt t="57696" x="1897063" y="6840538"/>
          <p14:tracePt t="57713" x="2251075" y="6851650"/>
          <p14:tracePt t="57730" x="2697163" y="6851650"/>
          <p14:tracePt t="57747" x="2914650" y="6851650"/>
          <p14:tracePt t="57763" x="3092450" y="6851650"/>
          <p14:tracePt t="57780" x="3263900" y="6829425"/>
          <p14:tracePt t="57796" x="3446463" y="6778625"/>
          <p14:tracePt t="57813" x="3635375" y="6721475"/>
          <p14:tracePt t="57830" x="3783013" y="6675438"/>
          <p14:tracePt t="57847" x="3914775" y="6635750"/>
          <p14:tracePt t="57863" x="4068763" y="6594475"/>
          <p14:tracePt t="57880" x="4246563" y="6537325"/>
          <p14:tracePt t="57896" x="4422775" y="6469063"/>
          <p14:tracePt t="57913" x="4594225" y="6418263"/>
          <p14:tracePt t="57913" x="4675188" y="6389688"/>
          <p14:tracePt t="57931" x="4822825" y="6350000"/>
          <p14:tracePt t="57947" x="4960938" y="6303963"/>
          <p14:tracePt t="57965" x="5080000" y="6235700"/>
          <p14:tracePt t="57980" x="5165725" y="6154738"/>
          <p14:tracePt t="57997" x="5229225" y="6075363"/>
          <p14:tracePt t="58013" x="5297488" y="5994400"/>
          <p14:tracePt t="58030" x="5354638" y="5903913"/>
          <p14:tracePt t="58046" x="5383213" y="5818188"/>
          <p14:tracePt t="58063" x="5389563" y="5737225"/>
          <p14:tracePt t="58080" x="5389563" y="5686425"/>
          <p14:tracePt t="58097" x="5383213" y="5640388"/>
          <p14:tracePt t="58113" x="5343525" y="5554663"/>
          <p14:tracePt t="58131" x="5321300" y="5526088"/>
          <p14:tracePt t="58146" x="5194300" y="5418138"/>
          <p14:tracePt t="58163" x="5057775" y="5326063"/>
          <p14:tracePt t="58180" x="4864100" y="5251450"/>
          <p14:tracePt t="58197" x="4594225" y="5165725"/>
          <p14:tracePt t="58213" x="4292600" y="5068888"/>
          <p14:tracePt t="58230" x="4051300" y="4994275"/>
          <p14:tracePt t="58247" x="3863975" y="4926013"/>
          <p14:tracePt t="58264" x="3714750" y="4886325"/>
          <p14:tracePt t="58280" x="3582988" y="4851400"/>
          <p14:tracePt t="58297" x="3446463" y="4829175"/>
          <p14:tracePt t="58313" x="3297238" y="4818063"/>
          <p14:tracePt t="58330" x="2994025" y="4840288"/>
          <p14:tracePt t="58348" x="2743200" y="4857750"/>
          <p14:tracePt t="58363" x="2514600" y="4864100"/>
          <p14:tracePt t="58380" x="2308225" y="4879975"/>
          <p14:tracePt t="58397" x="2125663" y="4908550"/>
          <p14:tracePt t="58413" x="1925638" y="4949825"/>
          <p14:tracePt t="58430" x="1725613" y="5006975"/>
          <p14:tracePt t="58446" x="1520825" y="5064125"/>
          <p14:tracePt t="58463" x="1349375" y="5121275"/>
          <p14:tracePt t="58480" x="1206500" y="5183188"/>
          <p14:tracePt t="58497" x="1063625" y="5251450"/>
          <p14:tracePt t="58513" x="914400" y="5303838"/>
          <p14:tracePt t="58530" x="765175" y="5372100"/>
          <p14:tracePt t="58547" x="725488" y="5407025"/>
          <p14:tracePt t="58563" x="696913" y="5446713"/>
          <p14:tracePt t="58581" x="679450" y="5486400"/>
          <p14:tracePt t="58597" x="663575" y="5532438"/>
          <p14:tracePt t="58613" x="650875" y="5578475"/>
          <p14:tracePt t="58630" x="646113" y="5622925"/>
          <p14:tracePt t="58646" x="639763" y="5675313"/>
          <p14:tracePt t="58663" x="646113" y="5749925"/>
          <p14:tracePt t="58680" x="685800" y="5864225"/>
          <p14:tracePt t="58697" x="736600" y="5978525"/>
          <p14:tracePt t="58713" x="817563" y="6092825"/>
          <p14:tracePt t="58730" x="892175" y="6200775"/>
          <p14:tracePt t="58730" x="936625" y="6246813"/>
          <p14:tracePt t="58747" x="1039813" y="6337300"/>
          <p14:tracePt t="58763" x="1182688" y="6418263"/>
          <p14:tracePt t="58780" x="1435100" y="6532563"/>
          <p14:tracePt t="58797" x="1778000" y="6635750"/>
          <p14:tracePt t="58813" x="2097088" y="6726238"/>
          <p14:tracePt t="58830" x="2360613" y="6807200"/>
          <p14:tracePt t="58846" x="2536825" y="6851650"/>
          <p14:tracePt t="58863" x="2697163" y="6851650"/>
          <p14:tracePt t="58880" x="2851150" y="6851650"/>
          <p14:tracePt t="58897" x="3017838" y="6840538"/>
          <p14:tracePt t="58913" x="3206750" y="6818313"/>
          <p14:tracePt t="58930" x="3503613" y="6778625"/>
          <p14:tracePt t="58947" x="3732213" y="6750050"/>
          <p14:tracePt t="58963" x="4011613" y="6715125"/>
          <p14:tracePt t="58980" x="4286250" y="6651625"/>
          <p14:tracePt t="58996" x="4532313" y="6565900"/>
          <p14:tracePt t="59013" x="4725988" y="6475413"/>
          <p14:tracePt t="59030" x="4914900" y="6372225"/>
          <p14:tracePt t="59046" x="5040313" y="6275388"/>
          <p14:tracePt t="59063" x="5126038" y="6183313"/>
          <p14:tracePt t="59080" x="5183188" y="6097588"/>
          <p14:tracePt t="59097" x="5222875" y="6029325"/>
          <p14:tracePt t="59113" x="5246688" y="5983288"/>
          <p14:tracePt t="59130" x="5292725" y="5892800"/>
          <p14:tracePt t="59147" x="5321300" y="5835650"/>
          <p14:tracePt t="59163" x="5337175" y="5794375"/>
          <p14:tracePt t="59180" x="5349875" y="5754688"/>
          <p14:tracePt t="59197" x="5354638" y="5726113"/>
          <p14:tracePt t="59213" x="5354638" y="5692775"/>
          <p14:tracePt t="59230" x="5354638" y="5646738"/>
          <p14:tracePt t="59246" x="5337175" y="5594350"/>
          <p14:tracePt t="59264" x="5297488" y="5514975"/>
          <p14:tracePt t="59280" x="5211763" y="5435600"/>
          <p14:tracePt t="59297" x="5097463" y="5349875"/>
          <p14:tracePt t="59313" x="4954588" y="5257800"/>
          <p14:tracePt t="59330" x="4783138" y="5200650"/>
          <p14:tracePt t="59330" x="4692650" y="5172075"/>
          <p14:tracePt t="59347" x="4479925" y="5108575"/>
          <p14:tracePt t="59363" x="4222750" y="5040313"/>
          <p14:tracePt t="59380" x="3949700" y="4983163"/>
          <p14:tracePt t="59396" x="3663950" y="4937125"/>
          <p14:tracePt t="59413" x="3371850" y="4908550"/>
          <p14:tracePt t="59430" x="3121025" y="4897438"/>
          <p14:tracePt t="59446" x="2897188" y="4897438"/>
          <p14:tracePt t="59463" x="2708275" y="4908550"/>
          <p14:tracePt t="59480" x="2565400" y="4914900"/>
          <p14:tracePt t="59496" x="2463800" y="4921250"/>
          <p14:tracePt t="59513" x="2382838" y="4937125"/>
          <p14:tracePt t="59530" x="2325688" y="4949825"/>
          <p14:tracePt t="59530" x="2297113" y="4960938"/>
          <p14:tracePt t="59548" x="2211388" y="4994275"/>
          <p14:tracePt t="59563" x="2103438" y="5057775"/>
          <p14:tracePt t="59581" x="1960563" y="5132388"/>
          <p14:tracePt t="59596" x="1806575" y="5218113"/>
          <p14:tracePt t="59614" x="1679575" y="5280025"/>
          <p14:tracePt t="59630" x="1577975" y="5326063"/>
          <p14:tracePt t="59647" x="1508125" y="5383213"/>
          <p14:tracePt t="59663" x="1457325" y="5451475"/>
          <p14:tracePt t="59680" x="1417638" y="5526088"/>
          <p14:tracePt t="59696" x="1371600" y="5618163"/>
          <p14:tracePt t="59713" x="1349375" y="5680075"/>
          <p14:tracePt t="59730" x="1331913" y="5737225"/>
          <p14:tracePt t="59747" x="1325563" y="5749925"/>
          <p14:tracePt t="59763" x="1320800" y="5761038"/>
          <p14:tracePt t="59780" x="1320800" y="5772150"/>
          <p14:tracePt t="59796" x="1320800" y="5789613"/>
          <p14:tracePt t="59813" x="1320800" y="5818188"/>
          <p14:tracePt t="59830" x="1314450" y="5840413"/>
          <p14:tracePt t="59846" x="1314450" y="5851525"/>
          <p14:tracePt t="59863" x="1314450" y="5864225"/>
          <p14:tracePt t="59880" x="1314450" y="5875338"/>
          <p14:tracePt t="59896" x="1314450" y="5892800"/>
          <p14:tracePt t="59913" x="1320800" y="5915025"/>
          <p14:tracePt t="59930" x="1331913" y="5937250"/>
          <p14:tracePt t="59930" x="1336675" y="5954713"/>
          <p14:tracePt t="59947" x="1360488" y="5983288"/>
          <p14:tracePt t="59963" x="1377950" y="6011863"/>
          <p14:tracePt t="59980" x="1393825" y="6022975"/>
          <p14:tracePt t="60291" x="1400175" y="6022975"/>
          <p14:tracePt t="60291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activity with carrier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257800"/>
          </a:xfrm>
        </p:spPr>
        <p:txBody>
          <a:bodyPr/>
          <a:lstStyle/>
          <a:p>
            <a:r>
              <a:rPr lang="en-US" dirty="0" smtClean="0"/>
              <a:t>1E6 Bq of </a:t>
            </a:r>
            <a:r>
              <a:rPr lang="en-US" baseline="30000" dirty="0" smtClean="0"/>
              <a:t>152</a:t>
            </a:r>
            <a:r>
              <a:rPr lang="en-US" dirty="0" smtClean="0"/>
              <a:t>Eu is added to 1 mmole Eu.</a:t>
            </a:r>
          </a:p>
          <a:p>
            <a:pPr lvl="1"/>
            <a:r>
              <a:rPr lang="en-US" dirty="0" smtClean="0"/>
              <a:t>Specific activity of Eu (Bq/g)</a:t>
            </a:r>
          </a:p>
          <a:p>
            <a:pPr lvl="1"/>
            <a:r>
              <a:rPr lang="en-US" dirty="0" smtClean="0"/>
              <a:t>Need to find g Eu</a:t>
            </a:r>
          </a:p>
          <a:p>
            <a:pPr lvl="2"/>
            <a:r>
              <a:rPr lang="en-US" dirty="0" smtClean="0"/>
              <a:t>1E-3 mole *151.96 g/mole = 1.52E-1 g</a:t>
            </a:r>
          </a:p>
          <a:p>
            <a:pPr lvl="2"/>
            <a:r>
              <a:rPr lang="en-US" dirty="0" smtClean="0"/>
              <a:t>=1E6 Bq/1.52E-1 g =6.58E6 Bq/g</a:t>
            </a:r>
          </a:p>
          <a:p>
            <a:pPr lvl="3"/>
            <a:r>
              <a:rPr lang="en-US" dirty="0" smtClean="0"/>
              <a:t>=1E9 Bq/mole</a:t>
            </a:r>
          </a:p>
          <a:p>
            <a:r>
              <a:rPr lang="en-US" dirty="0" smtClean="0"/>
              <a:t>What is SA after 5 years</a:t>
            </a:r>
          </a:p>
          <a:p>
            <a:pPr lvl="1"/>
            <a:r>
              <a:rPr lang="en-US" dirty="0" smtClean="0"/>
              <a:t>t</a:t>
            </a:r>
            <a:r>
              <a:rPr lang="en-US" baseline="-25000" dirty="0" smtClean="0"/>
              <a:t>1/2</a:t>
            </a:r>
            <a:r>
              <a:rPr lang="en-US" dirty="0" smtClean="0"/>
              <a:t>=13.54 a</a:t>
            </a:r>
          </a:p>
          <a:p>
            <a:pPr lvl="2"/>
            <a:r>
              <a:rPr lang="en-US" dirty="0" smtClean="0"/>
              <a:t>= 6.58E6*exp((-ln2/13.54)*5)=</a:t>
            </a:r>
          </a:p>
          <a:p>
            <a:pPr lvl="3"/>
            <a:r>
              <a:rPr lang="en-US" dirty="0" smtClean="0"/>
              <a:t>5.09E6 Bq/g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80"/>
    </mc:Choice>
    <mc:Fallback xmlns="">
      <p:transition spd="slow" advTm="11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732" x="3924300" y="3708400"/>
          <p14:tracePt t="45756" x="3924300" y="3702050"/>
          <p14:tracePt t="45900" x="3917950" y="3702050"/>
          <p14:tracePt t="45908" x="3848100" y="3702050"/>
          <p14:tracePt t="45916" x="3803650" y="3702050"/>
          <p14:tracePt t="45924" x="3556000" y="3702050"/>
          <p14:tracePt t="45957" x="3403600" y="3702050"/>
          <p14:tracePt t="45964" x="3263900" y="3702050"/>
          <p14:tracePt t="45974" x="3187700" y="3708400"/>
          <p14:tracePt t="45996" x="3149600" y="3708400"/>
          <p14:tracePt t="46012" x="3143250" y="3708400"/>
          <p14:tracePt t="46084" x="3155950" y="3683000"/>
          <p14:tracePt t="46093" x="3168650" y="3676650"/>
          <p14:tracePt t="46107" x="3181350" y="3644900"/>
          <p14:tracePt t="46108" x="3238500" y="3581400"/>
          <p14:tracePt t="46125" x="3263900" y="3562350"/>
          <p14:tracePt t="46141" x="3314700" y="3543300"/>
          <p14:tracePt t="46158" x="3365500" y="3517900"/>
          <p14:tracePt t="46174" x="3422650" y="3486150"/>
          <p14:tracePt t="46190" x="3486150" y="3441700"/>
          <p14:tracePt t="46207" x="3530600" y="3422650"/>
          <p14:tracePt t="46224" x="3568700" y="3403600"/>
          <p14:tracePt t="46240" x="3606800" y="3390900"/>
          <p14:tracePt t="46257" x="3619500" y="3378200"/>
          <p14:tracePt t="46274" x="3816350" y="3244850"/>
          <p14:tracePt t="46290" x="3867150" y="3213100"/>
          <p14:tracePt t="46307" x="3911600" y="3194050"/>
          <p14:tracePt t="46324" x="3943350" y="3181350"/>
          <p14:tracePt t="46342" x="3968750" y="3175000"/>
          <p14:tracePt t="46358" x="3981450" y="3168650"/>
          <p14:tracePt t="46375" x="4000500" y="3168650"/>
          <p14:tracePt t="46392" x="4032250" y="3168650"/>
          <p14:tracePt t="46408" x="4070350" y="3162300"/>
          <p14:tracePt t="46426" x="4171950" y="3136900"/>
          <p14:tracePt t="46441" x="4241800" y="3111500"/>
          <p14:tracePt t="46458" x="4279900" y="3098800"/>
          <p14:tracePt t="46458" x="4368800" y="3060700"/>
          <p14:tracePt t="46476" x="4387850" y="3060700"/>
          <p14:tracePt t="46492" x="4432300" y="3035300"/>
          <p14:tracePt t="46508" x="4483100" y="3022600"/>
          <p14:tracePt t="46525" x="4578350" y="2984500"/>
          <p14:tracePt t="46542" x="4641850" y="2952750"/>
          <p14:tracePt t="46558" x="4679950" y="2933700"/>
          <p14:tracePt t="46575" x="4705350" y="2914650"/>
          <p14:tracePt t="46592" x="4718050" y="2908300"/>
          <p14:tracePt t="46608" x="4724400" y="2901950"/>
          <p14:tracePt t="46625" x="4737100" y="2882900"/>
          <p14:tracePt t="46642" x="4756150" y="2870200"/>
          <p14:tracePt t="46658" x="4756150" y="2857500"/>
          <p14:tracePt t="46675" x="4781550" y="2806700"/>
          <p14:tracePt t="46692" x="4794250" y="2781300"/>
          <p14:tracePt t="46709" x="4794250" y="2774950"/>
          <p14:tracePt t="46725" x="4794250" y="2755900"/>
          <p14:tracePt t="46742" x="4794250" y="2724150"/>
          <p14:tracePt t="46759" x="4794250" y="2717800"/>
          <p14:tracePt t="46776" x="4794250" y="2705100"/>
          <p14:tracePt t="46792" x="4787900" y="2698750"/>
          <p14:tracePt t="46809" x="4781550" y="2686050"/>
          <p14:tracePt t="46825" x="4730750" y="2635250"/>
          <p14:tracePt t="46842" x="4660900" y="2584450"/>
          <p14:tracePt t="46859" x="4622800" y="2559050"/>
          <p14:tracePt t="46876" x="4489450" y="2482850"/>
          <p14:tracePt t="46892" x="4438650" y="2463800"/>
          <p14:tracePt t="46909" x="4400550" y="2438400"/>
          <p14:tracePt t="46925" x="4356100" y="2419350"/>
          <p14:tracePt t="46942" x="4286250" y="2374900"/>
          <p14:tracePt t="46959" x="4197350" y="2343150"/>
          <p14:tracePt t="46977" x="4121150" y="2311400"/>
          <p14:tracePt t="46993" x="3949700" y="2266950"/>
          <p14:tracePt t="47009" x="3822700" y="2241550"/>
          <p14:tracePt t="47026" x="3708400" y="2209800"/>
          <p14:tracePt t="47042" x="3587750" y="2178050"/>
          <p14:tracePt t="47059" x="3536950" y="2159000"/>
          <p14:tracePt t="47076" x="3346450" y="2101850"/>
          <p14:tracePt t="47093" x="3175000" y="2101850"/>
          <p14:tracePt t="47109" x="3067050" y="2101850"/>
          <p14:tracePt t="47126" x="2946400" y="2101850"/>
          <p14:tracePt t="47143" x="2794000" y="2114550"/>
          <p14:tracePt t="47159" x="2660650" y="2114550"/>
          <p14:tracePt t="47177" x="2559050" y="2114550"/>
          <p14:tracePt t="47192" x="2374900" y="2120900"/>
          <p14:tracePt t="47209" x="2273300" y="2127250"/>
          <p14:tracePt t="47226" x="2184400" y="2146300"/>
          <p14:tracePt t="47243" x="2070100" y="2159000"/>
          <p14:tracePt t="47260" x="1885950" y="2203450"/>
          <p14:tracePt t="47276" x="1784350" y="2228850"/>
          <p14:tracePt t="47293" x="1619250" y="2266950"/>
          <p14:tracePt t="47310" x="1536700" y="2286000"/>
          <p14:tracePt t="47326" x="1454150" y="2311400"/>
          <p14:tracePt t="47343" x="1377950" y="2343150"/>
          <p14:tracePt t="47360" x="1346200" y="2349500"/>
          <p14:tracePt t="47377" x="1301750" y="2368550"/>
          <p14:tracePt t="47393" x="1282700" y="2381250"/>
          <p14:tracePt t="47410" x="1231900" y="2413000"/>
          <p14:tracePt t="47426" x="1219200" y="2419350"/>
          <p14:tracePt t="47426" x="1193800" y="2432050"/>
          <p14:tracePt t="47444" x="1193800" y="2438400"/>
          <p14:tracePt t="47460" x="1162050" y="2482850"/>
          <p14:tracePt t="47478" x="1162050" y="2508250"/>
          <p14:tracePt t="47493" x="1162050" y="2533650"/>
          <p14:tracePt t="47509" x="1162050" y="2552700"/>
          <p14:tracePt t="47526" x="1174750" y="2578100"/>
          <p14:tracePt t="47543" x="1200150" y="2616200"/>
          <p14:tracePt t="47560" x="1238250" y="2667000"/>
          <p14:tracePt t="47576" x="1301750" y="2724150"/>
          <p14:tracePt t="47593" x="1397000" y="2800350"/>
          <p14:tracePt t="47610" x="1492250" y="2857500"/>
          <p14:tracePt t="47627" x="1568450" y="2889250"/>
          <p14:tracePt t="47644" x="1784350" y="2965450"/>
          <p14:tracePt t="47660" x="1962150" y="3022600"/>
          <p14:tracePt t="47677" x="2101850" y="3048000"/>
          <p14:tracePt t="47693" x="2216150" y="3079750"/>
          <p14:tracePt t="47710" x="2317750" y="3098800"/>
          <p14:tracePt t="47727" x="2413000" y="3117850"/>
          <p14:tracePt t="47744" x="2514600" y="3143250"/>
          <p14:tracePt t="47760" x="2654300" y="3155950"/>
          <p14:tracePt t="47777" x="2736850" y="3162300"/>
          <p14:tracePt t="47794" x="2819400" y="3155950"/>
          <p14:tracePt t="47810" x="2895600" y="3149600"/>
          <p14:tracePt t="47827" x="3098800" y="3143250"/>
          <p14:tracePt t="47844" x="3340100" y="3130550"/>
          <p14:tracePt t="47861" x="3517900" y="3130550"/>
          <p14:tracePt t="47877" x="3714750" y="3130550"/>
          <p14:tracePt t="47894" x="3930650" y="3130550"/>
          <p14:tracePt t="47910" x="4286250" y="3111500"/>
          <p14:tracePt t="47927" x="4451350" y="3092450"/>
          <p14:tracePt t="47944" x="4616450" y="3067050"/>
          <p14:tracePt t="47960" x="4737100" y="3054350"/>
          <p14:tracePt t="47977" x="4781550" y="3035300"/>
          <p14:tracePt t="47994" x="4832350" y="3009900"/>
          <p14:tracePt t="48011" x="4857750" y="2984500"/>
          <p14:tracePt t="48027" x="4927600" y="2927350"/>
          <p14:tracePt t="48044" x="4940300" y="2914650"/>
          <p14:tracePt t="48061" x="5041900" y="2825750"/>
          <p14:tracePt t="48077" x="5067300" y="2806700"/>
          <p14:tracePt t="48094" x="5086350" y="2794000"/>
          <p14:tracePt t="48111" x="5105400" y="2768600"/>
          <p14:tracePt t="48127" x="5130800" y="2743200"/>
          <p14:tracePt t="48144" x="5143500" y="2730500"/>
          <p14:tracePt t="48161" x="5143500" y="2717800"/>
          <p14:tracePt t="48177" x="5143500" y="2711450"/>
          <p14:tracePt t="48194" x="5143500" y="2698750"/>
          <p14:tracePt t="48211" x="5143500" y="2673350"/>
          <p14:tracePt t="48228" x="5124450" y="2654300"/>
          <p14:tracePt t="48244" x="5118100" y="2641600"/>
          <p14:tracePt t="48261" x="5016500" y="2578100"/>
          <p14:tracePt t="48278" x="4908550" y="2520950"/>
          <p14:tracePt t="48294" x="4781550" y="2457450"/>
          <p14:tracePt t="48311" x="4686300" y="2400300"/>
          <p14:tracePt t="48328" x="4540250" y="2336800"/>
          <p14:tracePt t="48345" x="4419600" y="2286000"/>
          <p14:tracePt t="48361" x="4337050" y="2266950"/>
          <p14:tracePt t="48378" x="4184650" y="2247900"/>
          <p14:tracePt t="48395" x="4064000" y="2235200"/>
          <p14:tracePt t="48412" x="3854450" y="2209800"/>
          <p14:tracePt t="48429" x="3702050" y="2197100"/>
          <p14:tracePt t="48446" x="3625850" y="2190750"/>
          <p14:tracePt t="48462" x="3416300" y="2190750"/>
          <p14:tracePt t="48478" x="3282950" y="2190750"/>
          <p14:tracePt t="48495" x="3086100" y="2209800"/>
          <p14:tracePt t="48512" x="2965450" y="2209800"/>
          <p14:tracePt t="48528" x="2832100" y="2209800"/>
          <p14:tracePt t="48545" x="2743200" y="2216150"/>
          <p14:tracePt t="48562" x="2654300" y="2235200"/>
          <p14:tracePt t="48578" x="2603500" y="2247900"/>
          <p14:tracePt t="48595" x="2470150" y="2279650"/>
          <p14:tracePt t="48612" x="2362200" y="2324100"/>
          <p14:tracePt t="48628" x="2273300" y="2368550"/>
          <p14:tracePt t="48645" x="2203450" y="2393950"/>
          <p14:tracePt t="48661" x="2044700" y="2470150"/>
          <p14:tracePt t="48678" x="1885950" y="2546350"/>
          <p14:tracePt t="48695" x="1822450" y="2584450"/>
          <p14:tracePt t="48712" x="1784350" y="2609850"/>
          <p14:tracePt t="48729" x="1758950" y="2628900"/>
          <p14:tracePt t="48745" x="1739900" y="2647950"/>
          <p14:tracePt t="48762" x="1695450" y="2686050"/>
          <p14:tracePt t="48778" x="1682750" y="2705100"/>
          <p14:tracePt t="48795" x="1670050" y="2724150"/>
          <p14:tracePt t="48812" x="1670050" y="2755900"/>
          <p14:tracePt t="48829" x="1670050" y="2781300"/>
          <p14:tracePt t="48846" x="1670050" y="2800350"/>
          <p14:tracePt t="48862" x="1670050" y="2819400"/>
          <p14:tracePt t="48879" x="1670050" y="2825750"/>
          <p14:tracePt t="48948" x="1676400" y="2832100"/>
          <p14:tracePt t="48972" x="1682750" y="2838450"/>
          <p14:tracePt t="48980" x="1689100" y="2838450"/>
          <p14:tracePt t="48995" x="1695450" y="2844800"/>
          <p14:tracePt t="49012" x="1701800" y="2844800"/>
          <p14:tracePt t="49174" x="0" y="0"/>
        </p14:tracePtLst>
        <p14:tracePtLst>
          <p14:tracePt t="50280" x="2495550" y="3168650"/>
          <p14:tracePt t="50364" x="2501900" y="3168650"/>
          <p14:tracePt t="50372" x="2514600" y="3168650"/>
          <p14:tracePt t="50380" x="2552700" y="3155950"/>
          <p14:tracePt t="50396" x="2571750" y="3155950"/>
          <p14:tracePt t="50404" x="2622550" y="3155950"/>
          <p14:tracePt t="50420" x="2654300" y="3162300"/>
          <p14:tracePt t="50436" x="2673350" y="3162300"/>
          <p14:tracePt t="50448" x="2686050" y="3168650"/>
          <p14:tracePt t="50468" x="2698750" y="3168650"/>
          <p14:tracePt t="50484" x="2990850" y="3219450"/>
          <p14:tracePt t="50498" x="3244850" y="3270250"/>
          <p14:tracePt t="50516" x="3689350" y="3333750"/>
          <p14:tracePt t="50532" x="4165600" y="3390900"/>
          <p14:tracePt t="50556" x="4387850" y="3416300"/>
          <p14:tracePt t="50572" x="4495800" y="3422650"/>
          <p14:tracePt t="50588" x="4584700" y="3422650"/>
          <p14:tracePt t="50604" x="4610100" y="3422650"/>
          <p14:tracePt t="50620" x="4660900" y="3422650"/>
          <p14:tracePt t="50636" x="4718050" y="3416300"/>
          <p14:tracePt t="50652" x="4768850" y="3403600"/>
          <p14:tracePt t="50668" x="4826000" y="3378200"/>
          <p14:tracePt t="50684" x="4864100" y="3340100"/>
          <p14:tracePt t="50698" x="4870450" y="3321050"/>
          <p14:tracePt t="50716" x="4876800" y="3314700"/>
          <p14:tracePt t="50716" x="4876800" y="3308350"/>
          <p14:tracePt t="50732" x="4883150" y="3302000"/>
          <p14:tracePt t="50749" x="4889500" y="3282950"/>
          <p14:tracePt t="50765" x="4895850" y="3263900"/>
          <p14:tracePt t="50782" x="4895850" y="3219450"/>
          <p14:tracePt t="50799" x="4889500" y="3194050"/>
          <p14:tracePt t="50815" x="4883150" y="3155950"/>
          <p14:tracePt t="50832" x="4864100" y="3136900"/>
          <p14:tracePt t="50849" x="4832350" y="3092450"/>
          <p14:tracePt t="50865" x="4762500" y="3035300"/>
          <p14:tracePt t="50882" x="4648200" y="2959100"/>
          <p14:tracePt t="50899" x="4584700" y="2940050"/>
          <p14:tracePt t="50915" x="4495800" y="2914650"/>
          <p14:tracePt t="50932" x="4394200" y="2882900"/>
          <p14:tracePt t="50949" x="4260850" y="2857500"/>
          <p14:tracePt t="50965" x="4114800" y="2819400"/>
          <p14:tracePt t="50982" x="3873500" y="2800350"/>
          <p14:tracePt t="50999" x="3702050" y="2794000"/>
          <p14:tracePt t="51016" x="3505200" y="2787650"/>
          <p14:tracePt t="51033" x="3289300" y="2774950"/>
          <p14:tracePt t="51049" x="3086100" y="2774950"/>
          <p14:tracePt t="51066" x="3041650" y="2774950"/>
          <p14:tracePt t="51082" x="2819400" y="2774950"/>
          <p14:tracePt t="51099" x="2806700" y="2774950"/>
          <p14:tracePt t="51116" x="2774950" y="2781300"/>
          <p14:tracePt t="51133" x="2768600" y="2794000"/>
          <p14:tracePt t="51149" x="2762250" y="2794000"/>
          <p14:tracePt t="51166" x="2749550" y="2800350"/>
          <p14:tracePt t="51183" x="2749550" y="2806700"/>
          <p14:tracePt t="51199" x="2730500" y="2813050"/>
          <p14:tracePt t="51216" x="2730500" y="2819400"/>
          <p14:tracePt t="51284" x="2743200" y="2832100"/>
          <p14:tracePt t="51292" x="2755900" y="2838450"/>
          <p14:tracePt t="51292" x="2755900" y="2844800"/>
          <p14:tracePt t="51308" x="2774950" y="2851150"/>
          <p14:tracePt t="51309" x="2794000" y="2863850"/>
          <p14:tracePt t="51316" x="2825750" y="2895600"/>
          <p14:tracePt t="51333" x="2870200" y="2940050"/>
          <p14:tracePt t="51349" x="2927350" y="2990850"/>
          <p14:tracePt t="51366" x="2965450" y="3022600"/>
          <p14:tracePt t="51382" x="3009900" y="3054350"/>
          <p14:tracePt t="51399" x="3035300" y="3073400"/>
          <p14:tracePt t="51415" x="3048000" y="3086100"/>
          <p14:tracePt t="51433" x="3098800" y="3105150"/>
          <p14:tracePt t="51448" x="3124200" y="3117850"/>
          <p14:tracePt t="51465" x="3162300" y="3130550"/>
          <p14:tracePt t="51482" x="3295650" y="3175000"/>
          <p14:tracePt t="51499" x="3365500" y="3187700"/>
          <p14:tracePt t="51517" x="3384550" y="3200400"/>
          <p14:tracePt t="51533" x="3435350" y="3213100"/>
          <p14:tracePt t="51550" x="3505200" y="3238500"/>
          <p14:tracePt t="51566" x="3613150" y="3270250"/>
          <p14:tracePt t="51583" x="3714750" y="3295650"/>
          <p14:tracePt t="51601" x="3797300" y="3302000"/>
          <p14:tracePt t="51617" x="3854450" y="3308350"/>
          <p14:tracePt t="51634" x="3898900" y="3314700"/>
          <p14:tracePt t="51650" x="3911600" y="3314700"/>
          <p14:tracePt t="51667" x="3924300" y="3314700"/>
          <p14:tracePt t="51683" x="3987800" y="3314700"/>
          <p14:tracePt t="51701" x="4019550" y="3314700"/>
          <p14:tracePt t="51718" x="4051300" y="3314700"/>
          <p14:tracePt t="51733" x="4102100" y="3314700"/>
          <p14:tracePt t="51750" x="4146550" y="3314700"/>
          <p14:tracePt t="51767" x="4222750" y="3321050"/>
          <p14:tracePt t="51784" x="4292600" y="3321050"/>
          <p14:tracePt t="51800" x="4330700" y="3321050"/>
          <p14:tracePt t="51817" x="4349750" y="3327400"/>
          <p14:tracePt t="52164" x="4337050" y="3327400"/>
          <p14:tracePt t="52172" x="4318000" y="3333750"/>
          <p14:tracePt t="52180" x="4311650" y="3333750"/>
          <p14:tracePt t="52188" x="4286250" y="3333750"/>
          <p14:tracePt t="52228" x="4279900" y="3333750"/>
          <p14:tracePt t="52243" x="4267200" y="3333750"/>
          <p14:tracePt t="52260" x="4241800" y="3333750"/>
          <p14:tracePt t="52268" x="4229100" y="3340100"/>
          <p14:tracePt t="52292" x="4216400" y="3340100"/>
          <p14:tracePt t="52300" x="4197350" y="3346450"/>
          <p14:tracePt t="52317" x="4184650" y="3346450"/>
          <p14:tracePt t="52318" x="4140200" y="3352800"/>
          <p14:tracePt t="52334" x="4108450" y="3352800"/>
          <p14:tracePt t="52351" x="4095750" y="3352800"/>
          <p14:tracePt t="52368" x="4083050" y="3352800"/>
          <p14:tracePt t="52692" x="4089400" y="3346450"/>
          <p14:tracePt t="52701" x="4133850" y="3340100"/>
          <p14:tracePt t="52711" x="4146550" y="3340100"/>
          <p14:tracePt t="52718" x="4159250" y="3333750"/>
          <p14:tracePt t="52735" x="4165600" y="3333750"/>
          <p14:tracePt t="52820" x="4171950" y="3333750"/>
          <p14:tracePt t="52860" x="4178300" y="3327400"/>
          <p14:tracePt t="52868" x="4184650" y="3327400"/>
          <p14:tracePt t="52885" x="4191000" y="3327400"/>
          <p14:tracePt t="52886" x="4210050" y="3321050"/>
          <p14:tracePt t="52902" x="4216400" y="3321050"/>
          <p14:tracePt t="52919" x="4229100" y="3321050"/>
          <p14:tracePt t="52988" x="4235450" y="3314700"/>
          <p14:tracePt t="52996" x="4241800" y="3314700"/>
          <p14:tracePt t="53004" x="4248150" y="3314700"/>
          <p14:tracePt t="53004" x="4254500" y="3308350"/>
          <p14:tracePt t="53020" x="4267200" y="3308350"/>
          <p14:tracePt t="53035" x="4273550" y="3308350"/>
          <p14:tracePt t="53052" x="4279900" y="3308350"/>
          <p14:tracePt t="53092" x="4286250" y="3308350"/>
          <p14:tracePt t="53092" x="4292600" y="3308350"/>
          <p14:tracePt t="53108" x="4298950" y="3308350"/>
          <p14:tracePt t="53116" x="4311650" y="3302000"/>
          <p14:tracePt t="53124" x="4337050" y="3302000"/>
          <p14:tracePt t="53137" x="4349750" y="3302000"/>
          <p14:tracePt t="53152" x="4356100" y="3302000"/>
          <p14:tracePt t="53169" x="4362450" y="3302000"/>
          <p14:tracePt t="53205" x="4368800" y="3302000"/>
          <p14:tracePt t="53205" x="4381500" y="3302000"/>
          <p14:tracePt t="53219" x="4406900" y="3308350"/>
          <p14:tracePt t="53236" x="4419600" y="3308350"/>
          <p14:tracePt t="53316" x="4425950" y="3308350"/>
          <p14:tracePt t="53333" x="4438650" y="3314700"/>
          <p14:tracePt t="53348" x="4451350" y="3321050"/>
          <p14:tracePt t="53364" x="4457700" y="3321050"/>
          <p14:tracePt t="53368" x="4464050" y="3321050"/>
          <p14:tracePt t="53378" x="4476750" y="3327400"/>
          <p14:tracePt t="53428" x="4483100" y="3327400"/>
          <p14:tracePt t="53492" x="4495800" y="3333750"/>
          <p14:tracePt t="53557" x="4502150" y="3333750"/>
          <p14:tracePt t="53564" x="4508500" y="3333750"/>
          <p14:tracePt t="53589" x="4521200" y="3333750"/>
          <p14:tracePt t="53596" x="4533900" y="3333750"/>
          <p14:tracePt t="53612" x="4540250" y="3333750"/>
          <p14:tracePt t="53628" x="4546600" y="3333750"/>
          <p14:tracePt t="53652" x="4552950" y="3333750"/>
          <p14:tracePt t="53668" x="4565650" y="3333750"/>
          <p14:tracePt t="53676" x="4572000" y="3333750"/>
          <p14:tracePt t="53696" x="4591050" y="3333750"/>
          <p14:tracePt t="53703" x="4603750" y="3333750"/>
          <p14:tracePt t="53703" x="4610100" y="3340100"/>
          <p14:tracePt t="53720" x="4622800" y="3340100"/>
          <p14:tracePt t="53804" x="4629150" y="3340100"/>
          <p14:tracePt t="53812" x="4635500" y="3340100"/>
          <p14:tracePt t="53820" x="4641850" y="3340100"/>
          <p14:tracePt t="53844" x="4648200" y="3340100"/>
          <p14:tracePt t="53868" x="4654550" y="3340100"/>
          <p14:tracePt t="54103" x="4660900" y="3340100"/>
          <p14:tracePt t="54148" x="4667250" y="3340100"/>
          <p14:tracePt t="54156" x="4679950" y="3340100"/>
          <p14:tracePt t="54164" x="4686300" y="3340100"/>
          <p14:tracePt t="54172" x="4705350" y="3340100"/>
          <p14:tracePt t="54180" x="4718050" y="3340100"/>
          <p14:tracePt t="54180" x="4743450" y="3340100"/>
          <p14:tracePt t="54188" x="4756150" y="3340100"/>
          <p14:tracePt t="54204" x="4768850" y="3340100"/>
          <p14:tracePt t="54221" x="4775200" y="3340100"/>
          <p14:tracePt t="54237" x="4781550" y="3340100"/>
          <p14:tracePt t="54254" x="4794250" y="3340100"/>
          <p14:tracePt t="54271" x="4819650" y="3340100"/>
          <p14:tracePt t="54288" x="4845050" y="3340100"/>
          <p14:tracePt t="54304" x="4870450" y="3346450"/>
          <p14:tracePt t="54321" x="4876800" y="3346450"/>
          <p14:tracePt t="54396" x="4883150" y="3346450"/>
          <p14:tracePt t="54420" x="4889500" y="3346450"/>
          <p14:tracePt t="54452" x="4895850" y="3346450"/>
          <p14:tracePt t="54460" x="4902200" y="3346450"/>
          <p14:tracePt t="54472" x="4908550" y="3346450"/>
          <p14:tracePt t="54492" x="4921250" y="3346450"/>
          <p14:tracePt t="54500" x="4940300" y="3346450"/>
          <p14:tracePt t="54508" x="4972050" y="3346450"/>
          <p14:tracePt t="54521" x="4991100" y="3346450"/>
          <p14:tracePt t="54555" x="5035550" y="3352800"/>
          <p14:tracePt t="54555" x="5060950" y="3352800"/>
          <p14:tracePt t="54556" x="5086350" y="3359150"/>
          <p14:tracePt t="54571" x="5137150" y="3359150"/>
          <p14:tracePt t="54588" x="5156200" y="3359150"/>
          <p14:tracePt t="54828" x="5162550" y="3359150"/>
          <p14:tracePt t="54837" x="5181600" y="3359150"/>
          <p14:tracePt t="54848" x="5194300" y="3359150"/>
          <p14:tracePt t="54855" x="5251450" y="3352800"/>
          <p14:tracePt t="54872" x="5295900" y="3352800"/>
          <p14:tracePt t="54888" x="5505450" y="3359150"/>
          <p14:tracePt t="54905" x="5689600" y="3378200"/>
          <p14:tracePt t="54922" x="5842000" y="3384550"/>
          <p14:tracePt t="54939" x="5962650" y="3384550"/>
          <p14:tracePt t="54955" x="6032500" y="3384550"/>
          <p14:tracePt t="54972" x="6083300" y="3378200"/>
          <p14:tracePt t="54989" x="6108700" y="3378200"/>
          <p14:tracePt t="55005" x="6127750" y="3378200"/>
          <p14:tracePt t="55022" x="6153150" y="3378200"/>
          <p14:tracePt t="55039" x="6178550" y="3378200"/>
          <p14:tracePt t="55055" x="6203950" y="3378200"/>
          <p14:tracePt t="55072" x="6216650" y="3378200"/>
          <p14:tracePt t="55090" x="6273800" y="3384550"/>
          <p14:tracePt t="55105" x="6362700" y="3409950"/>
          <p14:tracePt t="55123" x="6464300" y="3429000"/>
          <p14:tracePt t="55139" x="6616700" y="3473450"/>
          <p14:tracePt t="55156" x="6750050" y="3498850"/>
          <p14:tracePt t="55172" x="6781800" y="3505200"/>
          <p14:tracePt t="55189" x="6819900" y="3505200"/>
          <p14:tracePt t="55206" x="6896100" y="3517900"/>
          <p14:tracePt t="55223" x="7010400" y="3536950"/>
          <p14:tracePt t="55239" x="7353300" y="3594100"/>
          <p14:tracePt t="55256" x="7531100" y="3619500"/>
          <p14:tracePt t="55273" x="7702550" y="3638550"/>
          <p14:tracePt t="55289" x="7962900" y="3663950"/>
          <p14:tracePt t="55306" x="8070850" y="3663950"/>
          <p14:tracePt t="55323" x="8134350" y="3663950"/>
          <p14:tracePt t="55323" x="8147050" y="3663950"/>
          <p14:tracePt t="55340" x="8223250" y="3644900"/>
          <p14:tracePt t="55356" x="8235950" y="3638550"/>
          <p14:tracePt t="55373" x="8255000" y="3625850"/>
          <p14:tracePt t="55389" x="8261350" y="3619500"/>
          <p14:tracePt t="55406" x="8267700" y="3619500"/>
          <p14:tracePt t="55423" x="8286750" y="3606800"/>
          <p14:tracePt t="55439" x="8299450" y="3594100"/>
          <p14:tracePt t="55456" x="8331200" y="3575050"/>
          <p14:tracePt t="55473" x="8337550" y="3568700"/>
          <p14:tracePt t="55490" x="8388350" y="3536950"/>
          <p14:tracePt t="55506" x="8407400" y="3524250"/>
          <p14:tracePt t="55523" x="8432800" y="3505200"/>
          <p14:tracePt t="55540" x="8432800" y="3498850"/>
          <p14:tracePt t="55557" x="8432800" y="3492500"/>
          <p14:tracePt t="55604" x="8432800" y="3486150"/>
          <p14:tracePt t="55612" x="8432800" y="3479800"/>
          <p14:tracePt t="55620" x="8432800" y="3473450"/>
          <p14:tracePt t="55624" x="8426450" y="3441700"/>
          <p14:tracePt t="55640" x="8413750" y="3409950"/>
          <p14:tracePt t="55657" x="8388350" y="3371850"/>
          <p14:tracePt t="55673" x="8375650" y="3359150"/>
          <p14:tracePt t="55690" x="8248650" y="3251200"/>
          <p14:tracePt t="55706" x="8147050" y="3175000"/>
          <p14:tracePt t="55706" x="8102600" y="3143250"/>
          <p14:tracePt t="55724" x="7994650" y="3086100"/>
          <p14:tracePt t="55740" x="7899400" y="3035300"/>
          <p14:tracePt t="55757" x="7823200" y="3003550"/>
          <p14:tracePt t="55773" x="7766050" y="2984500"/>
          <p14:tracePt t="55790" x="7721600" y="2971800"/>
          <p14:tracePt t="55807" x="7677150" y="2959100"/>
          <p14:tracePt t="55823" x="7594600" y="2921000"/>
          <p14:tracePt t="55841" x="7461250" y="2870200"/>
          <p14:tracePt t="55857" x="7315200" y="2825750"/>
          <p14:tracePt t="55874" x="7258050" y="2813050"/>
          <p14:tracePt t="55890" x="7131050" y="2787650"/>
          <p14:tracePt t="55907" x="7067550" y="2768600"/>
          <p14:tracePt t="55924" x="7035800" y="2755900"/>
          <p14:tracePt t="55940" x="7004050" y="2749550"/>
          <p14:tracePt t="55957" x="6972300" y="2749550"/>
          <p14:tracePt t="55974" x="6915150" y="2749550"/>
          <p14:tracePt t="55991" x="6858000" y="2755900"/>
          <p14:tracePt t="56007" x="6718300" y="2800350"/>
          <p14:tracePt t="56024" x="6616700" y="2832100"/>
          <p14:tracePt t="56040" x="6540500" y="2844800"/>
          <p14:tracePt t="56057" x="6438900" y="2863850"/>
          <p14:tracePt t="56074" x="6394450" y="2870200"/>
          <p14:tracePt t="56091" x="6267450" y="2901950"/>
          <p14:tracePt t="56107" x="6165850" y="2940050"/>
          <p14:tracePt t="56125" x="6134100" y="2952750"/>
          <p14:tracePt t="56141" x="6096000" y="2978150"/>
          <p14:tracePt t="56157" x="6064250" y="3003550"/>
          <p14:tracePt t="56174" x="6045200" y="3022600"/>
          <p14:tracePt t="56191" x="6019800" y="3041650"/>
          <p14:tracePt t="56208" x="5994400" y="3073400"/>
          <p14:tracePt t="56225" x="5981700" y="3086100"/>
          <p14:tracePt t="56241" x="5969000" y="3105150"/>
          <p14:tracePt t="56257" x="5962650" y="3111500"/>
          <p14:tracePt t="56274" x="5956300" y="3117850"/>
          <p14:tracePt t="56291" x="5943600" y="3162300"/>
          <p14:tracePt t="56309" x="5943600" y="3181350"/>
          <p14:tracePt t="56324" x="5943600" y="3213100"/>
          <p14:tracePt t="56341" x="5943600" y="3219450"/>
          <p14:tracePt t="56358" x="5956300" y="3232150"/>
          <p14:tracePt t="56374" x="5962650" y="3244850"/>
          <p14:tracePt t="56391" x="6007100" y="3263900"/>
          <p14:tracePt t="56407" x="6096000" y="3295650"/>
          <p14:tracePt t="56424" x="6223000" y="3359150"/>
          <p14:tracePt t="56441" x="6394450" y="3429000"/>
          <p14:tracePt t="56458" x="6559550" y="3492500"/>
          <p14:tracePt t="56475" x="6642100" y="3517900"/>
          <p14:tracePt t="56491" x="6946900" y="3594100"/>
          <p14:tracePt t="56508" x="7112000" y="3619500"/>
          <p14:tracePt t="56524" x="7213600" y="3638550"/>
          <p14:tracePt t="56541" x="7397750" y="3644900"/>
          <p14:tracePt t="56558" x="7499350" y="3657600"/>
          <p14:tracePt t="56574" x="7600950" y="3657600"/>
          <p14:tracePt t="56591" x="7677150" y="3651250"/>
          <p14:tracePt t="56607" x="7759700" y="3651250"/>
          <p14:tracePt t="56624" x="7829550" y="3638550"/>
          <p14:tracePt t="56641" x="7842250" y="3625850"/>
          <p14:tracePt t="56658" x="7880350" y="3606800"/>
          <p14:tracePt t="56675" x="7918450" y="3575050"/>
          <p14:tracePt t="56692" x="7969250" y="3543300"/>
          <p14:tracePt t="56709" x="8001000" y="3517900"/>
          <p14:tracePt t="56725" x="8032750" y="3498850"/>
          <p14:tracePt t="56742" x="8058150" y="3473450"/>
          <p14:tracePt t="56758" x="8064500" y="3460750"/>
          <p14:tracePt t="56775" x="8083550" y="3435350"/>
          <p14:tracePt t="56792" x="8083550" y="3416300"/>
          <p14:tracePt t="56809" x="8089900" y="3397250"/>
          <p14:tracePt t="56825" x="8089900" y="3384550"/>
          <p14:tracePt t="56842" x="8089900" y="3359150"/>
          <p14:tracePt t="56858" x="8089900" y="3333750"/>
          <p14:tracePt t="56875" x="8045450" y="3282950"/>
          <p14:tracePt t="56892" x="7969250" y="3244850"/>
          <p14:tracePt t="56908" x="7893050" y="3200400"/>
          <p14:tracePt t="56925" x="7816850" y="3162300"/>
          <p14:tracePt t="56942" x="7734300" y="3124200"/>
          <p14:tracePt t="56959" x="7626350" y="3073400"/>
          <p14:tracePt t="56976" x="7556500" y="3048000"/>
          <p14:tracePt t="56992" x="7480300" y="3016250"/>
          <p14:tracePt t="57009" x="7397750" y="2997200"/>
          <p14:tracePt t="57025" x="7334250" y="2978150"/>
          <p14:tracePt t="57042" x="7270750" y="2965450"/>
          <p14:tracePt t="57059" x="7213600" y="2959100"/>
          <p14:tracePt t="57076" x="7035800" y="2914650"/>
          <p14:tracePt t="57092" x="6965950" y="2901950"/>
          <p14:tracePt t="57109" x="6921500" y="2895600"/>
          <p14:tracePt t="57126" x="6889750" y="2895600"/>
          <p14:tracePt t="57143" x="6870700" y="2895600"/>
          <p14:tracePt t="57159" x="6826250" y="2908300"/>
          <p14:tracePt t="57176" x="6775450" y="2908300"/>
          <p14:tracePt t="57192" x="6673850" y="2914650"/>
          <p14:tracePt t="57209" x="6610350" y="2921000"/>
          <p14:tracePt t="57226" x="6527800" y="2940050"/>
          <p14:tracePt t="57242" x="6477000" y="2952750"/>
          <p14:tracePt t="57242" x="6438900" y="2965450"/>
          <p14:tracePt t="57260" x="6413500" y="2978150"/>
          <p14:tracePt t="57276" x="6286500" y="3054350"/>
          <p14:tracePt t="57293" x="6184900" y="3117850"/>
          <p14:tracePt t="57309" x="6146800" y="3155950"/>
          <p14:tracePt t="57326" x="6134100" y="3175000"/>
          <p14:tracePt t="57343" x="6127750" y="3194050"/>
          <p14:tracePt t="57359" x="6121400" y="3213100"/>
          <p14:tracePt t="57376" x="6121400" y="3225800"/>
          <p14:tracePt t="57393" x="6121400" y="3251200"/>
          <p14:tracePt t="57410" x="6134100" y="3276600"/>
          <p14:tracePt t="57426" x="6146800" y="3295650"/>
          <p14:tracePt t="57443" x="6191250" y="3327400"/>
          <p14:tracePt t="57460" x="6216650" y="3340100"/>
          <p14:tracePt t="57476" x="6343650" y="3384550"/>
          <p14:tracePt t="57493" x="6438900" y="3416300"/>
          <p14:tracePt t="57510" x="6559550" y="3448050"/>
          <p14:tracePt t="57526" x="6819900" y="3498850"/>
          <p14:tracePt t="57543" x="6978650" y="3517900"/>
          <p14:tracePt t="57560" x="7143750" y="3530600"/>
          <p14:tracePt t="57577" x="7296150" y="3543300"/>
          <p14:tracePt t="57593" x="7378700" y="3543300"/>
          <p14:tracePt t="57610" x="7493000" y="3536950"/>
          <p14:tracePt t="57626" x="7683500" y="3517900"/>
          <p14:tracePt t="57626" x="7727950" y="3511550"/>
          <p14:tracePt t="57644" x="7797800" y="3511550"/>
          <p14:tracePt t="57660" x="7854950" y="3505200"/>
          <p14:tracePt t="57677" x="7994650" y="3479800"/>
          <p14:tracePt t="57693" x="8121650" y="3454400"/>
          <p14:tracePt t="57710" x="8178800" y="3441700"/>
          <p14:tracePt t="57726" x="8255000" y="3416300"/>
          <p14:tracePt t="57743" x="8324850" y="3397250"/>
          <p14:tracePt t="57760" x="8350250" y="3384550"/>
          <p14:tracePt t="57777" x="8394700" y="3359150"/>
          <p14:tracePt t="57793" x="8420100" y="3340100"/>
          <p14:tracePt t="57810" x="8432800" y="3333750"/>
          <p14:tracePt t="57827" x="8432800" y="3321050"/>
          <p14:tracePt t="57843" x="8432800" y="3308350"/>
          <p14:tracePt t="57860" x="8432800" y="3295650"/>
          <p14:tracePt t="57877" x="8407400" y="3251200"/>
          <p14:tracePt t="57893" x="8356600" y="3206750"/>
          <p14:tracePt t="57911" x="8286750" y="3155950"/>
          <p14:tracePt t="57927" x="8216900" y="3117850"/>
          <p14:tracePt t="57944" x="8064500" y="3060700"/>
          <p14:tracePt t="57960" x="7981950" y="3022600"/>
          <p14:tracePt t="57977" x="7880350" y="2997200"/>
          <p14:tracePt t="57994" x="7766050" y="2965450"/>
          <p14:tracePt t="58010" x="7651750" y="2940050"/>
          <p14:tracePt t="58027" x="7226300" y="2832100"/>
          <p14:tracePt t="58044" x="7061200" y="2806700"/>
          <p14:tracePt t="58060" x="6985000" y="2800350"/>
          <p14:tracePt t="58077" x="6800850" y="2774950"/>
          <p14:tracePt t="58094" x="6680200" y="2762250"/>
          <p14:tracePt t="58111" x="6572250" y="2762250"/>
          <p14:tracePt t="58127" x="6445250" y="2774950"/>
          <p14:tracePt t="58144" x="6242050" y="2813050"/>
          <p14:tracePt t="58161" x="6108700" y="2851150"/>
          <p14:tracePt t="58177" x="6000750" y="2870200"/>
          <p14:tracePt t="58194" x="5956300" y="2876550"/>
          <p14:tracePt t="58211" x="5918200" y="2889250"/>
          <p14:tracePt t="58228" x="5905500" y="2908300"/>
          <p14:tracePt t="58244" x="5899150" y="2927350"/>
          <p14:tracePt t="58261" x="5899150" y="2933700"/>
          <p14:tracePt t="58278" x="5886450" y="2984500"/>
          <p14:tracePt t="58294" x="5886450" y="3003550"/>
          <p14:tracePt t="58311" x="5886450" y="3028950"/>
          <p14:tracePt t="58327" x="5905500" y="3054350"/>
          <p14:tracePt t="58344" x="5949950" y="3086100"/>
          <p14:tracePt t="58361" x="6064250" y="3149600"/>
          <p14:tracePt t="58378" x="6146800" y="3181350"/>
          <p14:tracePt t="58394" x="6286500" y="3225800"/>
          <p14:tracePt t="58411" x="6553200" y="3282950"/>
          <p14:tracePt t="58428" x="6750050" y="3321050"/>
          <p14:tracePt t="58444" x="6946900" y="3346450"/>
          <p14:tracePt t="58461" x="7029450" y="3359150"/>
          <p14:tracePt t="58478" x="7416800" y="3384550"/>
          <p14:tracePt t="58495" x="7493000" y="3384550"/>
          <p14:tracePt t="58511" x="7569200" y="3378200"/>
          <p14:tracePt t="58529" x="7613650" y="3378200"/>
          <p14:tracePt t="58544" x="7670800" y="3352800"/>
          <p14:tracePt t="58561" x="7708900" y="3333750"/>
          <p14:tracePt t="58578" x="7740650" y="3302000"/>
          <p14:tracePt t="58596" x="7747000" y="3302000"/>
          <p14:tracePt t="58596" x="7753350" y="3289300"/>
          <p14:tracePt t="58611" x="7753350" y="3282950"/>
          <p14:tracePt t="58628" x="7753350" y="3270250"/>
          <p14:tracePt t="58645" x="7753350" y="3251200"/>
          <p14:tracePt t="58662" x="7753350" y="3244850"/>
          <p14:tracePt t="58678" x="7747000" y="3225800"/>
          <p14:tracePt t="58694" x="7740650" y="3219450"/>
          <p14:tracePt t="58711" x="7702550" y="3194050"/>
          <p14:tracePt t="58728" x="7651750" y="3175000"/>
          <p14:tracePt t="58745" x="7581900" y="3136900"/>
          <p14:tracePt t="58762" x="7480300" y="3105150"/>
          <p14:tracePt t="58778" x="7353300" y="3073400"/>
          <p14:tracePt t="58795" x="7258050" y="3067050"/>
          <p14:tracePt t="58812" x="7200900" y="3067050"/>
          <p14:tracePt t="58828" x="7175500" y="3067050"/>
          <p14:tracePt t="58846" x="7156450" y="3067050"/>
          <p14:tracePt t="58862" x="7143750" y="3067050"/>
          <p14:tracePt t="58879" x="7099300" y="3067050"/>
          <p14:tracePt t="58895" x="7073900" y="3067050"/>
          <p14:tracePt t="58912" x="6997700" y="3060700"/>
          <p14:tracePt t="58928" x="6896100" y="3060700"/>
          <p14:tracePt t="58945" x="6762750" y="3054350"/>
          <p14:tracePt t="58962" x="6591300" y="3054350"/>
          <p14:tracePt t="58979" x="6457950" y="3041650"/>
          <p14:tracePt t="58995" x="6292850" y="3028950"/>
          <p14:tracePt t="59012" x="6184900" y="3028950"/>
          <p14:tracePt t="59029" x="6127750" y="3028950"/>
          <p14:tracePt t="59045" x="6115050" y="3028950"/>
          <p14:tracePt t="59062" x="6108700" y="3028950"/>
          <p14:tracePt t="59079" x="6096000" y="3028950"/>
          <p14:tracePt t="59095" x="6076950" y="3028950"/>
          <p14:tracePt t="59112" x="6007100" y="3028950"/>
          <p14:tracePt t="59129" x="5975350" y="3028950"/>
          <p14:tracePt t="59145" x="5969000" y="3028950"/>
          <p14:tracePt t="59162" x="5962650" y="3028950"/>
          <p14:tracePt t="59285" x="0" y="0"/>
        </p14:tracePtLst>
        <p14:tracePtLst>
          <p14:tracePt t="61249" x="3016250" y="3663950"/>
          <p14:tracePt t="61372" x="3022600" y="3663950"/>
          <p14:tracePt t="61388" x="3035300" y="3663950"/>
          <p14:tracePt t="61412" x="3048000" y="3663950"/>
          <p14:tracePt t="61452" x="3054350" y="3663950"/>
          <p14:tracePt t="61468" x="3079750" y="3663950"/>
          <p14:tracePt t="61476" x="3098800" y="3663950"/>
          <p14:tracePt t="61484" x="3213100" y="3676650"/>
          <p14:tracePt t="61501" x="3257550" y="3676650"/>
          <p14:tracePt t="61517" x="3289300" y="3683000"/>
          <p14:tracePt t="61692" x="3289300" y="3689350"/>
          <p14:tracePt t="61724" x="3289300" y="3695700"/>
          <p14:tracePt t="61820" x="3282950" y="3695700"/>
          <p14:tracePt t="61829" x="3276600" y="3702050"/>
          <p14:tracePt t="61844" x="3270250" y="3708400"/>
          <p14:tracePt t="61852" x="3257550" y="3721100"/>
          <p14:tracePt t="61868" x="3244850" y="3721100"/>
          <p14:tracePt t="61869" x="3225800" y="3740150"/>
          <p14:tracePt t="61884" x="3213100" y="3746500"/>
          <p14:tracePt t="61901" x="3181350" y="3765550"/>
          <p14:tracePt t="61955" x="3168650" y="3765550"/>
          <p14:tracePt t="61980" x="3162300" y="3765550"/>
          <p14:tracePt t="61996" x="3155950" y="3771900"/>
          <p14:tracePt t="62012" x="3143250" y="3771900"/>
          <p14:tracePt t="62132" x="3149600" y="3771900"/>
          <p14:tracePt t="62135" x="3155950" y="3771900"/>
          <p14:tracePt t="62244" x="3162300" y="3771900"/>
          <p14:tracePt t="62268" x="3175000" y="3765550"/>
          <p14:tracePt t="62276" x="3187700" y="3759200"/>
          <p14:tracePt t="62285" x="3206750" y="3759200"/>
          <p14:tracePt t="62301" x="3225800" y="3759200"/>
          <p14:tracePt t="62302" x="3263900" y="3765550"/>
          <p14:tracePt t="62318" x="3289300" y="3771900"/>
          <p14:tracePt t="62334" x="3346450" y="3778250"/>
          <p14:tracePt t="62352" x="3365500" y="3778250"/>
          <p14:tracePt t="62428" x="3371850" y="3778250"/>
          <p14:tracePt t="62453" x="3384550" y="3784600"/>
          <p14:tracePt t="62468" x="3409950" y="3784600"/>
          <p14:tracePt t="62476" x="3422650" y="3790950"/>
          <p14:tracePt t="62900" x="3435350" y="3790950"/>
          <p14:tracePt t="62908" x="3460750" y="3784600"/>
          <p14:tracePt t="62912" x="3479800" y="3784600"/>
          <p14:tracePt t="62919" x="3543300" y="3752850"/>
          <p14:tracePt t="62936" x="3613150" y="3727450"/>
          <p14:tracePt t="62953" x="3708400" y="3689350"/>
          <p14:tracePt t="62969" x="3803650" y="3657600"/>
          <p14:tracePt t="62986" x="3835400" y="3644900"/>
          <p14:tracePt t="63029" x="3841750" y="3644900"/>
          <p14:tracePt t="63040" x="3848100" y="3644900"/>
          <p14:tracePt t="63084" x="3854450" y="3644900"/>
          <p14:tracePt t="63092" x="3860800" y="3644900"/>
          <p14:tracePt t="63103" x="3867150" y="3644900"/>
          <p14:tracePt t="63103" x="3873500" y="3644900"/>
          <p14:tracePt t="63120" x="3886200" y="3644900"/>
          <p14:tracePt t="63136" x="3892550" y="3657600"/>
          <p14:tracePt t="63153" x="3930650" y="3683000"/>
          <p14:tracePt t="63170" x="4051300" y="3708400"/>
          <p14:tracePt t="63186" x="4152900" y="3733800"/>
          <p14:tracePt t="63203" x="4159250" y="3733800"/>
          <p14:tracePt t="63316" x="4165600" y="3733800"/>
          <p14:tracePt t="63380" x="4178300" y="3733800"/>
          <p14:tracePt t="63388" x="4178300" y="3740150"/>
          <p14:tracePt t="63396" x="4191000" y="3746500"/>
          <p14:tracePt t="63403" x="4279900" y="3771900"/>
          <p14:tracePt t="63420" x="4425950" y="3803650"/>
          <p14:tracePt t="63437" x="4546600" y="3829050"/>
          <p14:tracePt t="63454" x="4629150" y="3835400"/>
          <p14:tracePt t="63470" x="4654550" y="3835400"/>
          <p14:tracePt t="63488" x="4673600" y="3841750"/>
          <p14:tracePt t="63504" x="4705350" y="3841750"/>
          <p14:tracePt t="63520" x="4743450" y="3848100"/>
          <p14:tracePt t="63537" x="4819650" y="3854450"/>
          <p14:tracePt t="63554" x="4895850" y="3854450"/>
          <p14:tracePt t="63570" x="4959350" y="3860800"/>
          <p14:tracePt t="63587" x="5060950" y="3867150"/>
          <p14:tracePt t="63605" x="5156200" y="3873500"/>
          <p14:tracePt t="63621" x="5302250" y="3892550"/>
          <p14:tracePt t="63637" x="5441950" y="3905250"/>
          <p14:tracePt t="63654" x="5562600" y="3917950"/>
          <p14:tracePt t="63671" x="5670550" y="3917950"/>
          <p14:tracePt t="63687" x="5695950" y="3917950"/>
          <p14:tracePt t="63704" x="5740400" y="3911600"/>
          <p14:tracePt t="63721" x="5759450" y="3911600"/>
          <p14:tracePt t="63738" x="5816600" y="3911600"/>
          <p14:tracePt t="63754" x="5873750" y="3911600"/>
          <p14:tracePt t="63836" x="5886450" y="3911600"/>
          <p14:tracePt t="63844" x="5911850" y="3911600"/>
          <p14:tracePt t="63860" x="5924550" y="3917950"/>
          <p14:tracePt t="63871" x="5981700" y="3917950"/>
          <p14:tracePt t="63880" x="6007100" y="3924300"/>
          <p14:tracePt t="63887" x="6051550" y="3930650"/>
          <p14:tracePt t="63905" x="6115050" y="3937000"/>
          <p14:tracePt t="63921" x="6299200" y="3956050"/>
          <p14:tracePt t="63938" x="6496050" y="3975100"/>
          <p14:tracePt t="63954" x="6680200" y="3994150"/>
          <p14:tracePt t="63971" x="6908800" y="4006850"/>
          <p14:tracePt t="63988" x="7181850" y="4032250"/>
          <p14:tracePt t="64005" x="7346950" y="4032250"/>
          <p14:tracePt t="64021" x="7372350" y="4032250"/>
          <p14:tracePt t="64038" x="7391400" y="4025900"/>
          <p14:tracePt t="64054" x="7423150" y="4013200"/>
          <p14:tracePt t="64071" x="7442200" y="3987800"/>
          <p14:tracePt t="64088" x="7461250" y="3968750"/>
          <p14:tracePt t="64105" x="7518400" y="3917950"/>
          <p14:tracePt t="64121" x="7550150" y="3898900"/>
          <p14:tracePt t="64138" x="7594600" y="3854450"/>
          <p14:tracePt t="64155" x="7651750" y="3816350"/>
          <p14:tracePt t="64171" x="7715250" y="3765550"/>
          <p14:tracePt t="64189" x="7727950" y="3733800"/>
          <p14:tracePt t="64205" x="7740650" y="3721100"/>
          <p14:tracePt t="64222" x="7740650" y="3708400"/>
          <p14:tracePt t="64239" x="7734300" y="3702050"/>
          <p14:tracePt t="64255" x="7734300" y="3689350"/>
          <p14:tracePt t="64272" x="7708900" y="3651250"/>
          <p14:tracePt t="64288" x="7683500" y="3619500"/>
          <p14:tracePt t="64305" x="7651750" y="3594100"/>
          <p14:tracePt t="64322" x="7575550" y="3556000"/>
          <p14:tracePt t="64338" x="7550150" y="3543300"/>
          <p14:tracePt t="64355" x="7537450" y="3530600"/>
          <p14:tracePt t="64355" x="7524750" y="3524250"/>
          <p14:tracePt t="64372" x="7473950" y="3498850"/>
          <p14:tracePt t="64389" x="7416800" y="3479800"/>
          <p14:tracePt t="64405" x="7334250" y="3448050"/>
          <p14:tracePt t="64422" x="7194550" y="3409950"/>
          <p14:tracePt t="64439" x="7035800" y="3378200"/>
          <p14:tracePt t="64456" x="6959600" y="3352800"/>
          <p14:tracePt t="64472" x="6705600" y="3289300"/>
          <p14:tracePt t="64489" x="6591300" y="3263900"/>
          <p14:tracePt t="64505" x="6534150" y="3257550"/>
          <p14:tracePt t="64522" x="6502400" y="3257550"/>
          <p14:tracePt t="64539" x="6483350" y="3257550"/>
          <p14:tracePt t="64555" x="6292850" y="3282950"/>
          <p14:tracePt t="64573" x="6153150" y="3289300"/>
          <p14:tracePt t="64589" x="6026150" y="3289300"/>
          <p14:tracePt t="64606" x="5918200" y="3289300"/>
          <p14:tracePt t="64623" x="5854700" y="3295650"/>
          <p14:tracePt t="64639" x="5829300" y="3302000"/>
          <p14:tracePt t="64655" x="5791200" y="3314700"/>
          <p14:tracePt t="64672" x="5689600" y="3352800"/>
          <p14:tracePt t="64690" x="5632450" y="3378200"/>
          <p14:tracePt t="64705" x="5575300" y="3416300"/>
          <p14:tracePt t="64722" x="5518150" y="3448050"/>
          <p14:tracePt t="64739" x="5441950" y="3505200"/>
          <p14:tracePt t="64739" x="5416550" y="3517900"/>
          <p14:tracePt t="64757" x="5372100" y="3536950"/>
          <p14:tracePt t="64773" x="5340350" y="3549650"/>
          <p14:tracePt t="64789" x="5321300" y="3556000"/>
          <p14:tracePt t="64806" x="5283200" y="3575050"/>
          <p14:tracePt t="64822" x="5245100" y="3600450"/>
          <p14:tracePt t="64839" x="5232400" y="3619500"/>
          <p14:tracePt t="64857" x="5219700" y="3632200"/>
          <p14:tracePt t="64873" x="5200650" y="3657600"/>
          <p14:tracePt t="64889" x="5194300" y="3689350"/>
          <p14:tracePt t="64906" x="5187950" y="3695700"/>
          <p14:tracePt t="64923" x="5181600" y="3714750"/>
          <p14:tracePt t="64939" x="5175250" y="3733800"/>
          <p14:tracePt t="64956" x="5175250" y="3740150"/>
          <p14:tracePt t="64973" x="5175250" y="3752850"/>
          <p14:tracePt t="64989" x="5181600" y="3765550"/>
          <p14:tracePt t="65006" x="5194300" y="3784600"/>
          <p14:tracePt t="65023" x="5257800" y="3822700"/>
          <p14:tracePt t="65040" x="5346700" y="3854450"/>
          <p14:tracePt t="65057" x="5384800" y="3879850"/>
          <p14:tracePt t="65073" x="5499100" y="3930650"/>
          <p14:tracePt t="65090" x="5543550" y="3949700"/>
          <p14:tracePt t="65106" x="5613400" y="3968750"/>
          <p14:tracePt t="65123" x="5746750" y="3994150"/>
          <p14:tracePt t="65140" x="5969000" y="4019550"/>
          <p14:tracePt t="65157" x="6108700" y="4032250"/>
          <p14:tracePt t="65173" x="6337300" y="4051300"/>
          <p14:tracePt t="65190" x="6451600" y="4070350"/>
          <p14:tracePt t="65207" x="6553200" y="4083050"/>
          <p14:tracePt t="65223" x="6654800" y="4102100"/>
          <p14:tracePt t="65240" x="6731000" y="4108450"/>
          <p14:tracePt t="65256" x="6750050" y="4108450"/>
          <p14:tracePt t="65274" x="6927850" y="4089400"/>
          <p14:tracePt t="65290" x="6978650" y="4076700"/>
          <p14:tracePt t="65307" x="7048500" y="4064000"/>
          <p14:tracePt t="65323" x="7175500" y="4057650"/>
          <p14:tracePt t="65340" x="7359650" y="4044950"/>
          <p14:tracePt t="65357" x="7499350" y="4038600"/>
          <p14:tracePt t="65373" x="7632700" y="4019550"/>
          <p14:tracePt t="65391" x="7740650" y="4013200"/>
          <p14:tracePt t="65407" x="7893050" y="3994150"/>
          <p14:tracePt t="65424" x="8140700" y="3956050"/>
          <p14:tracePt t="65440" x="8223250" y="3930650"/>
          <p14:tracePt t="65457" x="8248650" y="3917950"/>
          <p14:tracePt t="65473" x="8286750" y="3879850"/>
          <p14:tracePt t="65490" x="8299450" y="3854450"/>
          <p14:tracePt t="65532" x="8299450" y="3848100"/>
          <p14:tracePt t="65556" x="8299450" y="3841750"/>
          <p14:tracePt t="65565" x="8293100" y="3829050"/>
          <p14:tracePt t="65580" x="8280400" y="3816350"/>
          <p14:tracePt t="65590" x="8242300" y="3797300"/>
          <p14:tracePt t="65595" x="8159750" y="3746500"/>
          <p14:tracePt t="65607" x="8051800" y="3683000"/>
          <p14:tracePt t="65625" x="7912100" y="3613150"/>
          <p14:tracePt t="65641" x="7651750" y="3486150"/>
          <p14:tracePt t="65657" x="7581900" y="3460750"/>
          <p14:tracePt t="65674" x="7423150" y="3409950"/>
          <p14:tracePt t="65692" x="7397750" y="3409950"/>
          <p14:tracePt t="65707" x="7359650" y="3409950"/>
          <p14:tracePt t="65724" x="7245350" y="3397250"/>
          <p14:tracePt t="65741" x="7105650" y="3378200"/>
          <p14:tracePt t="65758" x="6927850" y="3352800"/>
          <p14:tracePt t="65774" x="6731000" y="3333750"/>
          <p14:tracePt t="65791" x="6527800" y="3308350"/>
          <p14:tracePt t="65808" x="6324600" y="3263900"/>
          <p14:tracePt t="65825" x="6140450" y="3225800"/>
          <p14:tracePt t="65841" x="5676900" y="3124200"/>
          <p14:tracePt t="65857" x="5581650" y="3105150"/>
          <p14:tracePt t="65874" x="5238750" y="3073400"/>
          <p14:tracePt t="65891" x="5118100" y="3073400"/>
          <p14:tracePt t="65891" x="5067300" y="3073400"/>
          <p14:tracePt t="65908" x="4997450" y="3073400"/>
          <p14:tracePt t="65925" x="4883150" y="3111500"/>
          <p14:tracePt t="65941" x="4819650" y="3136900"/>
          <p14:tracePt t="65959" x="4756150" y="3168650"/>
          <p14:tracePt t="65974" x="4692650" y="3194050"/>
          <p14:tracePt t="65991" x="4660900" y="3213100"/>
          <p14:tracePt t="66008" x="4603750" y="3238500"/>
          <p14:tracePt t="66024" x="4533900" y="3282950"/>
          <p14:tracePt t="66041" x="4495800" y="3314700"/>
          <p14:tracePt t="66058" x="4483100" y="3321050"/>
          <p14:tracePt t="66074" x="4445000" y="3359150"/>
          <p14:tracePt t="66091" x="4425950" y="3390900"/>
          <p14:tracePt t="66108" x="4413250" y="3448050"/>
          <p14:tracePt t="66125" x="4406900" y="3473450"/>
          <p14:tracePt t="66142" x="4406900" y="3498850"/>
          <p14:tracePt t="66158" x="4432300" y="3543300"/>
          <p14:tracePt t="66175" x="4457700" y="3581400"/>
          <p14:tracePt t="66191" x="4508500" y="3638550"/>
          <p14:tracePt t="66208" x="4578350" y="3721100"/>
          <p14:tracePt t="66225" x="4673600" y="3822700"/>
          <p14:tracePt t="66242" x="4724400" y="3867150"/>
          <p14:tracePt t="66258" x="4749800" y="3892550"/>
          <p14:tracePt t="66276" x="4921250" y="3994150"/>
          <p14:tracePt t="66292" x="5073650" y="4044950"/>
          <p14:tracePt t="66308" x="5143500" y="4064000"/>
          <p14:tracePt t="66325" x="5372100" y="4127500"/>
          <p14:tracePt t="66342" x="5499100" y="4165600"/>
          <p14:tracePt t="66359" x="5632450" y="4203700"/>
          <p14:tracePt t="66375" x="5765800" y="4229100"/>
          <p14:tracePt t="66392" x="5943600" y="4254500"/>
          <p14:tracePt t="66408" x="6115050" y="4260850"/>
          <p14:tracePt t="66425" x="6216650" y="4254500"/>
          <p14:tracePt t="66443" x="6432550" y="4235450"/>
          <p14:tracePt t="66458" x="6496050" y="4235450"/>
          <p14:tracePt t="66475" x="6750050" y="4241800"/>
          <p14:tracePt t="66492" x="6838950" y="4241800"/>
          <p14:tracePt t="66509" x="6972300" y="4254500"/>
          <p14:tracePt t="66525" x="7156450" y="4222750"/>
          <p14:tracePt t="66543" x="7219950" y="4184650"/>
          <p14:tracePt t="66559" x="7296150" y="4159250"/>
          <p14:tracePt t="66575" x="7410450" y="4114800"/>
          <p14:tracePt t="66592" x="7512050" y="4083050"/>
          <p14:tracePt t="66609" x="7658100" y="4025900"/>
          <p14:tracePt t="66626" x="7734300" y="3981450"/>
          <p14:tracePt t="66643" x="7797800" y="3924300"/>
          <p14:tracePt t="66659" x="7823200" y="3905250"/>
          <p14:tracePt t="66675" x="7848600" y="3879850"/>
          <p14:tracePt t="66693" x="7848600" y="3867150"/>
          <p14:tracePt t="66732" x="7848600" y="3854450"/>
          <p14:tracePt t="66738" x="7848600" y="3841750"/>
          <p14:tracePt t="66742" x="7848600" y="3822700"/>
          <p14:tracePt t="66759" x="7829550" y="3778250"/>
          <p14:tracePt t="66776" x="7791450" y="3721100"/>
          <p14:tracePt t="66792" x="7734300" y="3683000"/>
          <p14:tracePt t="66809" x="7677150" y="3651250"/>
          <p14:tracePt t="66825" x="7639050" y="3632200"/>
          <p14:tracePt t="66842" x="7613650" y="3619500"/>
          <p14:tracePt t="66859" x="7550150" y="3600450"/>
          <p14:tracePt t="66875" x="7423150" y="3562350"/>
          <p14:tracePt t="66892" x="7296150" y="3530600"/>
          <p14:tracePt t="66909" x="7131050" y="3498850"/>
          <p14:tracePt t="66925" x="6953250" y="3460750"/>
          <p14:tracePt t="66941" x="6819900" y="3429000"/>
          <p14:tracePt t="66959" x="6502400" y="3352800"/>
          <p14:tracePt t="66975" x="6356350" y="3314700"/>
          <p14:tracePt t="66993" x="6254750" y="3282950"/>
          <p14:tracePt t="67009" x="6184900" y="3270250"/>
          <p14:tracePt t="67026" x="6140450" y="3270250"/>
          <p14:tracePt t="67043" x="6121400" y="3270250"/>
          <p14:tracePt t="67060" x="5981700" y="3295650"/>
          <p14:tracePt t="67077" x="5886450" y="3308350"/>
          <p14:tracePt t="67093" x="5765800" y="3321050"/>
          <p14:tracePt t="67110" x="5613400" y="3327400"/>
          <p14:tracePt t="67126" x="5505450" y="3333750"/>
          <p14:tracePt t="67143" x="5422900" y="3340100"/>
          <p14:tracePt t="67160" x="5353050" y="3352800"/>
          <p14:tracePt t="67177" x="5321300" y="3378200"/>
          <p14:tracePt t="67193" x="5289550" y="3397250"/>
          <p14:tracePt t="67210" x="5232400" y="3429000"/>
          <p14:tracePt t="67226" x="5200650" y="3454400"/>
          <p14:tracePt t="67243" x="5168900" y="3479800"/>
          <p14:tracePt t="67260" x="5156200" y="3536950"/>
          <p14:tracePt t="67277" x="5168900" y="3587750"/>
          <p14:tracePt t="67293" x="5187950" y="3651250"/>
          <p14:tracePt t="67310" x="5194300" y="3689350"/>
          <p14:tracePt t="67327" x="5200650" y="3708400"/>
          <p14:tracePt t="67343" x="5200650" y="3721100"/>
          <p14:tracePt t="67380" x="5200650" y="3727450"/>
          <p14:tracePt t="67404" x="5207000" y="3727450"/>
          <p14:tracePt t="67412" x="5219700" y="3740150"/>
          <p14:tracePt t="67420" x="5232400" y="3740150"/>
          <p14:tracePt t="67427" x="5302250" y="3765550"/>
          <p14:tracePt t="67427" x="5346700" y="3778250"/>
          <p14:tracePt t="67445" x="5384800" y="3797300"/>
          <p14:tracePt t="67460" x="5549900" y="3841750"/>
          <p14:tracePt t="67477" x="5683250" y="3905250"/>
          <p14:tracePt t="67494" x="5880100" y="3968750"/>
          <p14:tracePt t="67510" x="6057900" y="4000500"/>
          <p14:tracePt t="67527" x="6407150" y="4051300"/>
          <p14:tracePt t="67544" x="6756400" y="4083050"/>
          <p14:tracePt t="67560" x="6946900" y="4083050"/>
          <p14:tracePt t="67577" x="7061200" y="4089400"/>
          <p14:tracePt t="67594" x="7200900" y="4095750"/>
          <p14:tracePt t="67610" x="7340600" y="4114800"/>
          <p14:tracePt t="67627" x="7550150" y="4114800"/>
          <p14:tracePt t="67644" x="7575550" y="4108450"/>
          <p14:tracePt t="67662" x="7683500" y="4051300"/>
          <p14:tracePt t="67677" x="7708900" y="4032250"/>
          <p14:tracePt t="67694" x="7727950" y="4013200"/>
          <p14:tracePt t="67711" x="7747000" y="3994150"/>
          <p14:tracePt t="67728" x="7753350" y="3987800"/>
          <p14:tracePt t="67744" x="7759700" y="3981450"/>
          <p14:tracePt t="67760" x="7766050" y="3968750"/>
          <p14:tracePt t="67777" x="7772400" y="3962400"/>
          <p14:tracePt t="67795" x="7772400" y="3937000"/>
          <p14:tracePt t="67811" x="7772400" y="3917950"/>
          <p14:tracePt t="67827" x="7759700" y="3879850"/>
          <p14:tracePt t="67844" x="7747000" y="3873500"/>
          <p14:tracePt t="67861" x="7715250" y="3829050"/>
          <p14:tracePt t="67877" x="7683500" y="3803650"/>
          <p14:tracePt t="67894" x="7620000" y="3778250"/>
          <p14:tracePt t="67911" x="7499350" y="3702050"/>
          <p14:tracePt t="67927" x="7334250" y="3619500"/>
          <p14:tracePt t="67944" x="7162800" y="3568700"/>
          <p14:tracePt t="67961" x="6940550" y="3498850"/>
          <p14:tracePt t="67978" x="6838950" y="3473450"/>
          <p14:tracePt t="67994" x="6819900" y="3467100"/>
          <p14:tracePt t="68011" x="6800850" y="3467100"/>
          <p14:tracePt t="68028" x="6781800" y="3460750"/>
          <p14:tracePt t="68044" x="6775450" y="3460750"/>
          <p14:tracePt t="68061" x="6737350" y="3460750"/>
          <p14:tracePt t="68078" x="6680200" y="3460750"/>
          <p14:tracePt t="68094" x="6667500" y="3460750"/>
          <p14:tracePt t="68111" x="6654800" y="3460750"/>
          <p14:tracePt t="68204" x="6648450" y="3460750"/>
          <p14:tracePt t="68211" x="6635750" y="3460750"/>
          <p14:tracePt t="68220" x="6616700" y="3467100"/>
          <p14:tracePt t="68228" x="6604000" y="3473450"/>
          <p14:tracePt t="68245" x="6591300" y="3473450"/>
          <p14:tracePt t="68261" x="6578600" y="3479800"/>
          <p14:tracePt t="68346" x="0" y="0"/>
        </p14:tracePtLst>
        <p14:tracePtLst>
          <p14:tracePt t="72527" x="6438900" y="3759200"/>
          <p14:tracePt t="72636" x="6451600" y="3759200"/>
          <p14:tracePt t="72644" x="6464300" y="3765550"/>
          <p14:tracePt t="72652" x="6508750" y="3778250"/>
          <p14:tracePt t="72661" x="6521450" y="3784600"/>
          <p14:tracePt t="72676" x="6546850" y="3797300"/>
          <p14:tracePt t="72692" x="6584950" y="3803650"/>
          <p14:tracePt t="72708" x="6604000" y="3810000"/>
          <p14:tracePt t="72724" x="6642100" y="3816350"/>
          <p14:tracePt t="72740" x="6673850" y="3816350"/>
          <p14:tracePt t="72756" x="6686550" y="3816350"/>
          <p14:tracePt t="72769" x="6756400" y="3816350"/>
          <p14:tracePt t="72786" x="6788150" y="3816350"/>
          <p14:tracePt t="72803" x="6845300" y="3816350"/>
          <p14:tracePt t="72819" x="6908800" y="3816350"/>
          <p14:tracePt t="72836" x="6953250" y="3784600"/>
          <p14:tracePt t="72852" x="6997700" y="3746500"/>
          <p14:tracePt t="72869" x="6997700" y="3727450"/>
          <p14:tracePt t="72886" x="7004050" y="3708400"/>
          <p14:tracePt t="72903" x="7004050" y="3689350"/>
          <p14:tracePt t="72919" x="7004050" y="3663950"/>
          <p14:tracePt t="72935" x="7004050" y="3657600"/>
          <p14:tracePt t="72953" x="6985000" y="3638550"/>
          <p14:tracePt t="72969" x="6985000" y="3632200"/>
          <p14:tracePt t="72986" x="6965950" y="3625850"/>
          <p14:tracePt t="73002" x="6959600" y="3619500"/>
          <p14:tracePt t="73019" x="6851650" y="3587750"/>
          <p14:tracePt t="73036" x="6718300" y="3549650"/>
          <p14:tracePt t="73053" x="6610350" y="3517900"/>
          <p14:tracePt t="73069" x="6388100" y="3460750"/>
          <p14:tracePt t="73086" x="6242050" y="3422650"/>
          <p14:tracePt t="73103" x="6076950" y="3397250"/>
          <p14:tracePt t="73119" x="5943600" y="3371850"/>
          <p14:tracePt t="73137" x="5873750" y="3371850"/>
          <p14:tracePt t="73153" x="5822950" y="3371850"/>
          <p14:tracePt t="73170" x="5791200" y="3378200"/>
          <p14:tracePt t="73186" x="5715000" y="3397250"/>
          <p14:tracePt t="73203" x="5626100" y="3441700"/>
          <p14:tracePt t="73220" x="5562600" y="3479800"/>
          <p14:tracePt t="73236" x="5492750" y="3530600"/>
          <p14:tracePt t="73253" x="5467350" y="3562350"/>
          <p14:tracePt t="73270" x="5454650" y="3587750"/>
          <p14:tracePt t="73287" x="5441950" y="3619500"/>
          <p14:tracePt t="73303" x="5422900" y="3657600"/>
          <p14:tracePt t="73320" x="5384800" y="3721100"/>
          <p14:tracePt t="73337" x="5372100" y="3752850"/>
          <p14:tracePt t="73353" x="5353050" y="3797300"/>
          <p14:tracePt t="73370" x="5353050" y="3816350"/>
          <p14:tracePt t="73386" x="5378450" y="3835400"/>
          <p14:tracePt t="73404" x="5410200" y="3841750"/>
          <p14:tracePt t="73420" x="5435600" y="3841750"/>
          <p14:tracePt t="73437" x="5448300" y="3848100"/>
          <p14:tracePt t="73453" x="5480050" y="3860800"/>
          <p14:tracePt t="73470" x="5568950" y="3886200"/>
          <p14:tracePt t="73486" x="5784850" y="3930650"/>
          <p14:tracePt t="73503" x="6464300" y="4114800"/>
          <p14:tracePt t="73520" x="6769100" y="4184650"/>
          <p14:tracePt t="73537" x="6959600" y="4210050"/>
          <p14:tracePt t="73554" x="7010400" y="4210050"/>
          <p14:tracePt t="73570" x="7054850" y="4210050"/>
          <p14:tracePt t="73587" x="7061200" y="4203700"/>
          <p14:tracePt t="73604" x="7073900" y="4191000"/>
          <p14:tracePt t="73620" x="7099300" y="4165600"/>
          <p14:tracePt t="73638" x="7137400" y="4121150"/>
          <p14:tracePt t="73653" x="7156450" y="4095750"/>
          <p14:tracePt t="73671" x="7181850" y="4064000"/>
          <p14:tracePt t="73687" x="7194550" y="4051300"/>
          <p14:tracePt t="73704" x="7219950" y="4019550"/>
          <p14:tracePt t="73720" x="7245350" y="4000500"/>
          <p14:tracePt t="73737" x="7264400" y="3975100"/>
          <p14:tracePt t="73737" x="7270750" y="3968750"/>
          <p14:tracePt t="73756" x="7283450" y="3956050"/>
          <p14:tracePt t="73771" x="7302500" y="3943350"/>
          <p14:tracePt t="73771" x="7315200" y="3937000"/>
          <p14:tracePt t="73788" x="7321550" y="3930650"/>
          <p14:tracePt t="73820" x="7321550" y="3917950"/>
          <p14:tracePt t="73839" x="7321550" y="3911600"/>
          <p14:tracePt t="73844" x="7327900" y="3898900"/>
          <p14:tracePt t="73875" x="7327900" y="3879850"/>
          <p14:tracePt t="73876" x="7327900" y="3873500"/>
          <p14:tracePt t="73887" x="7334250" y="3867150"/>
          <p14:tracePt t="73904" x="7334250" y="3854450"/>
          <p14:tracePt t="73921" x="7334250" y="3829050"/>
          <p14:tracePt t="73937" x="7334250" y="3822700"/>
          <p14:tracePt t="73954" x="7334250" y="3810000"/>
          <p14:tracePt t="73971" x="7327900" y="3810000"/>
          <p14:tracePt t="74011" x="7327900" y="3803650"/>
          <p14:tracePt t="74030" x="7327900" y="3797300"/>
          <p14:tracePt t="74030" x="7302500" y="3778250"/>
          <p14:tracePt t="74038" x="7277100" y="3759200"/>
          <p14:tracePt t="74054" x="7226300" y="3727450"/>
          <p14:tracePt t="74072" x="7143750" y="3702050"/>
          <p14:tracePt t="74088" x="7080250" y="3676650"/>
          <p14:tracePt t="74104" x="7004050" y="3638550"/>
          <p14:tracePt t="74121" x="6921500" y="3613150"/>
          <p14:tracePt t="74138" x="6877050" y="3587750"/>
          <p14:tracePt t="74154" x="6826250" y="3575050"/>
          <p14:tracePt t="74171" x="6800850" y="3568700"/>
          <p14:tracePt t="74188" x="6781800" y="3568700"/>
          <p14:tracePt t="74204" x="6756400" y="3568700"/>
          <p14:tracePt t="74221" x="6699250" y="3562350"/>
          <p14:tracePt t="74238" x="6642100" y="3556000"/>
          <p14:tracePt t="74254" x="6604000" y="3556000"/>
          <p14:tracePt t="74272" x="6584950" y="3556000"/>
          <p14:tracePt t="74288" x="6565900" y="3556000"/>
          <p14:tracePt t="74305" x="6546850" y="3556000"/>
          <p14:tracePt t="74321" x="6502400" y="3587750"/>
          <p14:tracePt t="74338" x="6477000" y="3606800"/>
          <p14:tracePt t="74355" x="6470650" y="3619500"/>
          <p14:tracePt t="74372" x="6470650" y="3632200"/>
          <p14:tracePt t="74389" x="6470650" y="3651250"/>
          <p14:tracePt t="74405" x="6489700" y="3683000"/>
          <p14:tracePt t="74422" x="6527800" y="3702050"/>
          <p14:tracePt t="74438" x="6553200" y="3721100"/>
          <p14:tracePt t="74455" x="6604000" y="3740150"/>
          <p14:tracePt t="74471" x="6711950" y="3771900"/>
          <p14:tracePt t="74489" x="6756400" y="3784600"/>
          <p14:tracePt t="74505" x="6788150" y="3790950"/>
          <p14:tracePt t="74522" x="6858000" y="3790950"/>
          <p14:tracePt t="74538" x="6921500" y="3797300"/>
          <p14:tracePt t="74555" x="7004050" y="3797300"/>
          <p14:tracePt t="74573" x="7048500" y="3790950"/>
          <p14:tracePt t="74588" x="7061200" y="3778250"/>
          <p14:tracePt t="74605" x="7067550" y="3771900"/>
          <p14:tracePt t="74622" x="7080250" y="3759200"/>
          <p14:tracePt t="74639" x="7086600" y="3752850"/>
          <p14:tracePt t="74655" x="7099300" y="3727450"/>
          <p14:tracePt t="74672" x="7099300" y="3721100"/>
          <p14:tracePt t="74689" x="7099300" y="3708400"/>
          <p14:tracePt t="74705" x="7099300" y="3689350"/>
          <p14:tracePt t="74739" x="7099300" y="3683000"/>
          <p14:tracePt t="74740" x="7086600" y="3683000"/>
          <p14:tracePt t="74756" x="7080250" y="3676650"/>
          <p14:tracePt t="74772" x="7042150" y="3670300"/>
          <p14:tracePt t="74789" x="6965950" y="3657600"/>
          <p14:tracePt t="74805" x="6896100" y="3651250"/>
          <p14:tracePt t="74823" x="6794500" y="3651250"/>
          <p14:tracePt t="74839" x="6750050" y="3657600"/>
          <p14:tracePt t="74855" x="6711950" y="3663950"/>
          <p14:tracePt t="74872" x="6699250" y="3663950"/>
          <p14:tracePt t="75507" x="0" y="0"/>
        </p14:tracePtLst>
        <p14:tracePtLst>
          <p14:tracePt t="88114" x="5651500" y="3778250"/>
          <p14:tracePt t="88140" x="5651500" y="3790950"/>
          <p14:tracePt t="88156" x="5645150" y="3803650"/>
          <p14:tracePt t="88171" x="5626100" y="3803650"/>
          <p14:tracePt t="88188" x="5619750" y="3810000"/>
          <p14:tracePt t="88196" x="5581650" y="3816350"/>
          <p14:tracePt t="88204" x="5518150" y="3835400"/>
          <p14:tracePt t="88212" x="5473700" y="3841750"/>
          <p14:tracePt t="88229" x="5435600" y="3848100"/>
          <p14:tracePt t="88252" x="5346700" y="3860800"/>
          <p14:tracePt t="88262" x="5213350" y="3886200"/>
          <p14:tracePt t="88284" x="4997450" y="3905250"/>
          <p14:tracePt t="88295" x="4851400" y="3930650"/>
          <p14:tracePt t="88316" x="4749800" y="3937000"/>
          <p14:tracePt t="88332" x="4692650" y="3949700"/>
          <p14:tracePt t="88348" x="4629150" y="3956050"/>
          <p14:tracePt t="88363" x="4552950" y="3962400"/>
          <p14:tracePt t="88388" x="4356100" y="3981450"/>
          <p14:tracePt t="88396" x="4171950" y="4000500"/>
          <p14:tracePt t="88420" x="4070350" y="4013200"/>
          <p14:tracePt t="88436" x="3968750" y="4032250"/>
          <p14:tracePt t="88452" x="3867150" y="4044950"/>
          <p14:tracePt t="88468" x="3778250" y="4051300"/>
          <p14:tracePt t="88484" x="3644900" y="4070350"/>
          <p14:tracePt t="88500" x="3536950" y="4076700"/>
          <p14:tracePt t="88516" x="3314700" y="4102100"/>
          <p14:tracePt t="88529" x="3187700" y="4146550"/>
          <p14:tracePt t="88548" x="3073400" y="4178300"/>
          <p14:tracePt t="88562" x="3003550" y="4203700"/>
          <p14:tracePt t="88580" x="2844800" y="4254500"/>
          <p14:tracePt t="88596" x="2692400" y="4279900"/>
          <p14:tracePt t="88612" x="2286000" y="4337050"/>
          <p14:tracePt t="88629" x="2063750" y="4381500"/>
          <p14:tracePt t="88646" x="1930400" y="4413250"/>
          <p14:tracePt t="88662" x="1879600" y="4425950"/>
          <p14:tracePt t="88679" x="1860550" y="4438650"/>
          <p14:tracePt t="88696" x="1847850" y="4438650"/>
          <p14:tracePt t="88713" x="1784350" y="4445000"/>
          <p14:tracePt t="88729" x="1758950" y="4451350"/>
          <p14:tracePt t="88746" x="1720850" y="4464050"/>
          <p14:tracePt t="88762" x="1676400" y="4483100"/>
          <p14:tracePt t="88780" x="1600200" y="4533900"/>
          <p14:tracePt t="88796" x="1511300" y="4584700"/>
          <p14:tracePt t="88813" x="1339850" y="4705350"/>
          <p14:tracePt t="88830" x="1282700" y="4756150"/>
          <p14:tracePt t="88846" x="1238250" y="4794250"/>
          <p14:tracePt t="88863" x="1212850" y="4832350"/>
          <p14:tracePt t="88879" x="1200150" y="4876800"/>
          <p14:tracePt t="88896" x="1187450" y="4940300"/>
          <p14:tracePt t="88914" x="1187450" y="4972050"/>
          <p14:tracePt t="88930" x="1187450" y="5010150"/>
          <p14:tracePt t="88947" x="1187450" y="5029200"/>
          <p14:tracePt t="88963" x="1187450" y="5073650"/>
          <p14:tracePt t="88980" x="1193800" y="5124450"/>
          <p14:tracePt t="88996" x="1212850" y="5162550"/>
          <p14:tracePt t="89014" x="1225550" y="5168900"/>
          <p14:tracePt t="89030" x="1225550" y="5175250"/>
          <p14:tracePt t="89047" x="1244600" y="5181600"/>
          <p14:tracePt t="89063" x="1270000" y="5187950"/>
          <p14:tracePt t="89080" x="1333500" y="5213350"/>
          <p14:tracePt t="89097" x="1416050" y="5257800"/>
          <p14:tracePt t="89113" x="1524000" y="5314950"/>
          <p14:tracePt t="89130" x="1631950" y="5384800"/>
          <p14:tracePt t="89147" x="1803400" y="5448300"/>
          <p14:tracePt t="89164" x="1841500" y="5467350"/>
          <p14:tracePt t="89180" x="1892300" y="5480050"/>
          <p14:tracePt t="89197" x="1936750" y="5499100"/>
          <p14:tracePt t="89214" x="2025650" y="5511800"/>
          <p14:tracePt t="89230" x="2146300" y="5518150"/>
          <p14:tracePt t="89247" x="2355850" y="5530850"/>
          <p14:tracePt t="89263" x="2489200" y="5524500"/>
          <p14:tracePt t="89280" x="2641600" y="5518150"/>
          <p14:tracePt t="89297" x="2762250" y="5518150"/>
          <p14:tracePt t="89314" x="2863850" y="5518150"/>
          <p14:tracePt t="89331" x="3079750" y="5518150"/>
          <p14:tracePt t="89347" x="3244850" y="5511800"/>
          <p14:tracePt t="89364" x="3282950" y="5492750"/>
          <p14:tracePt t="89381" x="3390900" y="5448300"/>
          <p14:tracePt t="89397" x="3454400" y="5403850"/>
          <p14:tracePt t="89414" x="3543300" y="5334000"/>
          <p14:tracePt t="89430" x="3587750" y="5276850"/>
          <p14:tracePt t="89447" x="3613150" y="5232400"/>
          <p14:tracePt t="89464" x="3632200" y="5187950"/>
          <p14:tracePt t="89481" x="3638550" y="5162550"/>
          <p14:tracePt t="89497" x="3657600" y="5118100"/>
          <p14:tracePt t="89514" x="3676650" y="5073650"/>
          <p14:tracePt t="89530" x="3695700" y="5029200"/>
          <p14:tracePt t="89548" x="3695700" y="4997450"/>
          <p14:tracePt t="89564" x="3689350" y="4959350"/>
          <p14:tracePt t="89581" x="3638550" y="4851400"/>
          <p14:tracePt t="89598" x="3606800" y="4819650"/>
          <p14:tracePt t="89614" x="3581400" y="4787900"/>
          <p14:tracePt t="89631" x="3543300" y="4762500"/>
          <p14:tracePt t="89647" x="3511550" y="4743450"/>
          <p14:tracePt t="89664" x="3365500" y="4686300"/>
          <p14:tracePt t="89681" x="3263900" y="4660900"/>
          <p14:tracePt t="89698" x="3162300" y="4648200"/>
          <p14:tracePt t="89714" x="3073400" y="4641850"/>
          <p14:tracePt t="89731" x="2876550" y="4629150"/>
          <p14:tracePt t="89749" x="2743200" y="4629150"/>
          <p14:tracePt t="89764" x="2698750" y="4629150"/>
          <p14:tracePt t="89781" x="2501900" y="4648200"/>
          <p14:tracePt t="89798" x="2457450" y="4660900"/>
          <p14:tracePt t="89814" x="2413000" y="4673600"/>
          <p14:tracePt t="89831" x="2368550" y="4692650"/>
          <p14:tracePt t="89848" x="2336800" y="4718050"/>
          <p14:tracePt t="89864" x="2286000" y="4749800"/>
          <p14:tracePt t="89881" x="2235200" y="4794250"/>
          <p14:tracePt t="89898" x="2152650" y="4845050"/>
          <p14:tracePt t="89915" x="2101850" y="4876800"/>
          <p14:tracePt t="89931" x="2038350" y="4933950"/>
          <p14:tracePt t="89948" x="1987550" y="4991100"/>
          <p14:tracePt t="89965" x="1974850" y="5016500"/>
          <p14:tracePt t="89981" x="1968500" y="5067300"/>
          <p14:tracePt t="89998" x="1968500" y="5118100"/>
          <p14:tracePt t="90015" x="1974850" y="5187950"/>
          <p14:tracePt t="90032" x="1981200" y="5276850"/>
          <p14:tracePt t="90048" x="1987550" y="5346700"/>
          <p14:tracePt t="90065" x="1993900" y="5454650"/>
          <p14:tracePt t="90081" x="2012950" y="5499100"/>
          <p14:tracePt t="90099" x="2044700" y="5549900"/>
          <p14:tracePt t="90099" x="2057400" y="5562600"/>
          <p14:tracePt t="90116" x="2089150" y="5594350"/>
          <p14:tracePt t="90132" x="2152650" y="5632450"/>
          <p14:tracePt t="90149" x="2254250" y="5664200"/>
          <p14:tracePt t="90165" x="2400300" y="5715000"/>
          <p14:tracePt t="90182" x="2762250" y="5778500"/>
          <p14:tracePt t="90198" x="2965450" y="5797550"/>
          <p14:tracePt t="90215" x="3130550" y="5803900"/>
          <p14:tracePt t="90232" x="3333750" y="5803900"/>
          <p14:tracePt t="90249" x="3498850" y="5765800"/>
          <p14:tracePt t="90265" x="3740150" y="5695950"/>
          <p14:tracePt t="90282" x="3835400" y="5645150"/>
          <p14:tracePt t="90299" x="3949700" y="5562600"/>
          <p14:tracePt t="90316" x="4044950" y="5473700"/>
          <p14:tracePt t="90332" x="4089400" y="5384800"/>
          <p14:tracePt t="90349" x="4102100" y="5346700"/>
          <p14:tracePt t="90365" x="4102100" y="5327650"/>
          <p14:tracePt t="90382" x="4076700" y="5213350"/>
          <p14:tracePt t="90399" x="4038600" y="5137150"/>
          <p14:tracePt t="90415" x="4000500" y="5060950"/>
          <p14:tracePt t="90432" x="3968750" y="5010150"/>
          <p14:tracePt t="90449" x="3943350" y="4972050"/>
          <p14:tracePt t="90465" x="3924300" y="4946650"/>
          <p14:tracePt t="90482" x="3879850" y="4914900"/>
          <p14:tracePt t="90500" x="3848100" y="4889500"/>
          <p14:tracePt t="90516" x="3803650" y="4851400"/>
          <p14:tracePt t="90532" x="3708400" y="4794250"/>
          <p14:tracePt t="90549" x="3657600" y="4768850"/>
          <p14:tracePt t="90566" x="3638550" y="4768850"/>
          <p14:tracePt t="90582" x="3549650" y="4749800"/>
          <p14:tracePt t="90600" x="3492500" y="4743450"/>
          <p14:tracePt t="90616" x="3429000" y="4743450"/>
          <p14:tracePt t="90632" x="3276600" y="4730750"/>
          <p14:tracePt t="90649" x="3162300" y="4730750"/>
          <p14:tracePt t="90666" x="3086100" y="4730750"/>
          <p14:tracePt t="90666" x="3060700" y="4730750"/>
          <p14:tracePt t="90700" x="3009900" y="4743450"/>
          <p14:tracePt t="90700" x="2990850" y="4762500"/>
          <p14:tracePt t="90716" x="2940050" y="4787900"/>
          <p14:tracePt t="90732" x="2794000" y="4870450"/>
          <p14:tracePt t="90749" x="2698750" y="4914900"/>
          <p14:tracePt t="90766" x="2667000" y="4927600"/>
          <p14:tracePt t="90783" x="2578100" y="4984750"/>
          <p14:tracePt t="90799" x="2552700" y="4997450"/>
          <p14:tracePt t="90816" x="2514600" y="5048250"/>
          <p14:tracePt t="90833" x="2495550" y="5073650"/>
          <p14:tracePt t="90850" x="2482850" y="5111750"/>
          <p14:tracePt t="90866" x="2476500" y="5168900"/>
          <p14:tracePt t="90883" x="2444750" y="5251450"/>
          <p14:tracePt t="90900" x="2419350" y="5289550"/>
          <p14:tracePt t="90916" x="2400300" y="5314950"/>
          <p14:tracePt t="90933" x="2400300" y="5327650"/>
          <p14:tracePt t="91971" x="2393950" y="5340350"/>
          <p14:tracePt t="91980" x="2393950" y="5353050"/>
          <p14:tracePt t="91994" x="2393950" y="5365750"/>
          <p14:tracePt t="92003" x="2406650" y="5384800"/>
          <p14:tracePt t="92004" x="2413000" y="5410200"/>
          <p14:tracePt t="92019" x="2425700" y="5441950"/>
          <p14:tracePt t="92035" x="2470150" y="5543550"/>
          <p14:tracePt t="92052" x="2508250" y="5626100"/>
          <p14:tracePt t="92068" x="2559050" y="5753100"/>
          <p14:tracePt t="92085" x="2571750" y="5778500"/>
          <p14:tracePt t="92101" x="2578100" y="5791200"/>
          <p14:tracePt t="92118" x="2578100" y="5797550"/>
          <p14:tracePt t="92136" x="2584450" y="5803900"/>
          <p14:tracePt t="92151" x="2603500" y="5822950"/>
          <p14:tracePt t="92169" x="2622550" y="5835650"/>
          <p14:tracePt t="92185" x="2635250" y="5848350"/>
          <p14:tracePt t="92202" x="2654300" y="5867400"/>
          <p14:tracePt t="92218" x="2667000" y="5880100"/>
          <p14:tracePt t="92218" x="2673350" y="5886450"/>
          <p14:tracePt t="92235" x="2692400" y="5892800"/>
          <p14:tracePt t="92252" x="2711450" y="5899150"/>
          <p14:tracePt t="92269" x="2717800" y="5905500"/>
          <p14:tracePt t="92285" x="2730500" y="5905500"/>
          <p14:tracePt t="92302" x="2743200" y="5911850"/>
          <p14:tracePt t="92319" x="2806700" y="5924550"/>
          <p14:tracePt t="92335" x="2857500" y="5924550"/>
          <p14:tracePt t="92352" x="2933700" y="5924550"/>
          <p14:tracePt t="92369" x="3003550" y="5924550"/>
          <p14:tracePt t="92385" x="3155950" y="5918200"/>
          <p14:tracePt t="92402" x="3219450" y="5918200"/>
          <p14:tracePt t="92419" x="3257550" y="5911850"/>
          <p14:tracePt t="92419" x="3276600" y="5911850"/>
          <p14:tracePt t="92435" x="3314700" y="5905500"/>
          <p14:tracePt t="92451" x="3409950" y="5886450"/>
          <p14:tracePt t="92468" x="3486150" y="5873750"/>
          <p14:tracePt t="92485" x="3556000" y="5867400"/>
          <p14:tracePt t="92502" x="3606800" y="5854700"/>
          <p14:tracePt t="92518" x="3651250" y="5842000"/>
          <p14:tracePt t="92535" x="3689350" y="5829300"/>
          <p14:tracePt t="92552" x="3708400" y="5816600"/>
          <p14:tracePt t="92568" x="3727450" y="5810250"/>
          <p14:tracePt t="92585" x="3759200" y="5797550"/>
          <p14:tracePt t="92601" x="3784600" y="5772150"/>
          <p14:tracePt t="92618" x="3848100" y="5695950"/>
          <p14:tracePt t="92618" x="3860800" y="5676900"/>
          <p14:tracePt t="92635" x="3879850" y="5651500"/>
          <p14:tracePt t="92652" x="3879850" y="5632450"/>
          <p14:tracePt t="92669" x="3886200" y="5613400"/>
          <p14:tracePt t="92686" x="3886200" y="5594350"/>
          <p14:tracePt t="92703" x="3879850" y="5530850"/>
          <p14:tracePt t="92719" x="3867150" y="5499100"/>
          <p14:tracePt t="92736" x="3835400" y="5435600"/>
          <p14:tracePt t="92752" x="3803650" y="5397500"/>
          <p14:tracePt t="92769" x="3784600" y="5372100"/>
          <p14:tracePt t="92786" x="3746500" y="5346700"/>
          <p14:tracePt t="92803" x="3689350" y="5314950"/>
          <p14:tracePt t="92819" x="3606800" y="5283200"/>
          <p14:tracePt t="92836" x="3543300" y="5264150"/>
          <p14:tracePt t="92853" x="3473450" y="5251450"/>
          <p14:tracePt t="92869" x="3429000" y="5251450"/>
          <p14:tracePt t="92886" x="3340100" y="5251450"/>
          <p14:tracePt t="92903" x="3238500" y="5257800"/>
          <p14:tracePt t="92920" x="3060700" y="5276850"/>
          <p14:tracePt t="92936" x="2876550" y="5283200"/>
          <p14:tracePt t="92953" x="2724150" y="5289550"/>
          <p14:tracePt t="92969" x="2647950" y="5308600"/>
          <p14:tracePt t="92986" x="2622550" y="5314950"/>
          <p14:tracePt t="93003" x="2609850" y="5321300"/>
          <p14:tracePt t="93020" x="2571750" y="5365750"/>
          <p14:tracePt t="93036" x="2546350" y="5403850"/>
          <p14:tracePt t="93053" x="2508250" y="5435600"/>
          <p14:tracePt t="93070" x="2470150" y="5473700"/>
          <p14:tracePt t="93086" x="2457450" y="5499100"/>
          <p14:tracePt t="93103" x="2444750" y="5524500"/>
          <p14:tracePt t="93121" x="2438400" y="5549900"/>
          <p14:tracePt t="93155" x="2438400" y="5581650"/>
          <p14:tracePt t="93171" x="2438400" y="5588000"/>
          <p14:tracePt t="93172" x="2438400" y="5600700"/>
          <p14:tracePt t="93187" x="2457450" y="5619750"/>
          <p14:tracePt t="93204" x="2590800" y="5651500"/>
          <p14:tracePt t="93220" x="2794000" y="5664200"/>
          <p14:tracePt t="93236" x="3060700" y="5664200"/>
          <p14:tracePt t="93253" x="3257550" y="5645150"/>
          <p14:tracePt t="93270" x="3422650" y="5619750"/>
          <p14:tracePt t="93287" x="3765550" y="5549900"/>
          <p14:tracePt t="93303" x="4159250" y="5454650"/>
          <p14:tracePt t="93320" x="4838700" y="5289550"/>
          <p14:tracePt t="93337" x="5511800" y="5124450"/>
          <p14:tracePt t="93354" x="5975350" y="5003800"/>
          <p14:tracePt t="93370" x="6470650" y="4794250"/>
          <p14:tracePt t="93387" x="6692900" y="4622800"/>
          <p14:tracePt t="93404" x="6991350" y="4368800"/>
          <p14:tracePt t="93420" x="7181850" y="4203700"/>
          <p14:tracePt t="93437" x="7327900" y="4083050"/>
          <p14:tracePt t="93454" x="7442200" y="3937000"/>
          <p14:tracePt t="93470" x="7480300" y="3759200"/>
          <p14:tracePt t="93487" x="7467600" y="3670300"/>
          <p14:tracePt t="93504" x="7429500" y="3594100"/>
          <p14:tracePt t="93520" x="7404100" y="3556000"/>
          <p14:tracePt t="93537" x="7385050" y="3530600"/>
          <p14:tracePt t="93554" x="7353300" y="3517900"/>
          <p14:tracePt t="93570" x="7137400" y="3454400"/>
          <p14:tracePt t="93588" x="6959600" y="3397250"/>
          <p14:tracePt t="93604" x="6851650" y="3371850"/>
          <p14:tracePt t="93621" x="6794500" y="3352800"/>
          <p14:tracePt t="93637" x="6750050" y="3352800"/>
          <p14:tracePt t="93654" x="6648450" y="3346450"/>
          <p14:tracePt t="93671" x="6426200" y="3371850"/>
          <p14:tracePt t="93687" x="5949950" y="3416300"/>
          <p14:tracePt t="93704" x="5746750" y="3435350"/>
          <p14:tracePt t="93721" x="5676900" y="3441700"/>
          <p14:tracePt t="93787" x="5670550" y="3441700"/>
          <p14:tracePt t="93803" x="5657850" y="3454400"/>
          <p14:tracePt t="93813" x="5594350" y="3473450"/>
          <p14:tracePt t="93819" x="5556250" y="3492500"/>
          <p14:tracePt t="93830" x="5530850" y="3505200"/>
          <p14:tracePt t="93838" x="5518150" y="3517900"/>
          <p14:tracePt t="93907" x="5518150" y="3524250"/>
          <p14:tracePt t="93916" x="5511800" y="3530600"/>
          <p14:tracePt t="93923" x="5499100" y="3543300"/>
          <p14:tracePt t="93938" x="5492750" y="3556000"/>
          <p14:tracePt t="93939" x="5416550" y="3619500"/>
          <p14:tracePt t="93955" x="5232400" y="3746500"/>
          <p14:tracePt t="93971" x="5137150" y="3829050"/>
          <p14:tracePt t="93988" x="5092700" y="3886200"/>
          <p14:tracePt t="94004" x="5086350" y="3898900"/>
          <p14:tracePt t="94022" x="5086350" y="3905250"/>
          <p14:tracePt t="94038" x="5092700" y="3911600"/>
          <p14:tracePt t="94055" x="5130800" y="3917950"/>
          <p14:tracePt t="94071" x="5200650" y="3930650"/>
          <p14:tracePt t="94089" x="5334000" y="3981450"/>
          <p14:tracePt t="94105" x="5480050" y="4032250"/>
          <p14:tracePt t="94121" x="5670550" y="4083050"/>
          <p14:tracePt t="94139" x="5873750" y="4121150"/>
          <p14:tracePt t="94139" x="6000750" y="4140200"/>
          <p14:tracePt t="94156" x="6153150" y="4146550"/>
          <p14:tracePt t="94172" x="6318250" y="4146550"/>
          <p14:tracePt t="94189" x="6477000" y="4108450"/>
          <p14:tracePt t="94205" x="6521450" y="4083050"/>
          <p14:tracePt t="94222" x="6578600" y="4038600"/>
          <p14:tracePt t="94238" x="6610350" y="4006850"/>
          <p14:tracePt t="94255" x="6642100" y="3975100"/>
          <p14:tracePt t="94273" x="6661150" y="3924300"/>
          <p14:tracePt t="94288" x="6661150" y="3898900"/>
          <p14:tracePt t="94305" x="6654800" y="3867150"/>
          <p14:tracePt t="94322" x="6654800" y="3841750"/>
          <p14:tracePt t="94339" x="6635750" y="3797300"/>
          <p14:tracePt t="94355" x="6623050" y="3771900"/>
          <p14:tracePt t="94372" x="6604000" y="3752850"/>
          <p14:tracePt t="94388" x="6540500" y="3721100"/>
          <p14:tracePt t="94405" x="6426200" y="3689350"/>
          <p14:tracePt t="94422" x="6292850" y="3663950"/>
          <p14:tracePt t="94439" x="6140450" y="3644900"/>
          <p14:tracePt t="94455" x="5715000" y="3613150"/>
          <p14:tracePt t="94472" x="5473700" y="3613150"/>
          <p14:tracePt t="94489" x="5302250" y="3619500"/>
          <p14:tracePt t="94505" x="5219700" y="3638550"/>
          <p14:tracePt t="94522" x="5207000" y="3638550"/>
          <p14:tracePt t="94803" x="5207000" y="3644900"/>
          <p14:tracePt t="94811" x="5200650" y="3676650"/>
          <p14:tracePt t="94818" x="5200650" y="3695700"/>
          <p14:tracePt t="94822" x="5181600" y="3759200"/>
          <p14:tracePt t="94839" x="5137150" y="3873500"/>
          <p14:tracePt t="94857" x="5080000" y="4032250"/>
          <p14:tracePt t="94872" x="4953000" y="4197350"/>
          <p14:tracePt t="94890" x="4794250" y="4356100"/>
          <p14:tracePt t="94906" x="4591050" y="4533900"/>
          <p14:tracePt t="94906" x="4298950" y="4800600"/>
          <p14:tracePt t="94923" x="4197350" y="4889500"/>
          <p14:tracePt t="94940" x="4102100" y="5010150"/>
          <p14:tracePt t="94956" x="4025900" y="5118100"/>
          <p14:tracePt t="94973" x="3975100" y="5213350"/>
          <p14:tracePt t="94989" x="3962400" y="5238750"/>
          <p14:tracePt t="95006" x="3886200" y="5461000"/>
          <p14:tracePt t="95023" x="3867150" y="5530850"/>
          <p14:tracePt t="95041" x="3829050" y="5607050"/>
          <p14:tracePt t="95056" x="3816350" y="5651500"/>
          <p14:tracePt t="95073" x="3803650" y="5689600"/>
          <p14:tracePt t="95090" x="3784600" y="5759450"/>
          <p14:tracePt t="95107" x="3784600" y="5778500"/>
          <p14:tracePt t="95124" x="3778250" y="5810250"/>
          <p14:tracePt t="95140" x="3771900" y="5835650"/>
          <p14:tracePt t="95156" x="3765550" y="5873750"/>
          <p14:tracePt t="95174" x="3759200" y="5892800"/>
          <p14:tracePt t="95191" x="3759200" y="5918200"/>
          <p14:tracePt t="95208" x="3759200" y="5943600"/>
          <p14:tracePt t="95224" x="3771900" y="5988050"/>
          <p14:tracePt t="95241" x="3790950" y="6026150"/>
          <p14:tracePt t="95257" x="3816350" y="6057900"/>
          <p14:tracePt t="95274" x="3835400" y="6070600"/>
          <p14:tracePt t="95291" x="3911600" y="6089650"/>
          <p14:tracePt t="95291" x="3968750" y="6096000"/>
          <p14:tracePt t="95308" x="4089400" y="6096000"/>
          <p14:tracePt t="95324" x="4165600" y="6089650"/>
          <p14:tracePt t="95341" x="4260850" y="6051550"/>
          <p14:tracePt t="95358" x="4318000" y="6007100"/>
          <p14:tracePt t="95374" x="4406900" y="5918200"/>
          <p14:tracePt t="95391" x="4438650" y="5854700"/>
          <p14:tracePt t="95408" x="4445000" y="5835650"/>
          <p14:tracePt t="95425" x="4445000" y="5816600"/>
          <p14:tracePt t="95441" x="4445000" y="5791200"/>
          <p14:tracePt t="95458" x="4445000" y="5778500"/>
          <p14:tracePt t="95475" x="4438650" y="5759450"/>
          <p14:tracePt t="95491" x="4400550" y="5727700"/>
          <p14:tracePt t="95508" x="4349750" y="5708650"/>
          <p14:tracePt t="95525" x="4260850" y="5670550"/>
          <p14:tracePt t="95542" x="4191000" y="5657850"/>
          <p14:tracePt t="95558" x="4121150" y="5632450"/>
          <p14:tracePt t="95575" x="4076700" y="5632450"/>
          <p14:tracePt t="95591" x="4038600" y="5632450"/>
          <p14:tracePt t="95608" x="3905250" y="5645150"/>
          <p14:tracePt t="95626" x="3835400" y="5651500"/>
          <p14:tracePt t="95641" x="3790950" y="5657850"/>
          <p14:tracePt t="95658" x="3765550" y="5657850"/>
          <p14:tracePt t="95675" x="3752850" y="5657850"/>
          <p14:tracePt t="95692" x="3746500" y="5664200"/>
          <p14:tracePt t="95709" x="3746500" y="5676900"/>
          <p14:tracePt t="95725" x="3746500" y="5689600"/>
          <p14:tracePt t="95742" x="3746500" y="5695950"/>
          <p14:tracePt t="95758" x="3746500" y="5708650"/>
          <p14:tracePt t="95775" x="3765550" y="5721350"/>
          <p14:tracePt t="95792" x="3778250" y="5727700"/>
          <p14:tracePt t="95808" x="3822700" y="5740400"/>
          <p14:tracePt t="95825" x="3848100" y="5746750"/>
          <p14:tracePt t="95842" x="3879850" y="5746750"/>
          <p14:tracePt t="95859" x="3911600" y="5746750"/>
          <p14:tracePt t="95875" x="3962400" y="5746750"/>
          <p14:tracePt t="95892" x="4019550" y="5740400"/>
          <p14:tracePt t="95909" x="4070350" y="5727700"/>
          <p14:tracePt t="95925" x="4089400" y="5727700"/>
          <p14:tracePt t="95942" x="4095750" y="5721350"/>
          <p14:tracePt t="95959" x="4102100" y="5721350"/>
          <p14:tracePt t="96045" x="4076700" y="5721350"/>
          <p14:tracePt t="96052" x="4070350" y="5721350"/>
          <p14:tracePt t="96060" x="4051300" y="5727700"/>
          <p14:tracePt t="96060" x="4025900" y="5727700"/>
          <p14:tracePt t="96076" x="3949700" y="5740400"/>
          <p14:tracePt t="96093" x="3930650" y="5753100"/>
          <p14:tracePt t="96109" x="3911600" y="5753100"/>
          <p14:tracePt t="96126" x="3911600" y="5759450"/>
          <p14:tracePt t="96143" x="3898900" y="5759450"/>
          <p14:tracePt t="96159" x="3892550" y="5759450"/>
          <p14:tracePt t="96428" x="3898900" y="5765800"/>
          <p14:tracePt t="96436" x="3949700" y="5778500"/>
          <p14:tracePt t="96444" x="4006850" y="5797550"/>
          <p14:tracePt t="96444" x="4076700" y="5816600"/>
          <p14:tracePt t="96459" x="4286250" y="5867400"/>
          <p14:tracePt t="96477" x="4356100" y="5886450"/>
          <p14:tracePt t="96493" x="4381500" y="5892800"/>
          <p14:tracePt t="96510" x="4387850" y="5899150"/>
          <p14:tracePt t="96556" x="4394200" y="5899150"/>
          <p14:tracePt t="96560" x="4406900" y="5899150"/>
          <p14:tracePt t="96576" x="4413250" y="5899150"/>
          <p14:tracePt t="96577" x="4457700" y="5899150"/>
          <p14:tracePt t="96593" x="4483100" y="5899150"/>
          <p14:tracePt t="96610" x="4495800" y="5899150"/>
          <p14:tracePt t="96627" x="4508500" y="5899150"/>
          <p14:tracePt t="96643" x="4527550" y="5899150"/>
          <p14:tracePt t="96732" x="4533900" y="5899150"/>
          <p14:tracePt t="96738" x="4540250" y="5899150"/>
          <p14:tracePt t="96748" x="4552950" y="5899150"/>
          <p14:tracePt t="96756" x="4565650" y="5899150"/>
          <p14:tracePt t="96764" x="4584700" y="5899150"/>
          <p14:tracePt t="96777" x="4591050" y="5899150"/>
          <p14:tracePt t="96793" x="4597400" y="5892800"/>
          <p14:tracePt t="96828" x="4597400" y="5886450"/>
          <p14:tracePt t="96844" x="4610100" y="5886450"/>
          <p14:tracePt t="96844" x="4616450" y="5873750"/>
          <p14:tracePt t="96860" x="4616450" y="5867400"/>
          <p14:tracePt t="96877" x="4635500" y="5854700"/>
          <p14:tracePt t="97204" x="4641850" y="5854700"/>
          <p14:tracePt t="97220" x="4679950" y="5848350"/>
          <p14:tracePt t="97226" x="4699000" y="5848350"/>
          <p14:tracePt t="97244" x="4718050" y="5848350"/>
          <p14:tracePt t="97245" x="4730750" y="5842000"/>
          <p14:tracePt t="97261" x="4743450" y="5842000"/>
          <p14:tracePt t="97277" x="4800600" y="5835650"/>
          <p14:tracePt t="97294" x="4889500" y="5835650"/>
          <p14:tracePt t="97311" x="4921250" y="5835650"/>
          <p14:tracePt t="97612" x="4927600" y="5835650"/>
          <p14:tracePt t="97620" x="4933950" y="5835650"/>
          <p14:tracePt t="97621" x="4991100" y="5848350"/>
          <p14:tracePt t="97628" x="5048250" y="5848350"/>
          <p14:tracePt t="97645" x="5162550" y="5861050"/>
          <p14:tracePt t="97661" x="5213350" y="5867400"/>
          <p14:tracePt t="97796" x="5219700" y="5867400"/>
          <p14:tracePt t="97812" x="5226050" y="5867400"/>
          <p14:tracePt t="97828" x="5232400" y="5867400"/>
          <p14:tracePt t="97852" x="5238750" y="5873750"/>
          <p14:tracePt t="97860" x="5251450" y="5873750"/>
          <p14:tracePt t="97863" x="5276850" y="5873750"/>
          <p14:tracePt t="97878" x="5391150" y="5880100"/>
          <p14:tracePt t="97895" x="5505450" y="5892800"/>
          <p14:tracePt t="97912" x="5537200" y="5892800"/>
          <p14:tracePt t="97929" x="5549900" y="5892800"/>
          <p14:tracePt t="97988" x="5562600" y="5899150"/>
          <p14:tracePt t="97996" x="5568950" y="5899150"/>
          <p14:tracePt t="97996" x="5607050" y="5905500"/>
          <p14:tracePt t="98013" x="5638800" y="5911850"/>
          <p14:tracePt t="98029" x="5664200" y="5911850"/>
          <p14:tracePt t="98029" x="5676900" y="5911850"/>
          <p14:tracePt t="98140" x="5683250" y="5911850"/>
          <p14:tracePt t="98148" x="5683250" y="5892800"/>
          <p14:tracePt t="98156" x="5683250" y="5880100"/>
          <p14:tracePt t="98162" x="5689600" y="5861050"/>
          <p14:tracePt t="98179" x="5689600" y="5842000"/>
          <p14:tracePt t="98220" x="5689600" y="5835650"/>
          <p14:tracePt t="98229" x="5689600" y="5822950"/>
          <p14:tracePt t="98230" x="5683250" y="5822950"/>
          <p14:tracePt t="98246" x="5651500" y="5791200"/>
          <p14:tracePt t="98263" x="5626100" y="5778500"/>
          <p14:tracePt t="98279" x="5607050" y="5765800"/>
          <p14:tracePt t="98296" x="5581650" y="5759450"/>
          <p14:tracePt t="98313" x="5543550" y="5759450"/>
          <p14:tracePt t="98329" x="5480050" y="5759450"/>
          <p14:tracePt t="98346" x="5359400" y="5759450"/>
          <p14:tracePt t="98363" x="5238750" y="5765800"/>
          <p14:tracePt t="98379" x="5060950" y="5778500"/>
          <p14:tracePt t="98396" x="5016500" y="5791200"/>
          <p14:tracePt t="98413" x="5003800" y="5797550"/>
          <p14:tracePt t="98548" x="5016500" y="5797550"/>
          <p14:tracePt t="98564" x="5035550" y="5797550"/>
          <p14:tracePt t="98572" x="5048250" y="5797550"/>
          <p14:tracePt t="98589" x="5067300" y="5797550"/>
          <p14:tracePt t="98589" x="5073650" y="5797550"/>
          <p14:tracePt t="98652" x="5080000" y="5797550"/>
          <p14:tracePt t="98660" x="5092700" y="5797550"/>
          <p14:tracePt t="98660" x="5099050" y="5797550"/>
          <p14:tracePt t="98669" x="5111750" y="5797550"/>
          <p14:tracePt t="98680" x="5137150" y="5797550"/>
          <p14:tracePt t="98696" x="5162550" y="5797550"/>
          <p14:tracePt t="98713" x="5168900" y="5797550"/>
          <p14:tracePt t="98730" x="5175250" y="5797550"/>
          <p14:tracePt t="98820" x="5168900" y="5797550"/>
          <p14:tracePt t="98836" x="5149850" y="5797550"/>
          <p14:tracePt t="98844" x="5130800" y="5797550"/>
          <p14:tracePt t="98852" x="5099050" y="5816600"/>
          <p14:tracePt t="98863" x="5054600" y="5816600"/>
          <p14:tracePt t="98880" x="5041900" y="5816600"/>
          <p14:tracePt t="98988" x="5048250" y="5816600"/>
          <p14:tracePt t="99004" x="5060950" y="5816600"/>
          <p14:tracePt t="99013" x="5092700" y="5810250"/>
          <p14:tracePt t="99014" x="5130800" y="5803900"/>
          <p14:tracePt t="99030" x="5149850" y="5797550"/>
          <p14:tracePt t="99252" x="5162550" y="5797550"/>
          <p14:tracePt t="99260" x="5194300" y="5797550"/>
          <p14:tracePt t="99268" x="5238750" y="5797550"/>
          <p14:tracePt t="99275" x="5295900" y="5797550"/>
          <p14:tracePt t="99281" x="5467350" y="5797550"/>
          <p14:tracePt t="99297" x="5638800" y="5797550"/>
          <p14:tracePt t="99314" x="5842000" y="5797550"/>
          <p14:tracePt t="99331" x="6019800" y="5797550"/>
          <p14:tracePt t="99331" x="6064250" y="5791200"/>
          <p14:tracePt t="99348" x="6108700" y="5778500"/>
          <p14:tracePt t="99366" x="6108700" y="5772150"/>
          <p14:tracePt t="99381" x="6115050" y="5765800"/>
          <p14:tracePt t="99398" x="6108700" y="5740400"/>
          <p14:tracePt t="99414" x="6076950" y="5695950"/>
          <p14:tracePt t="99431" x="6045200" y="5664200"/>
          <p14:tracePt t="99448" x="6032500" y="5651500"/>
          <p14:tracePt t="99465" x="5994400" y="5619750"/>
          <p14:tracePt t="99481" x="5969000" y="5607050"/>
          <p14:tracePt t="99498" x="5867400" y="5575300"/>
          <p14:tracePt t="99515" x="5594350" y="5505450"/>
          <p14:tracePt t="99531" x="5378450" y="5480050"/>
          <p14:tracePt t="99548" x="5200650" y="5461000"/>
          <p14:tracePt t="99565" x="4972050" y="5448300"/>
          <p14:tracePt t="99581" x="4851400" y="5454650"/>
          <p14:tracePt t="99598" x="4781550" y="5467350"/>
          <p14:tracePt t="99615" x="4711700" y="5511800"/>
          <p14:tracePt t="99631" x="4635500" y="5568950"/>
          <p14:tracePt t="99648" x="4508500" y="5632450"/>
          <p14:tracePt t="99665" x="4381500" y="5721350"/>
          <p14:tracePt t="99681" x="4298950" y="5803900"/>
          <p14:tracePt t="99698" x="4286250" y="5861050"/>
          <p14:tracePt t="99715" x="4330700" y="5949950"/>
          <p14:tracePt t="99715" x="4438650" y="6019800"/>
          <p14:tracePt t="99732" x="4616450" y="6070600"/>
          <p14:tracePt t="99749" x="4908550" y="6108700"/>
          <p14:tracePt t="99765" x="5359400" y="6134100"/>
          <p14:tracePt t="99782" x="5880100" y="6115050"/>
          <p14:tracePt t="99798" x="6178550" y="6070600"/>
          <p14:tracePt t="99876" x="6165850" y="6070600"/>
          <p14:tracePt t="99882" x="6153150" y="6064250"/>
          <p14:tracePt t="99898" x="6140450" y="6064250"/>
          <p14:tracePt t="99899" x="6127750" y="6057900"/>
          <p14:tracePt t="99915" x="6096000" y="6057900"/>
          <p14:tracePt t="99956" x="6083300" y="6057900"/>
          <p14:tracePt t="100052" x="6089650" y="6051550"/>
          <p14:tracePt t="100052" x="6140450" y="6032500"/>
          <p14:tracePt t="100068" x="6210300" y="6013450"/>
          <p14:tracePt t="100076" x="6280150" y="5994400"/>
          <p14:tracePt t="100084" x="6343650" y="5981700"/>
          <p14:tracePt t="100091" x="6451600" y="5937250"/>
          <p14:tracePt t="100100" x="6489700" y="5918200"/>
          <p14:tracePt t="100115" x="6546850" y="5873750"/>
          <p14:tracePt t="100132" x="6559550" y="5861050"/>
          <p14:tracePt t="100149" x="6559550" y="5854700"/>
          <p14:tracePt t="100204" x="6559550" y="5848350"/>
          <p14:tracePt t="100212" x="6559550" y="5842000"/>
          <p14:tracePt t="100220" x="6565900" y="5835650"/>
          <p14:tracePt t="100242" x="6572250" y="5822950"/>
          <p14:tracePt t="100243" x="6572250" y="5810250"/>
          <p14:tracePt t="100249" x="6584950" y="5784850"/>
          <p14:tracePt t="100266" x="6584950" y="5759450"/>
          <p14:tracePt t="100266" x="6584950" y="5721350"/>
          <p14:tracePt t="100284" x="6591300" y="5702300"/>
          <p14:tracePt t="100299" x="6604000" y="5613400"/>
          <p14:tracePt t="100316" x="6610350" y="5581650"/>
          <p14:tracePt t="100333" x="6610350" y="5556250"/>
          <p14:tracePt t="100349" x="6597650" y="5537200"/>
          <p14:tracePt t="100366" x="6578600" y="5511800"/>
          <p14:tracePt t="100383" x="6521450" y="5486400"/>
          <p14:tracePt t="100399" x="6464300" y="5454650"/>
          <p14:tracePt t="100416" x="6426200" y="5454650"/>
          <p14:tracePt t="100433" x="6388100" y="5454650"/>
          <p14:tracePt t="100449" x="6311900" y="5461000"/>
          <p14:tracePt t="100466" x="6172200" y="5473700"/>
          <p14:tracePt t="100483" x="5861050" y="5524500"/>
          <p14:tracePt t="100499" x="5746750" y="5562600"/>
          <p14:tracePt t="100516" x="5734050" y="5568950"/>
          <p14:tracePt t="100533" x="5734050" y="5581650"/>
          <p14:tracePt t="100550" x="5727700" y="5607050"/>
          <p14:tracePt t="100566" x="5727700" y="5632450"/>
          <p14:tracePt t="100583" x="5727700" y="5670550"/>
          <p14:tracePt t="100600" x="5740400" y="5759450"/>
          <p14:tracePt t="100616" x="5746750" y="5772150"/>
          <p14:tracePt t="100633" x="5778500" y="5791200"/>
          <p14:tracePt t="100650" x="5873750" y="5829300"/>
          <p14:tracePt t="100667" x="6026150" y="5867400"/>
          <p14:tracePt t="100683" x="6248400" y="5905500"/>
          <p14:tracePt t="100702" x="6451600" y="5905500"/>
          <p14:tracePt t="100717" x="6534150" y="5892800"/>
          <p14:tracePt t="100733" x="6597650" y="5854700"/>
          <p14:tracePt t="100750" x="6629400" y="5816600"/>
          <p14:tracePt t="100767" x="6667500" y="5746750"/>
          <p14:tracePt t="100783" x="6667500" y="5715000"/>
          <p14:tracePt t="100800" x="6667500" y="5613400"/>
          <p14:tracePt t="100817" x="6661150" y="5568950"/>
          <p14:tracePt t="100833" x="6635750" y="5486400"/>
          <p14:tracePt t="100850" x="6616700" y="5435600"/>
          <p14:tracePt t="100867" x="6604000" y="5378450"/>
          <p14:tracePt t="100867" x="6591300" y="5365750"/>
          <p14:tracePt t="100884" x="6584950" y="5353050"/>
          <p14:tracePt t="100900" x="6578600" y="5353050"/>
          <p14:tracePt t="100917" x="6534150" y="5365750"/>
          <p14:tracePt t="100933" x="6483350" y="5397500"/>
          <p14:tracePt t="100950" x="6343650" y="5461000"/>
          <p14:tracePt t="100967" x="6165850" y="5543550"/>
          <p14:tracePt t="100984" x="6083300" y="5588000"/>
          <p14:tracePt t="101000" x="5975350" y="5664200"/>
          <p14:tracePt t="101017" x="5880100" y="5772150"/>
          <p14:tracePt t="101034" x="5854700" y="5829300"/>
          <p14:tracePt t="101050" x="5848350" y="5854700"/>
          <p14:tracePt t="101067" x="5848350" y="5886450"/>
          <p14:tracePt t="101084" x="5861050" y="5892800"/>
          <p14:tracePt t="101101" x="5892800" y="5911850"/>
          <p14:tracePt t="101118" x="5924550" y="5911850"/>
          <p14:tracePt t="101134" x="6000750" y="5918200"/>
          <p14:tracePt t="101151" x="6076950" y="5918200"/>
          <p14:tracePt t="101167" x="6172200" y="5899150"/>
          <p14:tracePt t="101185" x="6267450" y="5861050"/>
          <p14:tracePt t="101201" x="6470650" y="5753100"/>
          <p14:tracePt t="101217" x="6559550" y="5695950"/>
          <p14:tracePt t="101234" x="6597650" y="5670550"/>
          <p14:tracePt t="101251" x="6597650" y="5657850"/>
          <p14:tracePt t="101269" x="6597650" y="5645150"/>
          <p14:tracePt t="101284" x="6591300" y="5638800"/>
          <p14:tracePt t="101301" x="6584950" y="5626100"/>
          <p14:tracePt t="101317" x="6565900" y="5626100"/>
          <p14:tracePt t="101334" x="6540500" y="5626100"/>
          <p14:tracePt t="101351" x="6521450" y="5632450"/>
          <p14:tracePt t="101368" x="6483350" y="5651500"/>
          <p14:tracePt t="101384" x="6477000" y="5657850"/>
          <p14:tracePt t="101524" x="6470650" y="5664200"/>
          <p14:tracePt t="101529" x="6457950" y="5664200"/>
          <p14:tracePt t="101540" x="6451600" y="5676900"/>
          <p14:tracePt t="101551" x="6432550" y="5689600"/>
          <p14:tracePt t="101556" x="6419850" y="5702300"/>
          <p14:tracePt t="101568" x="6394450" y="5727700"/>
          <p14:tracePt t="101585" x="6388100" y="5734050"/>
          <p14:tracePt t="101601" x="6388100" y="5740400"/>
          <p14:tracePt t="101618" x="6350000" y="5765800"/>
          <p14:tracePt t="101635" x="6273800" y="5797550"/>
          <p14:tracePt t="101653" x="6165850" y="5829300"/>
          <p14:tracePt t="101668" x="6108700" y="5842000"/>
          <p14:tracePt t="101685" x="6076950" y="5854700"/>
          <p14:tracePt t="101701" x="6057900" y="5861050"/>
          <p14:tracePt t="101718" x="6013450" y="5880100"/>
          <p14:tracePt t="101735" x="5930900" y="5892800"/>
          <p14:tracePt t="101752" x="5848350" y="5918200"/>
          <p14:tracePt t="101769" x="5829300" y="5924550"/>
          <p14:tracePt t="101785" x="5816600" y="5924550"/>
          <p14:tracePt t="101802" x="5791200" y="5930900"/>
          <p14:tracePt t="101818" x="5753100" y="5949950"/>
          <p14:tracePt t="101835" x="5702300" y="5969000"/>
          <p14:tracePt t="101852" x="5689600" y="5975350"/>
          <p14:tracePt t="101940" x="5683250" y="5975350"/>
          <p14:tracePt t="101972" x="5664200" y="5981700"/>
          <p14:tracePt t="101980" x="5651500" y="5981700"/>
          <p14:tracePt t="102004" x="5645150" y="5981700"/>
          <p14:tracePt t="102012" x="5632450" y="5988050"/>
          <p14:tracePt t="102019" x="5562600" y="6000750"/>
          <p14:tracePt t="102036" x="5543550" y="6007100"/>
          <p14:tracePt t="102036" x="5473700" y="6019800"/>
          <p14:tracePt t="102052" x="5365750" y="6026150"/>
          <p14:tracePt t="102069" x="5251450" y="6026150"/>
          <p14:tracePt t="102086" x="5187950" y="6026150"/>
          <p14:tracePt t="102276" x="5181600" y="6026150"/>
          <p14:tracePt t="102284" x="5175250" y="6026150"/>
          <p14:tracePt t="102288" x="5168900" y="6026150"/>
          <p14:tracePt t="102302" x="5143500" y="6026150"/>
          <p14:tracePt t="102340" x="5137150" y="6026150"/>
          <p14:tracePt t="102340" x="5080000" y="6026150"/>
          <p14:tracePt t="102356" x="5041900" y="6026150"/>
          <p14:tracePt t="102364" x="4984750" y="6026150"/>
          <p14:tracePt t="102372" x="4876800" y="6007100"/>
          <p14:tracePt t="102386" x="4826000" y="5994400"/>
          <p14:tracePt t="102402" x="4711700" y="5969000"/>
          <p14:tracePt t="102402" x="4692650" y="5969000"/>
          <p14:tracePt t="102420" x="4641850" y="5956300"/>
          <p14:tracePt t="102436" x="4610100" y="5943600"/>
          <p14:tracePt t="102453" x="4483100" y="5918200"/>
          <p14:tracePt t="102470" x="4425950" y="5905500"/>
          <p14:tracePt t="102486" x="4356100" y="5899150"/>
          <p14:tracePt t="102504" x="4286250" y="5886450"/>
          <p14:tracePt t="102519" x="4191000" y="5880100"/>
          <p14:tracePt t="102536" x="4121150" y="5861050"/>
          <p14:tracePt t="102553" x="4095750" y="5861050"/>
          <p14:tracePt t="102570" x="4070350" y="5854700"/>
          <p14:tracePt t="102587" x="4064000" y="5854700"/>
          <p14:tracePt t="102603" x="4038600" y="5848350"/>
          <p14:tracePt t="102620" x="3943350" y="5842000"/>
          <p14:tracePt t="102636" x="3854450" y="5829300"/>
          <p14:tracePt t="102653" x="3752850" y="5816600"/>
          <p14:tracePt t="102670" x="3676650" y="5803900"/>
          <p14:tracePt t="102686" x="3613150" y="5803900"/>
          <p14:tracePt t="102703" x="3575050" y="5797550"/>
          <p14:tracePt t="102720" x="3543300" y="5797550"/>
          <p14:tracePt t="102736" x="3441700" y="5797550"/>
          <p14:tracePt t="102753" x="3384550" y="5791200"/>
          <p14:tracePt t="102770" x="3352800" y="5791200"/>
          <p14:tracePt t="102787" x="3321050" y="5784850"/>
          <p14:tracePt t="102803" x="3295650" y="5784850"/>
          <p14:tracePt t="102803" x="3289300" y="5784850"/>
          <p14:tracePt t="102820" x="3225800" y="5784850"/>
          <p14:tracePt t="102836" x="3149600" y="5784850"/>
          <p14:tracePt t="102853" x="3060700" y="5778500"/>
          <p14:tracePt t="102869" x="2927350" y="5778500"/>
          <p14:tracePt t="102885" x="2832100" y="5778500"/>
          <p14:tracePt t="102902" x="2762250" y="5772150"/>
          <p14:tracePt t="102919" x="2711450" y="5772150"/>
          <p14:tracePt t="102936" x="2679700" y="5772150"/>
          <p14:tracePt t="102953" x="2647950" y="5772150"/>
          <p14:tracePt t="102969" x="2622550" y="5772150"/>
          <p14:tracePt t="102988" x="2546350" y="5784850"/>
          <p14:tracePt t="103004" x="2482850" y="5784850"/>
          <p14:tracePt t="103020" x="2457450" y="5791200"/>
          <p14:tracePt t="103037" x="2444750" y="5797550"/>
          <p14:tracePt t="103054" x="2432050" y="5797550"/>
          <p14:tracePt t="103070" x="2413000" y="5803900"/>
          <p14:tracePt t="103087" x="2387600" y="5816600"/>
          <p14:tracePt t="103104" x="2349500" y="5835650"/>
          <p14:tracePt t="103120" x="2305050" y="5861050"/>
          <p14:tracePt t="103138" x="2247900" y="5886450"/>
          <p14:tracePt t="103155" x="2152650" y="5924550"/>
          <p14:tracePt t="103171" x="2114550" y="5937250"/>
          <p14:tracePt t="103187" x="2101850" y="5956300"/>
          <p14:tracePt t="103205" x="2095500" y="5969000"/>
          <p14:tracePt t="103221" x="2095500" y="5994400"/>
          <p14:tracePt t="103237" x="2095500" y="6032500"/>
          <p14:tracePt t="103254" x="2101850" y="6045200"/>
          <p14:tracePt t="103271" x="2114550" y="6051550"/>
          <p14:tracePt t="103288" x="2120900" y="6064250"/>
          <p14:tracePt t="103304" x="2133600" y="6083300"/>
          <p14:tracePt t="103321" x="2139950" y="6096000"/>
          <p14:tracePt t="103337" x="2171700" y="6127750"/>
          <p14:tracePt t="103354" x="2197100" y="6140450"/>
          <p14:tracePt t="103371" x="2254250" y="6178550"/>
          <p14:tracePt t="103388" x="2330450" y="6229350"/>
          <p14:tracePt t="103405" x="2387600" y="6267450"/>
          <p14:tracePt t="103421" x="2425700" y="6292850"/>
          <p14:tracePt t="103438" x="2463800" y="6318250"/>
          <p14:tracePt t="103454" x="2495550" y="6337300"/>
          <p14:tracePt t="103471" x="2514600" y="6343650"/>
          <p14:tracePt t="103488" x="2546350" y="6362700"/>
          <p14:tracePt t="103504" x="2603500" y="6381750"/>
          <p14:tracePt t="103521" x="2762250" y="6426200"/>
          <p14:tracePt t="103538" x="3086100" y="6457950"/>
          <p14:tracePt t="103555" x="3562350" y="6496050"/>
          <p14:tracePt t="103571" x="4279900" y="6559550"/>
          <p14:tracePt t="103588" x="4832350" y="6572250"/>
          <p14:tracePt t="103604" x="4953000" y="6572250"/>
          <p14:tracePt t="103621" x="5118100" y="6534150"/>
          <p14:tracePt t="103638" x="5327650" y="6470650"/>
          <p14:tracePt t="103656" x="5937250" y="6248400"/>
          <p14:tracePt t="103671" x="6178550" y="6191250"/>
          <p14:tracePt t="103688" x="6337300" y="6146800"/>
          <p14:tracePt t="103705" x="6438900" y="6121400"/>
          <p14:tracePt t="103721" x="6489700" y="6102350"/>
          <p14:tracePt t="103738" x="6527800" y="6070600"/>
          <p14:tracePt t="103755" x="6635750" y="5981700"/>
          <p14:tracePt t="103772" x="6648450" y="5962650"/>
          <p14:tracePt t="103788" x="6648450" y="5937250"/>
          <p14:tracePt t="103805" x="6635750" y="5918200"/>
          <p14:tracePt t="103822" x="6610350" y="5899150"/>
          <p14:tracePt t="103838" x="6553200" y="5873750"/>
          <p14:tracePt t="103855" x="6489700" y="5842000"/>
          <p14:tracePt t="103872" x="6413500" y="5803900"/>
          <p14:tracePt t="103889" x="6299200" y="5759450"/>
          <p14:tracePt t="103905" x="6165850" y="5727700"/>
          <p14:tracePt t="103922" x="5892800" y="5676900"/>
          <p14:tracePt t="103939" x="5676900" y="5651500"/>
          <p14:tracePt t="103939" x="5187950" y="5607050"/>
          <p14:tracePt t="103956" x="5003800" y="5588000"/>
          <p14:tracePt t="103972" x="4883150" y="5581650"/>
          <p14:tracePt t="103989" x="4552950" y="5556250"/>
          <p14:tracePt t="104005" x="4419600" y="5543550"/>
          <p14:tracePt t="104022" x="4286250" y="5530850"/>
          <p14:tracePt t="104039" x="4178300" y="5524500"/>
          <p14:tracePt t="104055" x="4013200" y="5524500"/>
          <p14:tracePt t="104072" x="3905250" y="5537200"/>
          <p14:tracePt t="104089" x="3784600" y="5543550"/>
          <p14:tracePt t="104106" x="3594100" y="5562600"/>
          <p14:tracePt t="104122" x="3378200" y="5581650"/>
          <p14:tracePt t="104139" x="3130550" y="5594350"/>
          <p14:tracePt t="104156" x="3048000" y="5613400"/>
          <p14:tracePt t="104173" x="2978150" y="5645150"/>
          <p14:tracePt t="104189" x="2876550" y="5676900"/>
          <p14:tracePt t="104206" x="2800350" y="5689600"/>
          <p14:tracePt t="104223" x="2730500" y="5702300"/>
          <p14:tracePt t="104239" x="2628900" y="5734050"/>
          <p14:tracePt t="104256" x="2565400" y="5759450"/>
          <p14:tracePt t="104272" x="2489200" y="5797550"/>
          <p14:tracePt t="104289" x="2470150" y="5822950"/>
          <p14:tracePt t="104307" x="2444750" y="5842000"/>
          <p14:tracePt t="104322" x="2432050" y="5867400"/>
          <p14:tracePt t="104322" x="2419350" y="5880100"/>
          <p14:tracePt t="104340" x="2362200" y="5930900"/>
          <p14:tracePt t="104356" x="2311400" y="5962650"/>
          <p14:tracePt t="104374" x="2292350" y="5975350"/>
          <p14:tracePt t="104389" x="2247900" y="6000750"/>
          <p14:tracePt t="104406" x="2222500" y="6026150"/>
          <p14:tracePt t="104422" x="2203450" y="6057900"/>
          <p14:tracePt t="104439" x="2190750" y="6115050"/>
          <p14:tracePt t="104456" x="2190750" y="6140450"/>
          <p14:tracePt t="104473" x="2190750" y="6165850"/>
          <p14:tracePt t="104489" x="2190750" y="6172200"/>
          <p14:tracePt t="104506" x="2190750" y="6178550"/>
          <p14:tracePt t="104506" x="2197100" y="6184900"/>
          <p14:tracePt t="104524" x="2209800" y="6191250"/>
          <p14:tracePt t="104540" x="2222500" y="6210300"/>
          <p14:tracePt t="104556" x="2247900" y="6235700"/>
          <p14:tracePt t="104573" x="2260600" y="6248400"/>
          <p14:tracePt t="104590" x="2273300" y="6261100"/>
          <p14:tracePt t="104606" x="2286000" y="6267450"/>
          <p14:tracePt t="104652" x="2298700" y="6273800"/>
          <p14:tracePt t="104684" x="2305050" y="6280150"/>
          <p14:tracePt t="104707" x="2317750" y="6286500"/>
          <p14:tracePt t="104860" x="2324100" y="6286500"/>
          <p14:tracePt t="104869" x="2330450" y="6286500"/>
          <p14:tracePt t="104875" x="2355850" y="6286500"/>
          <p14:tracePt t="104875" x="2387600" y="6286500"/>
          <p14:tracePt t="104891" x="2438400" y="6280150"/>
          <p14:tracePt t="104892" x="2514600" y="6273800"/>
          <p14:tracePt t="104907" x="3098800" y="6216650"/>
          <p14:tracePt t="104924" x="4572000" y="6000750"/>
          <p14:tracePt t="104940" x="5822950" y="5810250"/>
          <p14:tracePt t="104957" x="6642100" y="5556250"/>
          <p14:tracePt t="104974" x="7150100" y="5168900"/>
          <p14:tracePt t="104990" x="7258050" y="4933950"/>
          <p14:tracePt t="105008" x="7315200" y="4724400"/>
          <p14:tracePt t="105023" x="7334250" y="4400550"/>
          <p14:tracePt t="105040" x="7334250" y="4279900"/>
          <p14:tracePt t="105058" x="7327900" y="4146550"/>
          <p14:tracePt t="105074" x="7302500" y="4051300"/>
          <p14:tracePt t="105090" x="7296150" y="4013200"/>
          <p14:tracePt t="105107" x="7289800" y="3975100"/>
          <p14:tracePt t="105195" x="7289800" y="3956050"/>
          <p14:tracePt t="105220" x="7296150" y="3943350"/>
          <p14:tracePt t="105233" x="7302500" y="3943350"/>
          <p14:tracePt t="105236" x="7302500" y="3930650"/>
          <p14:tracePt t="105242" x="7302500" y="3924300"/>
          <p14:tracePt t="105257" x="7302500" y="3911600"/>
          <p14:tracePt t="105274" x="7296150" y="3898900"/>
          <p14:tracePt t="105290" x="7270750" y="3873500"/>
          <p14:tracePt t="105308" x="7213600" y="3841750"/>
          <p14:tracePt t="105324" x="7156450" y="3816350"/>
          <p14:tracePt t="105342" x="7080250" y="3784600"/>
          <p14:tracePt t="105357" x="6997700" y="3765550"/>
          <p14:tracePt t="105374" x="6864350" y="3740150"/>
          <p14:tracePt t="105391" x="6470650" y="3683000"/>
          <p14:tracePt t="105408" x="6178550" y="3644900"/>
          <p14:tracePt t="105424" x="5880100" y="3600450"/>
          <p14:tracePt t="105441" x="5727700" y="3581400"/>
          <p14:tracePt t="105458" x="5683250" y="3581400"/>
          <p14:tracePt t="105474" x="5676900" y="3581400"/>
          <p14:tracePt t="105491" x="5537200" y="3606800"/>
          <p14:tracePt t="105508" x="5422900" y="3632200"/>
          <p14:tracePt t="105524" x="5359400" y="3651250"/>
          <p14:tracePt t="105541" x="5346700" y="3663950"/>
          <p14:tracePt t="105619" x="5340350" y="3670300"/>
          <p14:tracePt t="105651" x="5340350" y="3683000"/>
          <p14:tracePt t="105669" x="5340350" y="3689350"/>
          <p14:tracePt t="105675" x="5340350" y="3702050"/>
          <p14:tracePt t="105691" x="5340350" y="3708400"/>
          <p14:tracePt t="105692" x="5346700" y="3714750"/>
          <p14:tracePt t="105708" x="5353050" y="3721100"/>
          <p14:tracePt t="105770" x="5359400" y="3727450"/>
          <p14:tracePt t="105820" x="5372100" y="3733800"/>
          <p14:tracePt t="105835" x="5378450" y="3740150"/>
          <p14:tracePt t="105859" x="5384800" y="3740150"/>
          <p14:tracePt t="105924" x="5391150" y="3740150"/>
          <p14:tracePt t="106156" x="5397500" y="3746500"/>
          <p14:tracePt t="106164" x="5403850" y="3778250"/>
          <p14:tracePt t="106185" x="5403850" y="3803650"/>
          <p14:tracePt t="106185" x="5403850" y="3810000"/>
          <p14:tracePt t="106193" x="5410200" y="3879850"/>
          <p14:tracePt t="106209" x="5416550" y="3949700"/>
          <p14:tracePt t="106226" x="5435600" y="4019550"/>
          <p14:tracePt t="106242" x="5454650" y="4044950"/>
          <p14:tracePt t="106260" x="5461000" y="4051300"/>
          <p14:tracePt t="106300" x="5467350" y="4051300"/>
          <p14:tracePt t="106308" x="5486400" y="4051300"/>
          <p14:tracePt t="106348" x="5492750" y="4051300"/>
          <p14:tracePt t="106427" x="5505450" y="4051300"/>
          <p14:tracePt t="106443" x="5524500" y="4038600"/>
          <p14:tracePt t="106460" x="5530850" y="4038600"/>
          <p14:tracePt t="106460" x="5549900" y="4032250"/>
          <p14:tracePt t="106476" x="5568950" y="4025900"/>
          <p14:tracePt t="106493" x="5600700" y="4025900"/>
          <p14:tracePt t="106509" x="5632450" y="4019550"/>
          <p14:tracePt t="106526" x="5651500" y="4019550"/>
          <p14:tracePt t="106543" x="5657850" y="4013200"/>
          <p14:tracePt t="106559" x="5664200" y="4013200"/>
          <p14:tracePt t="106604" x="5676900" y="4000500"/>
          <p14:tracePt t="106612" x="5683250" y="4000500"/>
          <p14:tracePt t="106620" x="5695950" y="3994150"/>
          <p14:tracePt t="106626" x="5715000" y="3987800"/>
          <p14:tracePt t="106643" x="5734050" y="3975100"/>
          <p14:tracePt t="106679" x="5740400" y="3968750"/>
          <p14:tracePt t="106908" x="5734050" y="3981450"/>
          <p14:tracePt t="106915" x="5734050" y="3994150"/>
          <p14:tracePt t="106924" x="5721350" y="4013200"/>
          <p14:tracePt t="106924" x="5715000" y="4025900"/>
          <p14:tracePt t="106932" x="5702300" y="4051300"/>
          <p14:tracePt t="106943" x="5657850" y="4108450"/>
          <p14:tracePt t="106960" x="5600700" y="4171950"/>
          <p14:tracePt t="106977" x="5473700" y="4267200"/>
          <p14:tracePt t="106994" x="5384800" y="4343400"/>
          <p14:tracePt t="107010" x="5276850" y="4413250"/>
          <p14:tracePt t="107027" x="5054600" y="4584700"/>
          <p14:tracePt t="107044" x="4946650" y="4648200"/>
          <p14:tracePt t="107060" x="4813300" y="4737100"/>
          <p14:tracePt t="107077" x="4699000" y="4800600"/>
          <p14:tracePt t="107094" x="4578350" y="4870450"/>
          <p14:tracePt t="107112" x="4451350" y="4940300"/>
          <p14:tracePt t="107127" x="4356100" y="5003800"/>
          <p14:tracePt t="107144" x="4267200" y="5048250"/>
          <p14:tracePt t="107161" x="4222750" y="5086350"/>
          <p14:tracePt t="107177" x="4165600" y="5118100"/>
          <p14:tracePt t="107195" x="4114800" y="5143500"/>
          <p14:tracePt t="107211" x="4064000" y="5162550"/>
          <p14:tracePt t="107211" x="4013200" y="5175250"/>
          <p14:tracePt t="107227" x="3816350" y="5264150"/>
          <p14:tracePt t="107244" x="3721100" y="5314950"/>
          <p14:tracePt t="107262" x="3644900" y="5340350"/>
          <p14:tracePt t="107277" x="3549650" y="5378450"/>
          <p14:tracePt t="107294" x="3422650" y="5416550"/>
          <p14:tracePt t="107311" x="3302000" y="5435600"/>
          <p14:tracePt t="107328" x="3162300" y="5473700"/>
          <p14:tracePt t="107345" x="3136900" y="5486400"/>
          <p14:tracePt t="107361" x="3111500" y="5486400"/>
          <p14:tracePt t="107378" x="3060700" y="5505450"/>
          <p14:tracePt t="107394" x="3016250" y="5505450"/>
          <p14:tracePt t="107411" x="2895600" y="5518150"/>
          <p14:tracePt t="107427" x="2787650" y="5543550"/>
          <p14:tracePt t="107445" x="2755900" y="5556250"/>
          <p14:tracePt t="107461" x="2730500" y="5562600"/>
          <p14:tracePt t="107477" x="2686050" y="5581650"/>
          <p14:tracePt t="107494" x="2667000" y="5607050"/>
          <p14:tracePt t="107511" x="2603500" y="5651500"/>
          <p14:tracePt t="107528" x="2578100" y="5670550"/>
          <p14:tracePt t="107544" x="2540000" y="5689600"/>
          <p14:tracePt t="107561" x="2540000" y="5695950"/>
          <p14:tracePt t="107578" x="2520950" y="5715000"/>
          <p14:tracePt t="107612" x="2514600" y="5721350"/>
          <p14:tracePt t="107612" x="2514600" y="5734050"/>
          <p14:tracePt t="107628" x="2527300" y="5740400"/>
          <p14:tracePt t="107644" x="2527300" y="5746750"/>
          <p14:tracePt t="107661" x="2527300" y="5759450"/>
          <p14:tracePt t="107679" x="2527300" y="5765800"/>
          <p14:tracePt t="107695" x="2527300" y="5784850"/>
          <p14:tracePt t="107711" x="2527300" y="5791200"/>
          <p14:tracePt t="107728" x="2527300" y="5816600"/>
          <p14:tracePt t="107745" x="2527300" y="5861050"/>
          <p14:tracePt t="107761" x="2540000" y="5886450"/>
          <p14:tracePt t="107778" x="2546350" y="5911850"/>
          <p14:tracePt t="107795" x="2559050" y="5937250"/>
          <p14:tracePt t="107812" x="2590800" y="5981700"/>
          <p14:tracePt t="107828" x="2628900" y="6032500"/>
          <p14:tracePt t="107846" x="2667000" y="6089650"/>
          <p14:tracePt t="107862" x="2686050" y="6140450"/>
          <p14:tracePt t="107878" x="2692400" y="6153150"/>
          <p14:tracePt t="107895" x="2692400" y="6159500"/>
          <p14:tracePt t="107939" x="2692400" y="6165850"/>
          <p14:tracePt t="107947" x="2724150" y="6184900"/>
          <p14:tracePt t="107955" x="2749550" y="6197600"/>
          <p14:tracePt t="107961" x="2768600" y="6203950"/>
          <p14:tracePt t="107978" x="2806700" y="6216650"/>
          <p14:tracePt t="107995" x="2870200" y="6242050"/>
          <p14:tracePt t="107995" x="2971800" y="6261100"/>
          <p14:tracePt t="108011" x="3092450" y="6280150"/>
          <p14:tracePt t="108027" x="3352800" y="6299200"/>
          <p14:tracePt t="108044" x="3587750" y="6324600"/>
          <p14:tracePt t="108061" x="3733800" y="6343650"/>
          <p14:tracePt t="108078" x="3803650" y="6350000"/>
          <p14:tracePt t="108095" x="3816350" y="6350000"/>
          <p14:tracePt t="108112" x="3848100" y="6350000"/>
          <p14:tracePt t="108129" x="3924300" y="6350000"/>
          <p14:tracePt t="108145" x="4013200" y="6343650"/>
          <p14:tracePt t="108162" x="4083050" y="6343650"/>
          <p14:tracePt t="108179" x="4667250" y="6350000"/>
          <p14:tracePt t="108195" x="4876800" y="6356350"/>
          <p14:tracePt t="108212" x="5080000" y="6362700"/>
          <p14:tracePt t="108229" x="5200650" y="6350000"/>
          <p14:tracePt t="108245" x="5238750" y="6350000"/>
          <p14:tracePt t="108262" x="5251450" y="6343650"/>
          <p14:tracePt t="108280" x="5295900" y="6337300"/>
          <p14:tracePt t="108296" x="5346700" y="6337300"/>
          <p14:tracePt t="108312" x="5492750" y="6343650"/>
          <p14:tracePt t="108329" x="5695950" y="6362700"/>
          <p14:tracePt t="108346" x="5848350" y="6369050"/>
          <p14:tracePt t="108362" x="5956300" y="6369050"/>
          <p14:tracePt t="108380" x="5969000" y="6369050"/>
          <p14:tracePt t="108396" x="5981700" y="6369050"/>
          <p14:tracePt t="108413" x="6057900" y="6362700"/>
          <p14:tracePt t="108429" x="6178550" y="6356350"/>
          <p14:tracePt t="108446" x="6375400" y="6356350"/>
          <p14:tracePt t="108463" x="6584950" y="6350000"/>
          <p14:tracePt t="108479" x="6769100" y="6337300"/>
          <p14:tracePt t="108496" x="6851650" y="6330950"/>
          <p14:tracePt t="108512" x="6864350" y="6324600"/>
          <p14:tracePt t="108529" x="6870700" y="6318250"/>
          <p14:tracePt t="108571" x="6877050" y="6318250"/>
          <p14:tracePt t="108579" x="6889750" y="6318250"/>
          <p14:tracePt t="108603" x="6896100" y="6318250"/>
          <p14:tracePt t="108652" x="6896100" y="6311900"/>
          <p14:tracePt t="108652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Lifetime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924800" cy="4876800"/>
          </a:xfrm>
        </p:spPr>
        <p:txBody>
          <a:bodyPr/>
          <a:lstStyle/>
          <a:p>
            <a:r>
              <a:rPr lang="en-US" dirty="0" smtClean="0"/>
              <a:t>Atom at a time chemistry</a:t>
            </a:r>
          </a:p>
          <a:p>
            <a:r>
              <a:rPr lang="en-US" baseline="30000" dirty="0" smtClean="0"/>
              <a:t>261</a:t>
            </a:r>
            <a:r>
              <a:rPr lang="en-US" dirty="0" smtClean="0"/>
              <a:t>Rf lifetime</a:t>
            </a:r>
          </a:p>
          <a:p>
            <a:pPr lvl="1"/>
            <a:r>
              <a:rPr lang="en-US" dirty="0" smtClean="0"/>
              <a:t>Find the lifetime for an atom of </a:t>
            </a:r>
            <a:r>
              <a:rPr lang="en-US" baseline="30000" dirty="0" smtClean="0"/>
              <a:t>261</a:t>
            </a:r>
            <a:r>
              <a:rPr lang="en-US" dirty="0" smtClean="0"/>
              <a:t>Rf</a:t>
            </a:r>
          </a:p>
          <a:p>
            <a:pPr lvl="2"/>
            <a:r>
              <a:rPr lang="en-US" dirty="0" smtClean="0"/>
              <a:t>t</a:t>
            </a:r>
            <a:r>
              <a:rPr lang="en-US" baseline="-25000" dirty="0" smtClean="0"/>
              <a:t>1/2</a:t>
            </a:r>
            <a:r>
              <a:rPr lang="en-US" dirty="0" smtClean="0"/>
              <a:t> = 65 s</a:t>
            </a:r>
          </a:p>
          <a:p>
            <a:pPr lvl="2"/>
            <a:r>
              <a:rPr lang="en-US" sz="3000" dirty="0" smtClean="0">
                <a:latin typeface="Symbol" pitchFamily="18" charset="2"/>
              </a:rPr>
              <a:t>t</a:t>
            </a:r>
            <a:r>
              <a:rPr lang="en-US" sz="3000" dirty="0" smtClean="0">
                <a:latin typeface="Times New Roman" pitchFamily="18" charset="0"/>
              </a:rPr>
              <a:t>=1.443t</a:t>
            </a:r>
            <a:r>
              <a:rPr lang="en-US" sz="3000" baseline="-25000" dirty="0" smtClean="0">
                <a:latin typeface="Times New Roman" pitchFamily="18" charset="0"/>
              </a:rPr>
              <a:t>1/2</a:t>
            </a:r>
          </a:p>
          <a:p>
            <a:pPr lvl="2"/>
            <a:r>
              <a:rPr lang="en-US" sz="3000" dirty="0" smtClean="0">
                <a:latin typeface="Symbol" pitchFamily="18" charset="2"/>
              </a:rPr>
              <a:t>t</a:t>
            </a:r>
            <a:r>
              <a:rPr lang="en-US" sz="3000" dirty="0" smtClean="0">
                <a:latin typeface="Times New Roman" pitchFamily="18" charset="0"/>
              </a:rPr>
              <a:t>=93 s</a:t>
            </a:r>
          </a:p>
          <a:p>
            <a:r>
              <a:rPr lang="en-US" dirty="0" smtClean="0"/>
              <a:t>Determines time for experiment</a:t>
            </a:r>
          </a:p>
          <a:p>
            <a:r>
              <a:rPr lang="en-US" dirty="0" smtClean="0"/>
              <a:t>Method for determining half-life</a:t>
            </a:r>
          </a:p>
          <a:p>
            <a:endParaRPr lang="en-US" sz="3000" dirty="0" smtClean="0"/>
          </a:p>
          <a:p>
            <a:pPr lvl="2"/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6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45"/>
    </mc:Choice>
    <mc:Fallback xmlns="">
      <p:transition spd="slow" advTm="5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43" x="1905000" y="2070100"/>
          <p14:tracePt t="14650" x="1892300" y="2057400"/>
          <p14:tracePt t="14659" x="1879600" y="2044700"/>
          <p14:tracePt t="14676" x="1854200" y="2032000"/>
          <p14:tracePt t="14682" x="1816100" y="2012950"/>
          <p14:tracePt t="14698" x="1778000" y="2000250"/>
          <p14:tracePt t="14706" x="1727200" y="1987550"/>
          <p14:tracePt t="14722" x="1612900" y="1962150"/>
          <p14:tracePt t="14738" x="1447800" y="1905000"/>
          <p14:tracePt t="14754" x="1022350" y="1765300"/>
          <p14:tracePt t="14770" x="812800" y="1701800"/>
          <p14:tracePt t="14786" x="654050" y="1651000"/>
          <p14:tracePt t="14802" x="488950" y="1606550"/>
          <p14:tracePt t="14818" x="323850" y="1562100"/>
          <p14:tracePt t="14834" x="6350" y="1485900"/>
          <p14:tracePt t="14867" x="0" y="1473200"/>
          <p14:tracePt t="14883" x="0" y="1466850"/>
          <p14:tracePt t="14922" x="0" y="1473200"/>
          <p14:tracePt t="14930" x="0" y="1479550"/>
          <p14:tracePt t="14933" x="0" y="1485900"/>
          <p14:tracePt t="14943" x="0" y="1498600"/>
          <p14:tracePt t="14950" x="0" y="1536700"/>
          <p14:tracePt t="14967" x="0" y="1568450"/>
          <p14:tracePt t="14983" x="0" y="1612900"/>
          <p14:tracePt t="15000" x="12700" y="1689100"/>
          <p14:tracePt t="15017" x="76200" y="1854200"/>
          <p14:tracePt t="15017" x="127000" y="1924050"/>
          <p14:tracePt t="15034" x="254000" y="2063750"/>
          <p14:tracePt t="15051" x="311150" y="2133600"/>
          <p14:tracePt t="15067" x="527050" y="2355850"/>
          <p14:tracePt t="15084" x="615950" y="2425700"/>
          <p14:tracePt t="15100" x="717550" y="2476500"/>
          <p14:tracePt t="15117" x="1003300" y="2603500"/>
          <p14:tracePt t="15134" x="1276350" y="2692400"/>
          <p14:tracePt t="15151" x="1536700" y="2762250"/>
          <p14:tracePt t="15167" x="1771650" y="2800350"/>
          <p14:tracePt t="15184" x="1955800" y="2813050"/>
          <p14:tracePt t="15200" x="2171700" y="2825750"/>
          <p14:tracePt t="15219" x="2298700" y="2806700"/>
          <p14:tracePt t="15234" x="2368550" y="2781300"/>
          <p14:tracePt t="15251" x="2387600" y="2774950"/>
          <p14:tracePt t="15267" x="2457450" y="2743200"/>
          <p14:tracePt t="15284" x="2533650" y="2698750"/>
          <p14:tracePt t="15301" x="2571750" y="2660650"/>
          <p14:tracePt t="15317" x="2603500" y="2622550"/>
          <p14:tracePt t="15334" x="2635250" y="2559050"/>
          <p14:tracePt t="15351" x="2654300" y="2508250"/>
          <p14:tracePt t="15368" x="2686050" y="2400300"/>
          <p14:tracePt t="15384" x="2698750" y="2355850"/>
          <p14:tracePt t="15401" x="2705100" y="2273300"/>
          <p14:tracePt t="15419" x="2705100" y="2209800"/>
          <p14:tracePt t="15434" x="2673350" y="2146300"/>
          <p14:tracePt t="15451" x="2660650" y="2089150"/>
          <p14:tracePt t="15468" x="2489200" y="1809750"/>
          <p14:tracePt t="15485" x="2413000" y="1733550"/>
          <p14:tracePt t="15501" x="2324100" y="1682750"/>
          <p14:tracePt t="15518" x="2228850" y="1625600"/>
          <p14:tracePt t="15534" x="2101850" y="1581150"/>
          <p14:tracePt t="15551" x="1968500" y="1530350"/>
          <p14:tracePt t="15568" x="1536700" y="1416050"/>
          <p14:tracePt t="15584" x="1339850" y="1371600"/>
          <p14:tracePt t="15601" x="1035050" y="1339850"/>
          <p14:tracePt t="15618" x="895350" y="1339850"/>
          <p14:tracePt t="15635" x="685800" y="1320800"/>
          <p14:tracePt t="15651" x="635000" y="1320800"/>
          <p14:tracePt t="15668" x="539750" y="1339850"/>
          <p14:tracePt t="15685" x="520700" y="1346200"/>
          <p14:tracePt t="15701" x="495300" y="1371600"/>
          <p14:tracePt t="15718" x="482600" y="1403350"/>
          <p14:tracePt t="15735" x="463550" y="1428750"/>
          <p14:tracePt t="15751" x="419100" y="1517650"/>
          <p14:tracePt t="15767" x="393700" y="1549400"/>
          <p14:tracePt t="15785" x="361950" y="1612900"/>
          <p14:tracePt t="15802" x="349250" y="1657350"/>
          <p14:tracePt t="15818" x="342900" y="1695450"/>
          <p14:tracePt t="15835" x="342900" y="1784350"/>
          <p14:tracePt t="15851" x="342900" y="1803400"/>
          <p14:tracePt t="15868" x="387350" y="1879600"/>
          <p14:tracePt t="15885" x="431800" y="1936750"/>
          <p14:tracePt t="15903" x="501650" y="1993900"/>
          <p14:tracePt t="15918" x="571500" y="2057400"/>
          <p14:tracePt t="15935" x="692150" y="2139950"/>
          <p14:tracePt t="15952" x="990600" y="2286000"/>
          <p14:tracePt t="15968" x="1219200" y="2381250"/>
          <p14:tracePt t="15985" x="1543050" y="2476500"/>
          <p14:tracePt t="16002" x="1720850" y="2508250"/>
          <p14:tracePt t="16019" x="1860550" y="2520950"/>
          <p14:tracePt t="16035" x="1930400" y="2527300"/>
          <p14:tracePt t="16052" x="2032000" y="2495550"/>
          <p14:tracePt t="16071" x="2089150" y="2470150"/>
          <p14:tracePt t="16086" x="2114550" y="2438400"/>
          <p14:tracePt t="16104" x="2165350" y="2374900"/>
          <p14:tracePt t="16120" x="2184400" y="2311400"/>
          <p14:tracePt t="16137" x="2203450" y="2222500"/>
          <p14:tracePt t="16153" x="2203450" y="2178050"/>
          <p14:tracePt t="16170" x="2203450" y="2152650"/>
          <p14:tracePt t="16186" x="2203450" y="2127250"/>
          <p14:tracePt t="16203" x="2197100" y="2095500"/>
          <p14:tracePt t="16221" x="2152650" y="2051050"/>
          <p14:tracePt t="16236" x="2089150" y="1993900"/>
          <p14:tracePt t="16253" x="1911350" y="1866900"/>
          <p14:tracePt t="16270" x="1771650" y="1790700"/>
          <p14:tracePt t="16287" x="1625600" y="1708150"/>
          <p14:tracePt t="16303" x="1441450" y="1631950"/>
          <p14:tracePt t="16320" x="1162050" y="1524000"/>
          <p14:tracePt t="16337" x="1079500" y="1498600"/>
          <p14:tracePt t="16353" x="1047750" y="1498600"/>
          <p14:tracePt t="16370" x="1009650" y="1498600"/>
          <p14:tracePt t="16387" x="946150" y="1511300"/>
          <p14:tracePt t="16404" x="889000" y="1530350"/>
          <p14:tracePt t="16420" x="787400" y="1587500"/>
          <p14:tracePt t="16438" x="723900" y="1631950"/>
          <p14:tracePt t="16454" x="654050" y="1676400"/>
          <p14:tracePt t="16470" x="571500" y="1727200"/>
          <p14:tracePt t="16487" x="482600" y="1778000"/>
          <p14:tracePt t="16504" x="431800" y="1809750"/>
          <p14:tracePt t="16521" x="355600" y="1860550"/>
          <p14:tracePt t="16537" x="336550" y="1892300"/>
          <p14:tracePt t="16554" x="330200" y="1911350"/>
          <p14:tracePt t="16570" x="330200" y="1943100"/>
          <p14:tracePt t="16588" x="330200" y="1955800"/>
          <p14:tracePt t="16604" x="349250" y="1993900"/>
          <p14:tracePt t="16620" x="406400" y="2044700"/>
          <p14:tracePt t="16637" x="514350" y="2114550"/>
          <p14:tracePt t="16654" x="742950" y="2228850"/>
          <p14:tracePt t="16672" x="1295400" y="2406650"/>
          <p14:tracePt t="16704" x="2235200" y="2597150"/>
          <p14:tracePt t="16738" x="2406650" y="2609850"/>
          <p14:tracePt t="16754" x="2584450" y="2597150"/>
          <p14:tracePt t="16771" x="2679700" y="2571750"/>
          <p14:tracePt t="16788" x="2838450" y="2533650"/>
          <p14:tracePt t="16804" x="3143250" y="2444750"/>
          <p14:tracePt t="16821" x="3289300" y="2406650"/>
          <p14:tracePt t="16837" x="3352800" y="2368550"/>
          <p14:tracePt t="16854" x="3378200" y="2355850"/>
          <p14:tracePt t="16871" x="3390900" y="2343150"/>
          <p14:tracePt t="16888" x="3403600" y="2330450"/>
          <p14:tracePt t="16904" x="3403600" y="2324100"/>
          <p14:tracePt t="16921" x="3403600" y="2317750"/>
          <p14:tracePt t="16938" x="3397250" y="2305050"/>
          <p14:tracePt t="16954" x="3359150" y="2273300"/>
          <p14:tracePt t="16971" x="3321050" y="2247900"/>
          <p14:tracePt t="16988" x="3238500" y="2209800"/>
          <p14:tracePt t="17005" x="3162300" y="2184400"/>
          <p14:tracePt t="17021" x="3130550" y="2165350"/>
          <p14:tracePt t="17273" x="0" y="0"/>
        </p14:tracePtLst>
        <p14:tracePtLst>
          <p14:tracePt t="18232" x="3746500" y="3086100"/>
          <p14:tracePt t="18243" x="3740150" y="3079750"/>
          <p14:tracePt t="18267" x="3733800" y="3073400"/>
          <p14:tracePt t="18283" x="3727450" y="3073400"/>
          <p14:tracePt t="18307" x="3721100" y="3067050"/>
          <p14:tracePt t="18315" x="3708400" y="3067050"/>
          <p14:tracePt t="18323" x="3689350" y="3060700"/>
          <p14:tracePt t="18333" x="3683000" y="3060700"/>
          <p14:tracePt t="18347" x="3638550" y="3054350"/>
          <p14:tracePt t="18363" x="3613150" y="3041650"/>
          <p14:tracePt t="18379" x="3543300" y="3035300"/>
          <p14:tracePt t="18395" x="3486150" y="3028950"/>
          <p14:tracePt t="18411" x="3403600" y="3022600"/>
          <p14:tracePt t="18427" x="3346450" y="3003550"/>
          <p14:tracePt t="18443" x="3244850" y="2997200"/>
          <p14:tracePt t="18458" x="3136900" y="2978150"/>
          <p14:tracePt t="18475" x="3048000" y="2978150"/>
          <p14:tracePt t="18498" x="3009900" y="2978150"/>
          <p14:tracePt t="18507" x="2984500" y="2978150"/>
          <p14:tracePt t="18525" x="2946400" y="2978150"/>
          <p14:tracePt t="18540" x="2921000" y="2978150"/>
          <p14:tracePt t="18558" x="2895600" y="2984500"/>
          <p14:tracePt t="18574" x="2876550" y="2997200"/>
          <p14:tracePt t="18591" x="2851150" y="3009900"/>
          <p14:tracePt t="18608" x="2844800" y="3022600"/>
          <p14:tracePt t="18624" x="2825750" y="3048000"/>
          <p14:tracePt t="18640" x="2806700" y="3073400"/>
          <p14:tracePt t="18657" x="2806700" y="3079750"/>
          <p14:tracePt t="18674" x="2800350" y="3111500"/>
          <p14:tracePt t="18691" x="2813050" y="3143250"/>
          <p14:tracePt t="18707" x="2825750" y="3168650"/>
          <p14:tracePt t="18724" x="2863850" y="3213100"/>
          <p14:tracePt t="18741" x="2921000" y="3263900"/>
          <p14:tracePt t="18757" x="3016250" y="3314700"/>
          <p14:tracePt t="18774" x="3130550" y="3346450"/>
          <p14:tracePt t="18791" x="3295650" y="3390900"/>
          <p14:tracePt t="18808" x="3352800" y="3397250"/>
          <p14:tracePt t="18824" x="3429000" y="3397250"/>
          <p14:tracePt t="18841" x="3486150" y="3403600"/>
          <p14:tracePt t="18858" x="3587750" y="3390900"/>
          <p14:tracePt t="18874" x="3702050" y="3352800"/>
          <p14:tracePt t="18891" x="3740150" y="3327400"/>
          <p14:tracePt t="18908" x="3765550" y="3289300"/>
          <p14:tracePt t="18924" x="3797300" y="3244850"/>
          <p14:tracePt t="18941" x="3822700" y="3181350"/>
          <p14:tracePt t="18958" x="3829050" y="3149600"/>
          <p14:tracePt t="18975" x="3829050" y="3105150"/>
          <p14:tracePt t="18991" x="3829050" y="3067050"/>
          <p14:tracePt t="19008" x="3829050" y="3028950"/>
          <p14:tracePt t="19024" x="3829050" y="3009900"/>
          <p14:tracePt t="19041" x="3816350" y="2978150"/>
          <p14:tracePt t="19058" x="3778250" y="2952750"/>
          <p14:tracePt t="19075" x="3733800" y="2933700"/>
          <p14:tracePt t="19091" x="3651250" y="2895600"/>
          <p14:tracePt t="19109" x="3549650" y="2863850"/>
          <p14:tracePt t="19125" x="3321050" y="2806700"/>
          <p14:tracePt t="19141" x="3155950" y="2774950"/>
          <p14:tracePt t="19158" x="3016250" y="2768600"/>
          <p14:tracePt t="19175" x="2882900" y="2755900"/>
          <p14:tracePt t="19192" x="2806700" y="2755900"/>
          <p14:tracePt t="19208" x="2743200" y="2762250"/>
          <p14:tracePt t="19226" x="2667000" y="2781300"/>
          <p14:tracePt t="19241" x="2641600" y="2787650"/>
          <p14:tracePt t="19258" x="2590800" y="2825750"/>
          <p14:tracePt t="19275" x="2559050" y="2863850"/>
          <p14:tracePt t="19292" x="2546350" y="2889250"/>
          <p14:tracePt t="19308" x="2546350" y="2921000"/>
          <p14:tracePt t="19325" x="2546350" y="2971800"/>
          <p14:tracePt t="19342" x="2571750" y="3016250"/>
          <p14:tracePt t="19358" x="2616200" y="3105150"/>
          <p14:tracePt t="19375" x="2654300" y="3143250"/>
          <p14:tracePt t="19392" x="2692400" y="3181350"/>
          <p14:tracePt t="19408" x="2749550" y="3213100"/>
          <p14:tracePt t="19425" x="2794000" y="3232150"/>
          <p14:tracePt t="19442" x="2832100" y="3251200"/>
          <p14:tracePt t="19460" x="2933700" y="3276600"/>
          <p14:tracePt t="19476" x="3143250" y="3333750"/>
          <p14:tracePt t="19492" x="3308350" y="3371850"/>
          <p14:tracePt t="19509" x="3460750" y="3384550"/>
          <p14:tracePt t="19526" x="3562350" y="3390900"/>
          <p14:tracePt t="19542" x="3651250" y="3390900"/>
          <p14:tracePt t="19558" x="3733800" y="3365500"/>
          <p14:tracePt t="19575" x="3771900" y="3340100"/>
          <p14:tracePt t="19591" x="3810000" y="3321050"/>
          <p14:tracePt t="19608" x="3829050" y="3295650"/>
          <p14:tracePt t="19625" x="3848100" y="3263900"/>
          <p14:tracePt t="19642" x="3867150" y="3219450"/>
          <p14:tracePt t="19658" x="3873500" y="3155950"/>
          <p14:tracePt t="19675" x="3873500" y="3130550"/>
          <p14:tracePt t="19692" x="3873500" y="3111500"/>
          <p14:tracePt t="19708" x="3860800" y="3098800"/>
          <p14:tracePt t="19726" x="3841750" y="3092450"/>
          <p14:tracePt t="19742" x="3803650" y="3079750"/>
          <p14:tracePt t="19760" x="3702050" y="3054350"/>
          <p14:tracePt t="19776" x="3549650" y="3022600"/>
          <p14:tracePt t="19793" x="3352800" y="2984500"/>
          <p14:tracePt t="19809" x="3143250" y="2959100"/>
          <p14:tracePt t="19826" x="2990850" y="2952750"/>
          <p14:tracePt t="19826" x="2838450" y="2940050"/>
          <p14:tracePt t="19843" x="2774950" y="2940050"/>
          <p14:tracePt t="19859" x="2679700" y="2940050"/>
          <p14:tracePt t="19876" x="2622550" y="2946400"/>
          <p14:tracePt t="19892" x="2597150" y="2952750"/>
          <p14:tracePt t="19910" x="2590800" y="2965450"/>
          <p14:tracePt t="19926" x="2571750" y="2965450"/>
          <p14:tracePt t="20290" x="0" y="0"/>
        </p14:tracePtLst>
        <p14:tracePtLst>
          <p14:tracePt t="25343" x="8121650" y="3467100"/>
          <p14:tracePt t="25378" x="8128000" y="3460750"/>
          <p14:tracePt t="25386" x="8128000" y="3448050"/>
          <p14:tracePt t="25402" x="8140700" y="3429000"/>
          <p14:tracePt t="25411" x="8140700" y="3409950"/>
          <p14:tracePt t="25426" x="8128000" y="3384550"/>
          <p14:tracePt t="25442" x="8108950" y="3333750"/>
          <p14:tracePt t="25458" x="8089900" y="3238500"/>
          <p14:tracePt t="25474" x="8058150" y="3136900"/>
          <p14:tracePt t="25490" x="8020050" y="3067050"/>
          <p14:tracePt t="25506" x="7956550" y="2984500"/>
          <p14:tracePt t="25522" x="7886700" y="2851150"/>
          <p14:tracePt t="25538" x="7848600" y="2755900"/>
          <p14:tracePt t="25554" x="7816850" y="2667000"/>
          <p14:tracePt t="25570" x="7791450" y="2584450"/>
          <p14:tracePt t="25586" x="7785100" y="2565400"/>
          <p14:tracePt t="25602" x="7747000" y="2501900"/>
          <p14:tracePt t="25626" x="7721600" y="2470150"/>
          <p14:tracePt t="25642" x="7702550" y="2432050"/>
          <p14:tracePt t="25658" x="7670800" y="2400300"/>
          <p14:tracePt t="25674" x="7620000" y="2362200"/>
          <p14:tracePt t="25690" x="7575550" y="2336800"/>
          <p14:tracePt t="25702" x="7543800" y="2317750"/>
          <p14:tracePt t="25722" x="7505700" y="2298700"/>
          <p14:tracePt t="25738" x="7454900" y="2279650"/>
          <p14:tracePt t="25752" x="7372350" y="2260600"/>
          <p14:tracePt t="25769" x="7296150" y="2235200"/>
          <p14:tracePt t="25786" x="7099300" y="2216150"/>
          <p14:tracePt t="25803" x="7042150" y="2216150"/>
          <p14:tracePt t="25819" x="6953250" y="2216150"/>
          <p14:tracePt t="25836" x="6838950" y="2222500"/>
          <p14:tracePt t="25852" x="6737350" y="2222500"/>
          <p14:tracePt t="25869" x="6623050" y="2222500"/>
          <p14:tracePt t="25885" x="6584950" y="2228850"/>
          <p14:tracePt t="25903" x="6540500" y="2235200"/>
          <p14:tracePt t="25919" x="6483350" y="2266950"/>
          <p14:tracePt t="25936" x="6445250" y="2286000"/>
          <p14:tracePt t="25952" x="6388100" y="2317750"/>
          <p14:tracePt t="25969" x="6292850" y="2381250"/>
          <p14:tracePt t="25986" x="6223000" y="2451100"/>
          <p14:tracePt t="26003" x="6191250" y="2489200"/>
          <p14:tracePt t="26019" x="6165850" y="2540000"/>
          <p14:tracePt t="26036" x="6153150" y="2584450"/>
          <p14:tracePt t="26053" x="6140450" y="2667000"/>
          <p14:tracePt t="26069" x="6159500" y="2736850"/>
          <p14:tracePt t="26086" x="6184900" y="2794000"/>
          <p14:tracePt t="26103" x="6203950" y="2813050"/>
          <p14:tracePt t="26119" x="6242050" y="2838450"/>
          <p14:tracePt t="26136" x="6286500" y="2857500"/>
          <p14:tracePt t="26153" x="6540500" y="2927350"/>
          <p14:tracePt t="26170" x="6769100" y="2990850"/>
          <p14:tracePt t="26187" x="7194550" y="3054350"/>
          <p14:tracePt t="26204" x="7569200" y="3105150"/>
          <p14:tracePt t="26220" x="7829550" y="3124200"/>
          <p14:tracePt t="26236" x="8039100" y="3111500"/>
          <p14:tracePt t="26253" x="8172450" y="3048000"/>
          <p14:tracePt t="26270" x="8255000" y="2990850"/>
          <p14:tracePt t="26286" x="8312150" y="2927350"/>
          <p14:tracePt t="26303" x="8356600" y="2870200"/>
          <p14:tracePt t="26320" x="8388350" y="2825750"/>
          <p14:tracePt t="26336" x="8407400" y="2755900"/>
          <p14:tracePt t="26353" x="8413750" y="2717800"/>
          <p14:tracePt t="26370" x="8413750" y="2647950"/>
          <p14:tracePt t="26387" x="8407400" y="2584450"/>
          <p14:tracePt t="26404" x="8394700" y="2520950"/>
          <p14:tracePt t="26420" x="8343900" y="2444750"/>
          <p14:tracePt t="26437" x="8312150" y="2406650"/>
          <p14:tracePt t="26453" x="8255000" y="2374900"/>
          <p14:tracePt t="26470" x="8178800" y="2330450"/>
          <p14:tracePt t="26487" x="8070850" y="2292350"/>
          <p14:tracePt t="26504" x="7969250" y="2260600"/>
          <p14:tracePt t="26520" x="7747000" y="2209800"/>
          <p14:tracePt t="26537" x="7581900" y="2190750"/>
          <p14:tracePt t="26554" x="7302500" y="2178050"/>
          <p14:tracePt t="26571" x="7137400" y="2178050"/>
          <p14:tracePt t="26588" x="6826250" y="2209800"/>
          <p14:tracePt t="26604" x="6565900" y="2241550"/>
          <p14:tracePt t="26620" x="6070600" y="2324100"/>
          <p14:tracePt t="26638" x="5949950" y="2355850"/>
          <p14:tracePt t="26654" x="5848350" y="2387600"/>
          <p14:tracePt t="26670" x="5797550" y="2419350"/>
          <p14:tracePt t="26687" x="5765800" y="2432050"/>
          <p14:tracePt t="26704" x="5721350" y="2463800"/>
          <p14:tracePt t="26720" x="5695950" y="2501900"/>
          <p14:tracePt t="26738" x="5664200" y="2546350"/>
          <p14:tracePt t="26754" x="5651500" y="2616200"/>
          <p14:tracePt t="26771" x="5651500" y="2673350"/>
          <p14:tracePt t="26787" x="5676900" y="2781300"/>
          <p14:tracePt t="26804" x="5784850" y="2971800"/>
          <p14:tracePt t="26821" x="5861050" y="3067050"/>
          <p14:tracePt t="26837" x="5981700" y="3162300"/>
          <p14:tracePt t="26854" x="6134100" y="3251200"/>
          <p14:tracePt t="26871" x="6286500" y="3295650"/>
          <p14:tracePt t="26888" x="6432550" y="3321050"/>
          <p14:tracePt t="26904" x="6565900" y="3327400"/>
          <p14:tracePt t="26921" x="6775450" y="3340100"/>
          <p14:tracePt t="26937" x="7004050" y="3346450"/>
          <p14:tracePt t="26955" x="7124700" y="3346450"/>
          <p14:tracePt t="26971" x="7232650" y="3333750"/>
          <p14:tracePt t="26987" x="7581900" y="3257550"/>
          <p14:tracePt t="27004" x="7708900" y="3206750"/>
          <p14:tracePt t="27021" x="7943850" y="3086100"/>
          <p14:tracePt t="27038" x="8013700" y="3016250"/>
          <p14:tracePt t="27054" x="8083550" y="2927350"/>
          <p14:tracePt t="27071" x="8102600" y="2870200"/>
          <p14:tracePt t="27088" x="8121650" y="2800350"/>
          <p14:tracePt t="27104" x="8128000" y="2717800"/>
          <p14:tracePt t="27121" x="8121650" y="2660650"/>
          <p14:tracePt t="27138" x="8102600" y="2597150"/>
          <p14:tracePt t="27155" x="8064500" y="2552700"/>
          <p14:tracePt t="27171" x="8058150" y="2540000"/>
          <p14:tracePt t="27188" x="7937500" y="2425700"/>
          <p14:tracePt t="27204" x="7880350" y="2374900"/>
          <p14:tracePt t="27222" x="7842250" y="2336800"/>
          <p14:tracePt t="27238" x="7778750" y="2298700"/>
          <p14:tracePt t="27255" x="7715250" y="2260600"/>
          <p14:tracePt t="27271" x="7632700" y="2235200"/>
          <p14:tracePt t="27288" x="7486650" y="2190750"/>
          <p14:tracePt t="27305" x="7162800" y="2146300"/>
          <p14:tracePt t="27321" x="6807200" y="2114550"/>
          <p14:tracePt t="27339" x="6565900" y="2108200"/>
          <p14:tracePt t="27355" x="6330950" y="2108200"/>
          <p14:tracePt t="27372" x="6242050" y="2127250"/>
          <p14:tracePt t="27388" x="5988050" y="2165350"/>
          <p14:tracePt t="27405" x="5816600" y="2228850"/>
          <p14:tracePt t="27421" x="5651500" y="2273300"/>
          <p14:tracePt t="27438" x="5480050" y="2343150"/>
          <p14:tracePt t="27455" x="5302250" y="2406650"/>
          <p14:tracePt t="27472" x="5143500" y="2476500"/>
          <p14:tracePt t="27488" x="5016500" y="2546350"/>
          <p14:tracePt t="27505" x="4895850" y="2647950"/>
          <p14:tracePt t="27522" x="4826000" y="2717800"/>
          <p14:tracePt t="27539" x="4787900" y="2755900"/>
          <p14:tracePt t="27555" x="4768850" y="2781300"/>
          <p14:tracePt t="27572" x="4756150" y="2794000"/>
          <p14:tracePt t="27589" x="4730750" y="2901950"/>
          <p14:tracePt t="27605" x="4737100" y="2940050"/>
          <p14:tracePt t="27622" x="4768850" y="2984500"/>
          <p14:tracePt t="27640" x="4813300" y="3016250"/>
          <p14:tracePt t="27655" x="4902200" y="3054350"/>
          <p14:tracePt t="27672" x="5035550" y="3092450"/>
          <p14:tracePt t="27689" x="5200650" y="3111500"/>
          <p14:tracePt t="27705" x="6197600" y="3232150"/>
          <p14:tracePt t="27722" x="6756400" y="3257550"/>
          <p14:tracePt t="27739" x="7207250" y="3270250"/>
          <p14:tracePt t="27756" x="7435850" y="3270250"/>
          <p14:tracePt t="27772" x="7537450" y="3257550"/>
          <p14:tracePt t="27789" x="8013700" y="3117850"/>
          <p14:tracePt t="27805" x="8121650" y="3060700"/>
          <p14:tracePt t="27822" x="8159750" y="3022600"/>
          <p14:tracePt t="27839" x="8172450" y="2997200"/>
          <p14:tracePt t="27856" x="8191500" y="2959100"/>
          <p14:tracePt t="27872" x="8204200" y="2927350"/>
          <p14:tracePt t="27889" x="8223250" y="2901950"/>
          <p14:tracePt t="27906" x="8248650" y="2851150"/>
          <p14:tracePt t="27923" x="8255000" y="2832100"/>
          <p14:tracePt t="27939" x="8261350" y="2806700"/>
          <p14:tracePt t="27956" x="8274050" y="2794000"/>
          <p14:tracePt t="27973" x="8274050" y="2787650"/>
          <p14:tracePt t="28170" x="8280400" y="2787650"/>
          <p14:tracePt t="28184" x="0" y="0"/>
        </p14:tracePtLst>
        <p14:tracePtLst>
          <p14:tracePt t="34262" x="5003800" y="3346450"/>
          <p14:tracePt t="34299" x="4997450" y="3340100"/>
          <p14:tracePt t="34315" x="4991100" y="3340100"/>
          <p14:tracePt t="34339" x="4978400" y="3340100"/>
          <p14:tracePt t="34351" x="4972050" y="3327400"/>
          <p14:tracePt t="34367" x="4959350" y="3327400"/>
          <p14:tracePt t="34371" x="4953000" y="3321050"/>
          <p14:tracePt t="34387" x="4933950" y="3302000"/>
          <p14:tracePt t="34401" x="4921250" y="3295650"/>
          <p14:tracePt t="34417" x="4921250" y="3282950"/>
          <p14:tracePt t="34435" x="4908550" y="3276600"/>
          <p14:tracePt t="34459" x="4895850" y="3263900"/>
          <p14:tracePt t="34475" x="4876800" y="3244850"/>
          <p14:tracePt t="34491" x="4832350" y="3206750"/>
          <p14:tracePt t="34507" x="4819650" y="3200400"/>
          <p14:tracePt t="34523" x="4730750" y="3136900"/>
          <p14:tracePt t="34539" x="4692650" y="3124200"/>
          <p14:tracePt t="34571" x="4679950" y="3124200"/>
          <p14:tracePt t="34584" x="4667250" y="3124200"/>
          <p14:tracePt t="34587" x="4552950" y="3124200"/>
          <p14:tracePt t="34603" x="4400550" y="3105150"/>
          <p14:tracePt t="34619" x="4248150" y="3086100"/>
          <p14:tracePt t="34635" x="4083050" y="3067050"/>
          <p14:tracePt t="34651" x="4038600" y="3067050"/>
          <p14:tracePt t="34668" x="4019550" y="3067050"/>
          <p14:tracePt t="34685" x="3987800" y="3060700"/>
          <p14:tracePt t="34701" x="3981450" y="3060700"/>
          <p14:tracePt t="34719" x="3867150" y="3048000"/>
          <p14:tracePt t="34735" x="3835400" y="3048000"/>
          <p14:tracePt t="34752" x="3765550" y="3041650"/>
          <p14:tracePt t="34769" x="3702050" y="3041650"/>
          <p14:tracePt t="34785" x="3600450" y="3035300"/>
          <p14:tracePt t="34801" x="3479800" y="3035300"/>
          <p14:tracePt t="34818" x="3162300" y="3048000"/>
          <p14:tracePt t="34836" x="3111500" y="3054350"/>
          <p14:tracePt t="34851" x="3086100" y="3060700"/>
          <p14:tracePt t="34868" x="3054350" y="3060700"/>
          <p14:tracePt t="34885" x="2984500" y="3079750"/>
          <p14:tracePt t="34902" x="2933700" y="3079750"/>
          <p14:tracePt t="34918" x="2711450" y="3105150"/>
          <p14:tracePt t="34935" x="2641600" y="3130550"/>
          <p14:tracePt t="34952" x="2616200" y="3136900"/>
          <p14:tracePt t="34968" x="2603500" y="3143250"/>
          <p14:tracePt t="35003" x="2597150" y="3149600"/>
          <p14:tracePt t="35003" x="2590800" y="3149600"/>
          <p14:tracePt t="35018" x="2584450" y="3155950"/>
          <p14:tracePt t="35067" x="2584450" y="3162300"/>
          <p14:tracePt t="35067" x="2584450" y="3168650"/>
          <p14:tracePt t="35090" x="2590800" y="3175000"/>
          <p14:tracePt t="35101" x="2597150" y="3181350"/>
          <p14:tracePt t="35101" x="2609850" y="3181350"/>
          <p14:tracePt t="35117" x="2692400" y="3213100"/>
          <p14:tracePt t="35134" x="2794000" y="3232150"/>
          <p14:tracePt t="35152" x="2895600" y="3263900"/>
          <p14:tracePt t="35169" x="3022600" y="3282950"/>
          <p14:tracePt t="35186" x="3111500" y="3289300"/>
          <p14:tracePt t="35202" x="3384550" y="3276600"/>
          <p14:tracePt t="35219" x="3467100" y="3257550"/>
          <p14:tracePt t="35235" x="3505200" y="3244850"/>
          <p14:tracePt t="35252" x="3549650" y="3232150"/>
          <p14:tracePt t="35269" x="3581400" y="3219450"/>
          <p14:tracePt t="35285" x="3594100" y="3213100"/>
          <p14:tracePt t="35302" x="3606800" y="3213100"/>
          <p14:tracePt t="35319" x="3638550" y="3187700"/>
          <p14:tracePt t="35336" x="3663950" y="3175000"/>
          <p14:tracePt t="35352" x="3689350" y="3143250"/>
          <p14:tracePt t="35352" x="3695700" y="3136900"/>
          <p14:tracePt t="35371" x="3708400" y="3117850"/>
          <p14:tracePt t="35385" x="3733800" y="3086100"/>
          <p14:tracePt t="35385" x="3740150" y="3060700"/>
          <p14:tracePt t="35403" x="3752850" y="3035300"/>
          <p14:tracePt t="35419" x="3752850" y="2997200"/>
          <p14:tracePt t="35436" x="3752850" y="2952750"/>
          <p14:tracePt t="35452" x="3746500" y="2940050"/>
          <p14:tracePt t="35469" x="3727450" y="2927350"/>
          <p14:tracePt t="35486" x="3702050" y="2914650"/>
          <p14:tracePt t="35502" x="3638550" y="2908300"/>
          <p14:tracePt t="35519" x="3562350" y="2901950"/>
          <p14:tracePt t="35536" x="3416300" y="2901950"/>
          <p14:tracePt t="35553" x="3054350" y="2933700"/>
          <p14:tracePt t="35569" x="2844800" y="2978150"/>
          <p14:tracePt t="35586" x="2667000" y="3022600"/>
          <p14:tracePt t="35602" x="2482850" y="3098800"/>
          <p14:tracePt t="35619" x="2406650" y="3130550"/>
          <p14:tracePt t="35636" x="2381250" y="3143250"/>
          <p14:tracePt t="35653" x="2381250" y="3149600"/>
          <p14:tracePt t="35669" x="2381250" y="3168650"/>
          <p14:tracePt t="35686" x="2406650" y="3225800"/>
          <p14:tracePt t="35704" x="2451100" y="3302000"/>
          <p14:tracePt t="35719" x="2508250" y="3371850"/>
          <p14:tracePt t="35736" x="2641600" y="3460750"/>
          <p14:tracePt t="35754" x="2889250" y="3562350"/>
          <p14:tracePt t="35771" x="2921000" y="3581400"/>
          <p14:tracePt t="35771" x="3009900" y="3587750"/>
          <p14:tracePt t="35787" x="3086100" y="3594100"/>
          <p14:tracePt t="35803" x="3124200" y="3581400"/>
          <p14:tracePt t="35820" x="3187700" y="3549650"/>
          <p14:tracePt t="35836" x="3251200" y="3524250"/>
          <p14:tracePt t="35854" x="3378200" y="3473450"/>
          <p14:tracePt t="35870" x="3536950" y="3390900"/>
          <p14:tracePt t="35886" x="3568700" y="3365500"/>
          <p14:tracePt t="35903" x="3600450" y="3340100"/>
          <p14:tracePt t="35920" x="3613150" y="3302000"/>
          <p14:tracePt t="35937" x="3632200" y="3257550"/>
          <p14:tracePt t="35953" x="3632200" y="3238500"/>
          <p14:tracePt t="35970" x="3651250" y="3175000"/>
          <p14:tracePt t="35987" x="3651250" y="3143250"/>
          <p14:tracePt t="36003" x="3651250" y="3124200"/>
          <p14:tracePt t="36020" x="3638550" y="3105150"/>
          <p14:tracePt t="36037" x="3606800" y="3086100"/>
          <p14:tracePt t="36053" x="3549650" y="3079750"/>
          <p14:tracePt t="36070" x="3435350" y="3079750"/>
          <p14:tracePt t="36087" x="3314700" y="3092450"/>
          <p14:tracePt t="36104" x="3048000" y="3117850"/>
          <p14:tracePt t="36120" x="2876550" y="3124200"/>
          <p14:tracePt t="36137" x="2730500" y="3149600"/>
          <p14:tracePt t="36154" x="2578100" y="3219450"/>
          <p14:tracePt t="36171" x="2552700" y="3244850"/>
          <p14:tracePt t="36187" x="2540000" y="3263900"/>
          <p14:tracePt t="36204" x="2540000" y="3282950"/>
          <p14:tracePt t="36220" x="2533650" y="3314700"/>
          <p14:tracePt t="36237" x="2533650" y="3371850"/>
          <p14:tracePt t="36254" x="2565400" y="3429000"/>
          <p14:tracePt t="36271" x="2616200" y="3492500"/>
          <p14:tracePt t="36287" x="2705100" y="3568700"/>
          <p14:tracePt t="36304" x="3028950" y="3683000"/>
          <p14:tracePt t="36321" x="3187700" y="3727450"/>
          <p14:tracePt t="36337" x="3384550" y="3746500"/>
          <p14:tracePt t="36337" x="3663950" y="3727450"/>
          <p14:tracePt t="36355" x="3841750" y="3702050"/>
          <p14:tracePt t="36371" x="3987800" y="3651250"/>
          <p14:tracePt t="36387" x="4070350" y="3613150"/>
          <p14:tracePt t="36403" x="4127500" y="3568700"/>
          <p14:tracePt t="36421" x="4159250" y="3524250"/>
          <p14:tracePt t="36437" x="4197350" y="3429000"/>
          <p14:tracePt t="36454" x="4210050" y="3384550"/>
          <p14:tracePt t="36471" x="4216400" y="3333750"/>
          <p14:tracePt t="36487" x="4216400" y="3257550"/>
          <p14:tracePt t="36504" x="4216400" y="3162300"/>
          <p14:tracePt t="36521" x="4216400" y="3079750"/>
          <p14:tracePt t="36538" x="4203700" y="3041650"/>
          <p14:tracePt t="36554" x="4152900" y="3016250"/>
          <p14:tracePt t="36571" x="4102100" y="3003550"/>
          <p14:tracePt t="36589" x="3981450" y="3003550"/>
          <p14:tracePt t="36604" x="3632200" y="3060700"/>
          <p14:tracePt t="36621" x="3409950" y="3105150"/>
          <p14:tracePt t="36638" x="3225800" y="3149600"/>
          <p14:tracePt t="36655" x="3098800" y="3168650"/>
          <p14:tracePt t="36671" x="3073400" y="3175000"/>
          <p14:tracePt t="37010" x="3073400" y="3181350"/>
          <p14:tracePt t="37019" x="3098800" y="3219450"/>
          <p14:tracePt t="37027" x="3187700" y="3282950"/>
          <p14:tracePt t="37039" x="3333750" y="3384550"/>
          <p14:tracePt t="37055" x="3600450" y="3543300"/>
          <p14:tracePt t="37072" x="4019550" y="3740150"/>
          <p14:tracePt t="37088" x="4248150" y="3848100"/>
          <p14:tracePt t="37105" x="4356100" y="3886200"/>
          <p14:tracePt t="37122" x="4362450" y="3892550"/>
          <p14:tracePt t="37139" x="4368800" y="3892550"/>
          <p14:tracePt t="37179" x="4375150" y="3886200"/>
          <p14:tracePt t="37235" x="4375150" y="3873500"/>
          <p14:tracePt t="37243" x="4381500" y="3873500"/>
          <p14:tracePt t="37255" x="4381500" y="3860800"/>
          <p14:tracePt t="37256" x="4375150" y="3835400"/>
          <p14:tracePt t="37272" x="4368800" y="3797300"/>
          <p14:tracePt t="37289" x="4368800" y="3790950"/>
          <p14:tracePt t="37306" x="4362450" y="3778250"/>
          <p14:tracePt t="37322" x="4356100" y="3765550"/>
          <p14:tracePt t="37339" x="4349750" y="3759200"/>
          <p14:tracePt t="37355" x="4324350" y="3746500"/>
          <p14:tracePt t="37373" x="4305300" y="3733800"/>
          <p14:tracePt t="37389" x="4292600" y="3727450"/>
          <p14:tracePt t="37406" x="4273550" y="3714750"/>
          <p14:tracePt t="37422" x="4260850" y="3714750"/>
          <p14:tracePt t="37439" x="4248150" y="3708400"/>
          <p14:tracePt t="37456" x="4235450" y="3702050"/>
          <p14:tracePt t="37472" x="4191000" y="3695700"/>
          <p14:tracePt t="37489" x="4146550" y="3689350"/>
          <p14:tracePt t="37506" x="4083050" y="3676650"/>
          <p14:tracePt t="37524" x="4070350" y="3676650"/>
          <p14:tracePt t="37539" x="4064000" y="3670300"/>
          <p14:tracePt t="37556" x="4057650" y="3670300"/>
          <p14:tracePt t="37572" x="4044950" y="3670300"/>
          <p14:tracePt t="37589" x="4013200" y="3670300"/>
          <p14:tracePt t="37606" x="3943350" y="3663950"/>
          <p14:tracePt t="37622" x="3879850" y="3651250"/>
          <p14:tracePt t="37639" x="3848100" y="3644900"/>
          <p14:tracePt t="37656" x="3822700" y="3644900"/>
          <p14:tracePt t="37706" x="3816350" y="3644900"/>
          <p14:tracePt t="37715" x="3810000" y="3644900"/>
          <p14:tracePt t="37723" x="3765550" y="3651250"/>
          <p14:tracePt t="37739" x="3746500" y="3657600"/>
          <p14:tracePt t="37740" x="3695700" y="3657600"/>
          <p14:tracePt t="37756" x="3676650" y="3657600"/>
          <p14:tracePt t="37794" x="3663950" y="3657600"/>
          <p14:tracePt t="37818" x="3651250" y="3657600"/>
          <p14:tracePt t="37835" x="3644900" y="3657600"/>
          <p14:tracePt t="37859" x="3638550" y="3657600"/>
          <p14:tracePt t="38002" x="3632200" y="3657600"/>
          <p14:tracePt t="38011" x="3619500" y="3651250"/>
          <p14:tracePt t="38018" x="3613150" y="3644900"/>
          <p14:tracePt t="38032" x="3600450" y="3632200"/>
          <p14:tracePt t="38032" x="3594100" y="3625850"/>
          <p14:tracePt t="38040" x="3568700" y="3600450"/>
          <p14:tracePt t="38057" x="3536950" y="3581400"/>
          <p14:tracePt t="38074" x="3505200" y="3575050"/>
          <p14:tracePt t="38091" x="3505200" y="3562350"/>
          <p14:tracePt t="38107" x="3492500" y="3562350"/>
          <p14:tracePt t="38124" x="3486150" y="3549650"/>
          <p14:tracePt t="38140" x="3454400" y="3543300"/>
          <p14:tracePt t="38157" x="3397250" y="3517900"/>
          <p14:tracePt t="38173" x="3308350" y="3505200"/>
          <p14:tracePt t="38190" x="3200400" y="3479800"/>
          <p14:tracePt t="38207" x="3067050" y="3467100"/>
          <p14:tracePt t="38224" x="2927350" y="3454400"/>
          <p14:tracePt t="38240" x="2813050" y="3441700"/>
          <p14:tracePt t="38257" x="2781300" y="3441700"/>
          <p14:tracePt t="38274" x="2743200" y="3441700"/>
          <p14:tracePt t="38291" x="2717800" y="3441700"/>
          <p14:tracePt t="38307" x="2686050" y="3441700"/>
          <p14:tracePt t="38323" x="2641600" y="3467100"/>
          <p14:tracePt t="38340" x="2597150" y="3486150"/>
          <p14:tracePt t="38356" x="2546350" y="3511550"/>
          <p14:tracePt t="38374" x="2495550" y="3524250"/>
          <p14:tracePt t="38391" x="2476500" y="3543300"/>
          <p14:tracePt t="38407" x="2463800" y="3549650"/>
          <p14:tracePt t="38442" x="2463800" y="3556000"/>
          <p14:tracePt t="38457" x="2457450" y="3568700"/>
          <p14:tracePt t="38457" x="2457450" y="3575050"/>
          <p14:tracePt t="38459" x="2457450" y="3600450"/>
          <p14:tracePt t="38474" x="2463800" y="3663950"/>
          <p14:tracePt t="38491" x="2470150" y="3676650"/>
          <p14:tracePt t="38507" x="2482850" y="3702050"/>
          <p14:tracePt t="38524" x="2489200" y="3714750"/>
          <p14:tracePt t="38541" x="2508250" y="3740150"/>
          <p14:tracePt t="38558" x="2559050" y="3784600"/>
          <p14:tracePt t="38574" x="2565400" y="3797300"/>
          <p14:tracePt t="38591" x="2578100" y="3822700"/>
          <p14:tracePt t="38608" x="2590800" y="3829050"/>
          <p14:tracePt t="38642" x="2597150" y="3829050"/>
          <p14:tracePt t="38643" x="2597150" y="3835400"/>
          <p14:tracePt t="38658" x="2609850" y="3848100"/>
          <p14:tracePt t="38674" x="2622550" y="3860800"/>
          <p14:tracePt t="38691" x="2628900" y="3860800"/>
          <p14:tracePt t="38708" x="2628900" y="3867150"/>
          <p14:tracePt t="38755" x="2635250" y="3867150"/>
          <p14:tracePt t="38938" x="2647950" y="3867150"/>
          <p14:tracePt t="38946" x="2654300" y="3867150"/>
          <p14:tracePt t="38954" x="2667000" y="3867150"/>
          <p14:tracePt t="38962" x="2679700" y="3867150"/>
          <p14:tracePt t="38975" x="2705100" y="3867150"/>
          <p14:tracePt t="38991" x="2724150" y="3860800"/>
          <p14:tracePt t="39008" x="2768600" y="3860800"/>
          <p14:tracePt t="39025" x="2787650" y="3860800"/>
          <p14:tracePt t="39041" x="2800350" y="3860800"/>
          <p14:tracePt t="39090" x="2806700" y="3860800"/>
          <p14:tracePt t="39106" x="2813050" y="3860800"/>
          <p14:tracePt t="39106" x="2819400" y="3860800"/>
          <p14:tracePt t="39123" x="2825750" y="3860800"/>
          <p14:tracePt t="39138" x="2832100" y="3860800"/>
          <p14:tracePt t="39151" x="2838450" y="3860800"/>
          <p14:tracePt t="39187" x="2851150" y="3860800"/>
          <p14:tracePt t="39195" x="2870200" y="3860800"/>
          <p14:tracePt t="39210" x="2901950" y="3867150"/>
          <p14:tracePt t="39211" x="2933700" y="3867150"/>
          <p14:tracePt t="39225" x="3016250" y="3879850"/>
          <p14:tracePt t="39242" x="3105150" y="3886200"/>
          <p14:tracePt t="39259" x="3149600" y="3892550"/>
          <p14:tracePt t="39275" x="3168650" y="3892550"/>
          <p14:tracePt t="39292" x="3175000" y="3892550"/>
          <p14:tracePt t="39309" x="3238500" y="3911600"/>
          <p14:tracePt t="39325" x="3333750" y="3937000"/>
          <p14:tracePt t="39342" x="3454400" y="3949700"/>
          <p14:tracePt t="39360" x="3556000" y="3962400"/>
          <p14:tracePt t="39375" x="3733800" y="3975100"/>
          <p14:tracePt t="39392" x="3790950" y="3975100"/>
          <p14:tracePt t="39410" x="3841750" y="3981450"/>
          <p14:tracePt t="39410" x="3892550" y="3981450"/>
          <p14:tracePt t="39427" x="3962400" y="3981450"/>
          <p14:tracePt t="39443" x="4133850" y="3968750"/>
          <p14:tracePt t="39459" x="4248150" y="3930650"/>
          <p14:tracePt t="39476" x="4349750" y="3873500"/>
          <p14:tracePt t="39492" x="4375150" y="3841750"/>
          <p14:tracePt t="39509" x="4451350" y="3752850"/>
          <p14:tracePt t="39526" x="4483100" y="3689350"/>
          <p14:tracePt t="39543" x="4483100" y="3651250"/>
          <p14:tracePt t="39559" x="4483100" y="3606800"/>
          <p14:tracePt t="39576" x="4483100" y="3575050"/>
          <p14:tracePt t="39592" x="4470400" y="3524250"/>
          <p14:tracePt t="39609" x="4445000" y="3479800"/>
          <p14:tracePt t="39626" x="4394200" y="3441700"/>
          <p14:tracePt t="39644" x="4356100" y="3429000"/>
          <p14:tracePt t="39659" x="4305300" y="3416300"/>
          <p14:tracePt t="39676" x="4235450" y="3397250"/>
          <p14:tracePt t="39693" x="4191000" y="3390900"/>
          <p14:tracePt t="39710" x="3797300" y="3295650"/>
          <p14:tracePt t="39726" x="3613150" y="3276600"/>
          <p14:tracePt t="39743" x="3448050" y="3270250"/>
          <p14:tracePt t="39760" x="3321050" y="3270250"/>
          <p14:tracePt t="39776" x="3187700" y="3289300"/>
          <p14:tracePt t="39794" x="2971800" y="3352800"/>
          <p14:tracePt t="39811" x="2628900" y="3441700"/>
          <p14:tracePt t="39827" x="2470150" y="3486150"/>
          <p14:tracePt t="39843" x="2368550" y="3517900"/>
          <p14:tracePt t="39860" x="2305050" y="3549650"/>
          <p14:tracePt t="39876" x="2286000" y="3587750"/>
          <p14:tracePt t="39893" x="2279650" y="3600450"/>
          <p14:tracePt t="39910" x="2266950" y="3714750"/>
          <p14:tracePt t="39926" x="2266950" y="3740150"/>
          <p14:tracePt t="39943" x="2273300" y="3746500"/>
          <p14:tracePt t="40035" x="2273300" y="3752850"/>
          <p14:tracePt t="40043" x="2286000" y="3778250"/>
          <p14:tracePt t="40060" x="2298700" y="3797300"/>
          <p14:tracePt t="40060" x="2336800" y="3867150"/>
          <p14:tracePt t="40076" x="2400300" y="3962400"/>
          <p14:tracePt t="40093" x="2444750" y="4013200"/>
          <p14:tracePt t="40110" x="2609850" y="4216400"/>
          <p14:tracePt t="40127" x="2660650" y="4292600"/>
          <p14:tracePt t="40144" x="2705100" y="4343400"/>
          <p14:tracePt t="40159" x="2736850" y="4381500"/>
          <p14:tracePt t="40176" x="2774950" y="4419600"/>
          <p14:tracePt t="40193" x="2882900" y="4495800"/>
          <p14:tracePt t="40193" x="2984500" y="4546600"/>
          <p14:tracePt t="40210" x="3200400" y="4641850"/>
          <p14:tracePt t="40227" x="3771900" y="4800600"/>
          <p14:tracePt t="40243" x="3949700" y="4806950"/>
          <p14:tracePt t="40260" x="4057650" y="4800600"/>
          <p14:tracePt t="40276" x="4121150" y="4775200"/>
          <p14:tracePt t="40293" x="4140200" y="4762500"/>
          <p14:tracePt t="40310" x="4171950" y="4705350"/>
          <p14:tracePt t="40327" x="4184650" y="4667250"/>
          <p14:tracePt t="40344" x="4191000" y="4629150"/>
          <p14:tracePt t="40361" x="4191000" y="4552950"/>
          <p14:tracePt t="40377" x="4159250" y="4457700"/>
          <p14:tracePt t="40394" x="4064000" y="4292600"/>
          <p14:tracePt t="40411" x="4025900" y="4235450"/>
          <p14:tracePt t="40427" x="4000500" y="4210050"/>
          <p14:tracePt t="40444" x="3987800" y="4197350"/>
          <p14:tracePt t="40461" x="3949700" y="4178300"/>
          <p14:tracePt t="40477" x="3816350" y="4146550"/>
          <p14:tracePt t="40494" x="3594100" y="4108450"/>
          <p14:tracePt t="40511" x="3397250" y="4070350"/>
          <p14:tracePt t="40527" x="3168650" y="4038600"/>
          <p14:tracePt t="40544" x="2971800" y="4019550"/>
          <p14:tracePt t="40561" x="2844800" y="4019550"/>
          <p14:tracePt t="40578" x="2578100" y="4006850"/>
          <p14:tracePt t="40594" x="2330450" y="4013200"/>
          <p14:tracePt t="40611" x="2184400" y="4019550"/>
          <p14:tracePt t="40628" x="2063750" y="4044950"/>
          <p14:tracePt t="40644" x="2000250" y="4057650"/>
          <p14:tracePt t="40661" x="1962150" y="4083050"/>
          <p14:tracePt t="40677" x="1943100" y="4114800"/>
          <p14:tracePt t="40694" x="1905000" y="4178300"/>
          <p14:tracePt t="40711" x="1879600" y="4235450"/>
          <p14:tracePt t="40728" x="1873250" y="4273550"/>
          <p14:tracePt t="40744" x="1873250" y="4311650"/>
          <p14:tracePt t="40762" x="1873250" y="4362450"/>
          <p14:tracePt t="40778" x="1930400" y="4476750"/>
          <p14:tracePt t="40795" x="2000250" y="4565650"/>
          <p14:tracePt t="40811" x="2076450" y="4635500"/>
          <p14:tracePt t="40828" x="2171700" y="4686300"/>
          <p14:tracePt t="40845" x="2203450" y="4692650"/>
          <p14:tracePt t="40861" x="2235200" y="4705350"/>
          <p14:tracePt t="40878" x="2343150" y="4718050"/>
          <p14:tracePt t="40895" x="2520950" y="4718050"/>
          <p14:tracePt t="40912" x="3276600" y="4718050"/>
          <p14:tracePt t="40928" x="3778250" y="4679950"/>
          <p14:tracePt t="40945" x="4127500" y="4648200"/>
          <p14:tracePt t="40961" x="4387850" y="4584700"/>
          <p14:tracePt t="40979" x="4508500" y="4527550"/>
          <p14:tracePt t="40995" x="4597400" y="4425950"/>
          <p14:tracePt t="41012" x="4718050" y="4254500"/>
          <p14:tracePt t="41028" x="4737100" y="4178300"/>
          <p14:tracePt t="41045" x="4737100" y="4140200"/>
          <p14:tracePt t="41062" x="4724400" y="4076700"/>
          <p14:tracePt t="41078" x="4699000" y="4006850"/>
          <p14:tracePt t="41095" x="4641850" y="3911600"/>
          <p14:tracePt t="41111" x="4546600" y="3816350"/>
          <p14:tracePt t="41128" x="4495800" y="3784600"/>
          <p14:tracePt t="41145" x="4464050" y="3771900"/>
          <p14:tracePt t="41162" x="4318000" y="3740150"/>
          <p14:tracePt t="41179" x="4165600" y="3721100"/>
          <p14:tracePt t="41195" x="3924300" y="3721100"/>
          <p14:tracePt t="41212" x="3435350" y="3727450"/>
          <p14:tracePt t="41229" x="3225800" y="3752850"/>
          <p14:tracePt t="41245" x="3048000" y="3784600"/>
          <p14:tracePt t="41262" x="2933700" y="3816350"/>
          <p14:tracePt t="41278" x="2800350" y="3860800"/>
          <p14:tracePt t="41295" x="2590800" y="3943350"/>
          <p14:tracePt t="41312" x="2317750" y="4044950"/>
          <p14:tracePt t="41329" x="2228850" y="4102100"/>
          <p14:tracePt t="41345" x="2184400" y="4127500"/>
          <p14:tracePt t="41362" x="2108200" y="4203700"/>
          <p14:tracePt t="41380" x="2063750" y="4241800"/>
          <p14:tracePt t="41396" x="2019300" y="4305300"/>
          <p14:tracePt t="41413" x="1987550" y="4330700"/>
          <p14:tracePt t="41429" x="1962150" y="4362450"/>
          <p14:tracePt t="41446" x="1943100" y="4387850"/>
          <p14:tracePt t="41462" x="1936750" y="4425950"/>
          <p14:tracePt t="41479" x="1936750" y="4438650"/>
          <p14:tracePt t="41495" x="1936750" y="4451350"/>
          <p14:tracePt t="41512" x="1949450" y="4457700"/>
          <p14:tracePt t="41529" x="1974850" y="4464050"/>
          <p14:tracePt t="41546" x="2032000" y="4470400"/>
          <p14:tracePt t="41563" x="2209800" y="4527550"/>
          <p14:tracePt t="41579" x="2400300" y="4572000"/>
          <p14:tracePt t="41597" x="2692400" y="4622800"/>
          <p14:tracePt t="41612" x="3016250" y="4654550"/>
          <p14:tracePt t="41629" x="3225800" y="4667250"/>
          <p14:tracePt t="41646" x="3333750" y="4660900"/>
          <p14:tracePt t="41663" x="3511550" y="4584700"/>
          <p14:tracePt t="41679" x="3606800" y="4546600"/>
          <p14:tracePt t="41696" x="3683000" y="4514850"/>
          <p14:tracePt t="41713" x="3727450" y="4495800"/>
          <p14:tracePt t="41729" x="3778250" y="4432300"/>
          <p14:tracePt t="41747" x="3790950" y="4394200"/>
          <p14:tracePt t="41763" x="3803650" y="4324350"/>
          <p14:tracePt t="41780" x="3803650" y="4273550"/>
          <p14:tracePt t="41796" x="3803650" y="4222750"/>
          <p14:tracePt t="41813" x="3803650" y="4184650"/>
          <p14:tracePt t="41830" x="3778250" y="4121150"/>
          <p14:tracePt t="41847" x="3752850" y="4083050"/>
          <p14:tracePt t="41863" x="3695700" y="4044950"/>
          <p14:tracePt t="41879" x="3632200" y="3994150"/>
          <p14:tracePt t="41896" x="3562350" y="3962400"/>
          <p14:tracePt t="41913" x="3448050" y="3917950"/>
          <p14:tracePt t="41913" x="3270250" y="3860800"/>
          <p14:tracePt t="41931" x="3136900" y="3835400"/>
          <p14:tracePt t="41946" x="2971800" y="3822700"/>
          <p14:tracePt t="41964" x="2806700" y="3810000"/>
          <p14:tracePt t="41981" x="2641600" y="3822700"/>
          <p14:tracePt t="41997" x="2501900" y="3829050"/>
          <p14:tracePt t="42014" x="2305050" y="3848100"/>
          <p14:tracePt t="42031" x="2197100" y="3867150"/>
          <p14:tracePt t="42048" x="2120900" y="3892550"/>
          <p14:tracePt t="42064" x="2095500" y="3917950"/>
          <p14:tracePt t="42081" x="2070100" y="3949700"/>
          <p14:tracePt t="42097" x="2044700" y="3981450"/>
          <p14:tracePt t="42114" x="1943100" y="4089400"/>
          <p14:tracePt t="42132" x="1924050" y="4114800"/>
          <p14:tracePt t="42148" x="1892300" y="4159250"/>
          <p14:tracePt t="42165" x="1879600" y="4210050"/>
          <p14:tracePt t="42181" x="1879600" y="4248150"/>
          <p14:tracePt t="42198" x="1892300" y="4324350"/>
          <p14:tracePt t="42214" x="1930400" y="4387850"/>
          <p14:tracePt t="42231" x="2000250" y="4445000"/>
          <p14:tracePt t="42248" x="2076450" y="4489450"/>
          <p14:tracePt t="42264" x="2171700" y="4533900"/>
          <p14:tracePt t="42281" x="2273300" y="4584700"/>
          <p14:tracePt t="42298" x="2501900" y="4654550"/>
          <p14:tracePt t="42315" x="3124200" y="4794250"/>
          <p14:tracePt t="42331" x="3359150" y="4826000"/>
          <p14:tracePt t="42348" x="3448050" y="4826000"/>
          <p14:tracePt t="42365" x="3511550" y="4813300"/>
          <p14:tracePt t="42381" x="3606800" y="4743450"/>
          <p14:tracePt t="42398" x="3752850" y="4616450"/>
          <p14:tracePt t="42415" x="3848100" y="4546600"/>
          <p14:tracePt t="42431" x="3892550" y="4489450"/>
          <p14:tracePt t="42449" x="3898900" y="4445000"/>
          <p14:tracePt t="42465" x="3924300" y="4368800"/>
          <p14:tracePt t="42482" x="3930650" y="4273550"/>
          <p14:tracePt t="42498" x="3924300" y="4178300"/>
          <p14:tracePt t="42516" x="3924300" y="4152900"/>
          <p14:tracePt t="42532" x="3911600" y="4140200"/>
          <p14:tracePt t="42548" x="3905250" y="4133850"/>
          <p14:tracePt t="42565" x="3835400" y="4121150"/>
          <p14:tracePt t="42582" x="3721100" y="4089400"/>
          <p14:tracePt t="42598" x="3619500" y="4083050"/>
          <p14:tracePt t="42615" x="3448050" y="4057650"/>
          <p14:tracePt t="42632" x="3162300" y="4025900"/>
          <p14:tracePt t="42648" x="3054350" y="4019550"/>
          <p14:tracePt t="42665" x="3009900" y="4019550"/>
          <p14:tracePt t="42682" x="2990850" y="4019550"/>
          <p14:tracePt t="42698" x="2940050" y="4019550"/>
          <p14:tracePt t="42716" x="2901950" y="4025900"/>
          <p14:tracePt t="42732" x="2857500" y="4038600"/>
          <p14:tracePt t="42749" x="2743200" y="4064000"/>
          <p14:tracePt t="42765" x="2711450" y="4070350"/>
          <p14:tracePt t="42782" x="2686050" y="4076700"/>
          <p14:tracePt t="43097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Mixtures of radionuclides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4267200" cy="4953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Composite decay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Sum of all decay particles</a:t>
            </a:r>
          </a:p>
          <a:p>
            <a:pPr lvl="2">
              <a:lnSpc>
                <a:spcPct val="80000"/>
              </a:lnSpc>
            </a:pPr>
            <a:r>
              <a:rPr lang="en-US" sz="2400" dirty="0" smtClean="0"/>
              <a:t>Not distinguished by energy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Mixtures of Independently Decaying Activities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600" dirty="0" smtClean="0"/>
              <a:t>if two radioactive species mixed together, observed total activity is sum of two separate activities: </a:t>
            </a:r>
          </a:p>
          <a:p>
            <a:pPr lvl="2">
              <a:lnSpc>
                <a:spcPct val="80000"/>
              </a:lnSpc>
              <a:buFont typeface="Zapf Dingbats" charset="2"/>
              <a:buNone/>
            </a:pPr>
            <a:r>
              <a:rPr lang="en-US" sz="2600" dirty="0" smtClean="0"/>
              <a:t>A</a:t>
            </a:r>
            <a:r>
              <a:rPr lang="en-US" sz="2600" baseline="-25000" dirty="0" smtClean="0"/>
              <a:t>t</a:t>
            </a:r>
            <a:r>
              <a:rPr lang="en-US" sz="2600" dirty="0" smtClean="0"/>
              <a:t>=A</a:t>
            </a:r>
            <a:r>
              <a:rPr lang="en-US" sz="2600" baseline="-25000" dirty="0" smtClean="0"/>
              <a:t>1</a:t>
            </a:r>
            <a:r>
              <a:rPr lang="en-US" sz="2600" dirty="0" smtClean="0"/>
              <a:t>+A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=</a:t>
            </a:r>
            <a:r>
              <a:rPr lang="en-US" sz="2600" dirty="0" smtClean="0">
                <a:sym typeface="Symbol" pitchFamily="18" charset="2"/>
              </a:rPr>
              <a:t></a:t>
            </a:r>
            <a:r>
              <a:rPr lang="en-US" sz="2600" baseline="-25000" dirty="0" smtClean="0">
                <a:sym typeface="Symbol" pitchFamily="18" charset="2"/>
              </a:rPr>
              <a:t>1</a:t>
            </a:r>
            <a:r>
              <a:rPr lang="en-US" sz="2600" dirty="0" smtClean="0">
                <a:sym typeface="Symbol" pitchFamily="18" charset="2"/>
              </a:rPr>
              <a:t>N</a:t>
            </a:r>
            <a:r>
              <a:rPr lang="en-US" sz="2600" baseline="-25000" dirty="0" smtClean="0">
                <a:sym typeface="Symbol" pitchFamily="18" charset="2"/>
              </a:rPr>
              <a:t>1</a:t>
            </a:r>
            <a:r>
              <a:rPr lang="en-US" sz="2600" dirty="0" smtClean="0">
                <a:sym typeface="Symbol" pitchFamily="18" charset="2"/>
              </a:rPr>
              <a:t>+</a:t>
            </a:r>
            <a:r>
              <a:rPr lang="en-US" sz="2600" baseline="-25000" dirty="0" smtClean="0">
                <a:sym typeface="Symbol" pitchFamily="18" charset="2"/>
              </a:rPr>
              <a:t>2</a:t>
            </a:r>
            <a:r>
              <a:rPr lang="en-US" sz="2600" dirty="0" smtClean="0">
                <a:sym typeface="Symbol" pitchFamily="18" charset="2"/>
              </a:rPr>
              <a:t>N</a:t>
            </a:r>
            <a:r>
              <a:rPr lang="en-US" sz="2600" baseline="-25000" dirty="0" smtClean="0">
                <a:sym typeface="Symbol" pitchFamily="18" charset="2"/>
              </a:rPr>
              <a:t>2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any complex decay curve may be analyzed into its components</a:t>
            </a:r>
          </a:p>
          <a:p>
            <a:pPr lvl="2">
              <a:lnSpc>
                <a:spcPct val="80000"/>
              </a:lnSpc>
            </a:pPr>
            <a:r>
              <a:rPr lang="en-US" sz="2600" dirty="0" smtClean="0"/>
              <a:t>Graphic analysis of data is possible</a:t>
            </a:r>
          </a:p>
          <a:p>
            <a:pPr lvl="2">
              <a:lnSpc>
                <a:spcPct val="80000"/>
              </a:lnSpc>
            </a:pPr>
            <a:endParaRPr lang="en-US" sz="2400" dirty="0" smtClean="0"/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546893360"/>
              </p:ext>
            </p:extLst>
          </p:nvPr>
        </p:nvGraphicFramePr>
        <p:xfrm>
          <a:off x="4648200" y="914400"/>
          <a:ext cx="4354513" cy="369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91" name="KGPlot" r:id="rId7" imgW="6855718" imgH="5810472" progId="KGraph_Plot">
                  <p:embed/>
                </p:oleObj>
              </mc:Choice>
              <mc:Fallback>
                <p:oleObj name="KGPlot" r:id="rId7" imgW="6855718" imgH="5810472" progId="KGraph_Plo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914400"/>
                        <a:ext cx="4354513" cy="3694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105400" y="4800600"/>
            <a:ext cx="3071813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=0.554 </a:t>
            </a:r>
            <a:r>
              <a:rPr lang="en-US" dirty="0" smtClean="0"/>
              <a:t>hr</a:t>
            </a:r>
            <a:r>
              <a:rPr lang="en-US" baseline="30000" dirty="0" smtClean="0"/>
              <a:t>-1</a:t>
            </a:r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t</a:t>
            </a:r>
            <a:r>
              <a:rPr lang="en-US" baseline="-25000" dirty="0">
                <a:latin typeface="Times New Roman" pitchFamily="18" charset="0"/>
              </a:rPr>
              <a:t>1/2</a:t>
            </a:r>
            <a:r>
              <a:rPr lang="en-US" dirty="0">
                <a:latin typeface="Times New Roman" pitchFamily="18" charset="0"/>
              </a:rPr>
              <a:t>=1.25 hr</a:t>
            </a:r>
          </a:p>
          <a:p>
            <a:endParaRPr lang="en-US" dirty="0">
              <a:latin typeface="Times New Roman" pitchFamily="18" charset="0"/>
            </a:endParaRPr>
          </a:p>
          <a:p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=0.067 hr</a:t>
            </a:r>
            <a:r>
              <a:rPr lang="en-US" baseline="30000" dirty="0" smtClean="0"/>
              <a:t>-1</a:t>
            </a:r>
            <a:endParaRPr lang="en-US" dirty="0"/>
          </a:p>
          <a:p>
            <a:r>
              <a:rPr lang="en-US" dirty="0"/>
              <a:t>t</a:t>
            </a:r>
            <a:r>
              <a:rPr lang="en-US" baseline="-25000" dirty="0"/>
              <a:t>1/2</a:t>
            </a:r>
            <a:r>
              <a:rPr lang="en-US" dirty="0"/>
              <a:t>=10.4 hr</a:t>
            </a:r>
          </a:p>
        </p:txBody>
      </p:sp>
      <p:sp>
        <p:nvSpPr>
          <p:cNvPr id="6" name="Oval 5"/>
          <p:cNvSpPr/>
          <p:nvPr/>
        </p:nvSpPr>
        <p:spPr bwMode="auto">
          <a:xfrm rot="845558">
            <a:off x="4658506" y="2666695"/>
            <a:ext cx="3576655" cy="468461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rot="3638371">
            <a:off x="3955394" y="2722231"/>
            <a:ext cx="3576655" cy="589855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1299484">
            <a:off x="7160248" y="2498931"/>
            <a:ext cx="484632" cy="2977461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111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06"/>
    </mc:Choice>
    <mc:Fallback xmlns="">
      <p:transition spd="slow" advTm="13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3" grpId="0" animBg="1"/>
      <p:bldP spid="3" grpId="1" animBg="1"/>
    </p:bldLst>
  </p:timing>
  <p:extLst mod="1">
    <p:ext uri="{3A86A75C-4F4B-4683-9AE1-C65F6400EC91}">
      <p14:laserTraceLst xmlns:p14="http://schemas.microsoft.com/office/powerpoint/2010/main">
        <p14:tracePtLst>
          <p14:tracePt t="7663" x="4737100" y="1524000"/>
          <p14:tracePt t="7818" x="4743450" y="1524000"/>
          <p14:tracePt t="7826" x="4756150" y="1536700"/>
          <p14:tracePt t="7834" x="4762500" y="1555750"/>
          <p14:tracePt t="7842" x="4781550" y="1568450"/>
          <p14:tracePt t="7850" x="4800600" y="1600200"/>
          <p14:tracePt t="7874" x="4806950" y="1612900"/>
          <p14:tracePt t="7890" x="4813300" y="1612900"/>
          <p14:tracePt t="7954" x="4819650" y="1612900"/>
          <p14:tracePt t="7962" x="4832350" y="1612900"/>
          <p14:tracePt t="7970" x="4845050" y="1619250"/>
          <p14:tracePt t="7978" x="4851400" y="1619250"/>
          <p14:tracePt t="7983" x="4864100" y="1619250"/>
          <p14:tracePt t="8000" x="4876800" y="1619250"/>
          <p14:tracePt t="8042" x="4883150" y="1625600"/>
          <p14:tracePt t="8050" x="4902200" y="1638300"/>
          <p14:tracePt t="8059" x="4908550" y="1638300"/>
          <p14:tracePt t="8073" x="4927600" y="1651000"/>
          <p14:tracePt t="8083" x="4959350" y="1657350"/>
          <p14:tracePt t="8100" x="4972050" y="1670050"/>
          <p14:tracePt t="8117" x="4991100" y="1682750"/>
          <p14:tracePt t="8134" x="5060950" y="1720850"/>
          <p14:tracePt t="8150" x="5143500" y="1778000"/>
          <p14:tracePt t="8167" x="5232400" y="1822450"/>
          <p14:tracePt t="8183" x="5314950" y="1866900"/>
          <p14:tracePt t="8200" x="5334000" y="1873250"/>
          <p14:tracePt t="8266" x="5334000" y="1879600"/>
          <p14:tracePt t="8282" x="5334000" y="1885950"/>
          <p14:tracePt t="8298" x="5340350" y="1892300"/>
          <p14:tracePt t="8338" x="5340350" y="1905000"/>
          <p14:tracePt t="8346" x="5346700" y="1911350"/>
          <p14:tracePt t="8362" x="5346700" y="1917700"/>
          <p14:tracePt t="8378" x="5346700" y="1924050"/>
          <p14:tracePt t="8386" x="5353050" y="1930400"/>
          <p14:tracePt t="8410" x="5353050" y="1936750"/>
          <p14:tracePt t="8418" x="5353050" y="1943100"/>
          <p14:tracePt t="8458" x="5353050" y="1949450"/>
          <p14:tracePt t="8474" x="5353050" y="1962150"/>
          <p14:tracePt t="8482" x="5353050" y="1968500"/>
          <p14:tracePt t="8506" x="5353050" y="1981200"/>
          <p14:tracePt t="8518" x="5353050" y="1987550"/>
          <p14:tracePt t="8538" x="5353050" y="1993900"/>
          <p14:tracePt t="8546" x="5353050" y="2006600"/>
          <p14:tracePt t="8554" x="5359400" y="2025650"/>
          <p14:tracePt t="8570" x="5378450" y="2057400"/>
          <p14:tracePt t="8602" x="5384800" y="2063750"/>
          <p14:tracePt t="8618" x="5384800" y="2070100"/>
          <p14:tracePt t="8618" x="5384800" y="2076450"/>
          <p14:tracePt t="8658" x="5384800" y="2082800"/>
          <p14:tracePt t="8690" x="5384800" y="2089150"/>
          <p14:tracePt t="8706" x="5384800" y="2095500"/>
          <p14:tracePt t="8714" x="5391150" y="2101850"/>
          <p14:tracePt t="8738" x="5391150" y="2108200"/>
          <p14:tracePt t="8746" x="5391150" y="2114550"/>
          <p14:tracePt t="8754" x="5403850" y="2139950"/>
          <p14:tracePt t="8770" x="5410200" y="2146300"/>
          <p14:tracePt t="8786" x="5410200" y="2165350"/>
          <p14:tracePt t="8802" x="5416550" y="2178050"/>
          <p14:tracePt t="8818" x="5435600" y="2203450"/>
          <p14:tracePt t="8835" x="5448300" y="2228850"/>
          <p14:tracePt t="8851" x="5467350" y="2266950"/>
          <p14:tracePt t="8867" x="5486400" y="2298700"/>
          <p14:tracePt t="8884" x="5492750" y="2305050"/>
          <p14:tracePt t="8954" x="5499100" y="2311400"/>
          <p14:tracePt t="8970" x="5505450" y="2324100"/>
          <p14:tracePt t="8978" x="5518150" y="2343150"/>
          <p14:tracePt t="8986" x="5530850" y="2349500"/>
          <p14:tracePt t="8994" x="5530850" y="2355850"/>
          <p14:tracePt t="9002" x="5537200" y="2362200"/>
          <p14:tracePt t="9018" x="5549900" y="2368550"/>
          <p14:tracePt t="9035" x="5581650" y="2387600"/>
          <p14:tracePt t="9052" x="5619750" y="2413000"/>
          <p14:tracePt t="9068" x="5645150" y="2432050"/>
          <p14:tracePt t="9085" x="5657850" y="2444750"/>
          <p14:tracePt t="9102" x="5670550" y="2451100"/>
          <p14:tracePt t="9119" x="5676900" y="2457450"/>
          <p14:tracePt t="9170" x="5683250" y="2463800"/>
          <p14:tracePt t="9186" x="5689600" y="2470150"/>
          <p14:tracePt t="9194" x="5695950" y="2470150"/>
          <p14:tracePt t="9202" x="5715000" y="2482850"/>
          <p14:tracePt t="9218" x="5727700" y="2495550"/>
          <p14:tracePt t="9235" x="5740400" y="2495550"/>
          <p14:tracePt t="9242" x="5753100" y="2501900"/>
          <p14:tracePt t="9256" x="5759450" y="2508250"/>
          <p14:tracePt t="9269" x="5784850" y="2520950"/>
          <p14:tracePt t="9285" x="5822950" y="2546350"/>
          <p14:tracePt t="9302" x="5861050" y="2565400"/>
          <p14:tracePt t="9319" x="5899150" y="2584450"/>
          <p14:tracePt t="9335" x="5905500" y="2590800"/>
          <p14:tracePt t="9386" x="5918200" y="2597150"/>
          <p14:tracePt t="9394" x="5924550" y="2603500"/>
          <p14:tracePt t="9402" x="5930900" y="2603500"/>
          <p14:tracePt t="9418" x="5937250" y="2609850"/>
          <p14:tracePt t="9436" x="5943600" y="2609850"/>
          <p14:tracePt t="9436" x="5956300" y="2622550"/>
          <p14:tracePt t="9452" x="5975350" y="2628900"/>
          <p14:tracePt t="9469" x="5994400" y="2635250"/>
          <p14:tracePt t="9486" x="6032500" y="2654300"/>
          <p14:tracePt t="9502" x="6076950" y="2686050"/>
          <p14:tracePt t="9519" x="6121400" y="2711450"/>
          <p14:tracePt t="9537" x="6165850" y="2755900"/>
          <p14:tracePt t="9553" x="6203950" y="2774950"/>
          <p14:tracePt t="9569" x="6229350" y="2787650"/>
          <p14:tracePt t="9586" x="6242050" y="2800350"/>
          <p14:tracePt t="9603" x="6254750" y="2806700"/>
          <p14:tracePt t="9619" x="6261100" y="2813050"/>
          <p14:tracePt t="9682" x="6273800" y="2819400"/>
          <p14:tracePt t="9714" x="6292850" y="2832100"/>
          <p14:tracePt t="9722" x="6318250" y="2844800"/>
          <p14:tracePt t="9730" x="6356350" y="2857500"/>
          <p14:tracePt t="9738" x="6419850" y="2895600"/>
          <p14:tracePt t="9754" x="6489700" y="2927350"/>
          <p14:tracePt t="9777" x="6515100" y="2940050"/>
          <p14:tracePt t="9849" x="6527800" y="2946400"/>
          <p14:tracePt t="9857" x="6546850" y="2952750"/>
          <p14:tracePt t="9866" x="6565900" y="2952750"/>
          <p14:tracePt t="9874" x="6591300" y="2959100"/>
          <p14:tracePt t="9890" x="6610350" y="2965450"/>
          <p14:tracePt t="9903" x="6610350" y="2971800"/>
          <p14:tracePt t="9920" x="6648450" y="2984500"/>
          <p14:tracePt t="9936" x="6673850" y="2997200"/>
          <p14:tracePt t="9953" x="6743700" y="3009900"/>
          <p14:tracePt t="9970" x="6788150" y="3016250"/>
          <p14:tracePt t="9987" x="6819900" y="3016250"/>
          <p14:tracePt t="10003" x="6851650" y="3028950"/>
          <p14:tracePt t="10020" x="6877050" y="3041650"/>
          <p14:tracePt t="10037" x="6915150" y="3048000"/>
          <p14:tracePt t="10054" x="6965950" y="3060700"/>
          <p14:tracePt t="10070" x="7016750" y="3079750"/>
          <p14:tracePt t="10087" x="7054850" y="3092450"/>
          <p14:tracePt t="10103" x="7105650" y="3098800"/>
          <p14:tracePt t="10120" x="7118350" y="3105150"/>
          <p14:tracePt t="10137" x="7124700" y="3111500"/>
          <p14:tracePt t="10233" x="7118350" y="3111500"/>
          <p14:tracePt t="10241" x="7099300" y="3111500"/>
          <p14:tracePt t="10249" x="7054850" y="3111500"/>
          <p14:tracePt t="10253" x="6934200" y="3073400"/>
          <p14:tracePt t="10270" x="6762750" y="3003550"/>
          <p14:tracePt t="10287" x="6546850" y="2908300"/>
          <p14:tracePt t="10304" x="6318250" y="2832100"/>
          <p14:tracePt t="10321" x="6038850" y="2724150"/>
          <p14:tracePt t="10337" x="5689600" y="2597150"/>
          <p14:tracePt t="10354" x="5505450" y="2508250"/>
          <p14:tracePt t="10370" x="5397500" y="2438400"/>
          <p14:tracePt t="10387" x="5334000" y="2381250"/>
          <p14:tracePt t="10404" x="5270500" y="2317750"/>
          <p14:tracePt t="10421" x="5251450" y="2305050"/>
          <p14:tracePt t="10437" x="5238750" y="2286000"/>
          <p14:tracePt t="10454" x="5226050" y="2273300"/>
          <p14:tracePt t="10471" x="5213350" y="2235200"/>
          <p14:tracePt t="10488" x="5187950" y="2171700"/>
          <p14:tracePt t="10504" x="5086350" y="2019300"/>
          <p14:tracePt t="10522" x="5054600" y="1981200"/>
          <p14:tracePt t="10537" x="4991100" y="1905000"/>
          <p14:tracePt t="10554" x="4965700" y="1879600"/>
          <p14:tracePt t="10572" x="4946650" y="1866900"/>
          <p14:tracePt t="10588" x="4927600" y="1841500"/>
          <p14:tracePt t="10604" x="4902200" y="1809750"/>
          <p14:tracePt t="10621" x="4876800" y="1771650"/>
          <p14:tracePt t="10637" x="4845050" y="1720850"/>
          <p14:tracePt t="10654" x="4832350" y="1695450"/>
          <p14:tracePt t="10671" x="4826000" y="1676400"/>
          <p14:tracePt t="10688" x="4826000" y="1663700"/>
          <p14:tracePt t="10705" x="4826000" y="1651000"/>
          <p14:tracePt t="10721" x="4826000" y="1644650"/>
          <p14:tracePt t="10777" x="4826000" y="1631950"/>
          <p14:tracePt t="10785" x="4826000" y="1625600"/>
          <p14:tracePt t="10802" x="4826000" y="1619250"/>
          <p14:tracePt t="10817" x="4832350" y="1612900"/>
          <p14:tracePt t="10825" x="4838700" y="1606550"/>
          <p14:tracePt t="10833" x="4851400" y="1606550"/>
          <p14:tracePt t="10841" x="4870450" y="1593850"/>
          <p14:tracePt t="10857" x="4870450" y="1587500"/>
          <p14:tracePt t="10937" x="4876800" y="1581150"/>
          <p14:tracePt t="10953" x="4883150" y="1581150"/>
          <p14:tracePt t="10961" x="4889500" y="1581150"/>
          <p14:tracePt t="10977" x="4889500" y="1574800"/>
          <p14:tracePt t="11017" x="4902200" y="1574800"/>
          <p14:tracePt t="11025" x="4908550" y="1574800"/>
          <p14:tracePt t="11033" x="4927600" y="1574800"/>
          <p14:tracePt t="11041" x="4946650" y="1574800"/>
          <p14:tracePt t="11055" x="4953000" y="1574800"/>
          <p14:tracePt t="11097" x="4959350" y="1581150"/>
          <p14:tracePt t="11105" x="4965700" y="1587500"/>
          <p14:tracePt t="11121" x="4972050" y="1593850"/>
          <p14:tracePt t="11137" x="5003800" y="1619250"/>
          <p14:tracePt t="11153" x="5022850" y="1631950"/>
          <p14:tracePt t="11156" x="5041900" y="1657350"/>
          <p14:tracePt t="11172" x="5048250" y="1657350"/>
          <p14:tracePt t="11189" x="5060950" y="1670050"/>
          <p14:tracePt t="11205" x="5067300" y="1689100"/>
          <p14:tracePt t="11222" x="5067300" y="1695450"/>
          <p14:tracePt t="11239" x="5080000" y="1727200"/>
          <p14:tracePt t="11255" x="5111750" y="1771650"/>
          <p14:tracePt t="11272" x="5130800" y="1803400"/>
          <p14:tracePt t="11289" x="5137150" y="1816100"/>
          <p14:tracePt t="11305" x="5137150" y="1822450"/>
          <p14:tracePt t="11322" x="5143500" y="1835150"/>
          <p14:tracePt t="11369" x="5143500" y="1841500"/>
          <p14:tracePt t="11426" x="5149850" y="1854200"/>
          <p14:tracePt t="11457" x="5162550" y="1866900"/>
          <p14:tracePt t="11465" x="5162550" y="1873250"/>
          <p14:tracePt t="11473" x="5168900" y="1873250"/>
          <p14:tracePt t="11481" x="5181600" y="1885950"/>
          <p14:tracePt t="11489" x="5194300" y="1898650"/>
          <p14:tracePt t="11489" x="5207000" y="1905000"/>
          <p14:tracePt t="11522" x="5207000" y="1911350"/>
          <p14:tracePt t="11523" x="5219700" y="1917700"/>
          <p14:tracePt t="11539" x="5226050" y="1930400"/>
          <p14:tracePt t="11556" x="5238750" y="1943100"/>
          <p14:tracePt t="11572" x="5238750" y="1949450"/>
          <p14:tracePt t="11633" x="5245100" y="1955800"/>
          <p14:tracePt t="11641" x="5251450" y="1955800"/>
          <p14:tracePt t="11649" x="5257800" y="1962150"/>
          <p14:tracePt t="11657" x="5264150" y="1968500"/>
          <p14:tracePt t="11673" x="5308600" y="2012950"/>
          <p14:tracePt t="11690" x="5334000" y="2032000"/>
          <p14:tracePt t="11706" x="5346700" y="2044700"/>
          <p14:tracePt t="11723" x="5346700" y="2051050"/>
          <p14:tracePt t="11739" x="5353050" y="2051050"/>
          <p14:tracePt t="11841" x="5353050" y="2057400"/>
          <p14:tracePt t="11865" x="5365750" y="2076450"/>
          <p14:tracePt t="11882" x="5372100" y="2095500"/>
          <p14:tracePt t="11897" x="5384800" y="2114550"/>
          <p14:tracePt t="11905" x="5410200" y="2152650"/>
          <p14:tracePt t="11915" x="5422900" y="2178050"/>
          <p14:tracePt t="11929" x="5435600" y="2203450"/>
          <p14:tracePt t="12049" x="5441950" y="2209800"/>
          <p14:tracePt t="12057" x="5448300" y="2222500"/>
          <p14:tracePt t="12073" x="5454650" y="2228850"/>
          <p14:tracePt t="12074" x="5473700" y="2241550"/>
          <p14:tracePt t="12090" x="5473700" y="2247900"/>
          <p14:tracePt t="12107" x="5486400" y="2260600"/>
          <p14:tracePt t="12123" x="5492750" y="2266950"/>
          <p14:tracePt t="12140" x="5524500" y="2305050"/>
          <p14:tracePt t="12157" x="5556250" y="2336800"/>
          <p14:tracePt t="12173" x="5581650" y="2355850"/>
          <p14:tracePt t="12190" x="5600700" y="2374900"/>
          <p14:tracePt t="12330" x="5607050" y="2381250"/>
          <p14:tracePt t="12337" x="5613400" y="2381250"/>
          <p14:tracePt t="12349" x="5626100" y="2393950"/>
          <p14:tracePt t="12361" x="5645150" y="2413000"/>
          <p14:tracePt t="12369" x="5664200" y="2432050"/>
          <p14:tracePt t="12377" x="5676900" y="2444750"/>
          <p14:tracePt t="12393" x="5695950" y="2463800"/>
          <p14:tracePt t="12473" x="5702300" y="2463800"/>
          <p14:tracePt t="12481" x="5702300" y="2470150"/>
          <p14:tracePt t="12489" x="5708650" y="2470150"/>
          <p14:tracePt t="12497" x="5759450" y="2501900"/>
          <p14:tracePt t="12507" x="5791200" y="2520950"/>
          <p14:tracePt t="12524" x="5816600" y="2533650"/>
          <p14:tracePt t="12541" x="5822950" y="2540000"/>
          <p14:tracePt t="12665" x="5829300" y="2546350"/>
          <p14:tracePt t="12673" x="5861050" y="2546350"/>
          <p14:tracePt t="12684" x="5886450" y="2578100"/>
          <p14:tracePt t="12691" x="5969000" y="2628900"/>
          <p14:tracePt t="12708" x="6019800" y="2667000"/>
          <p14:tracePt t="12724" x="6057900" y="2679700"/>
          <p14:tracePt t="12818" x="6064250" y="2679700"/>
          <p14:tracePt t="12833" x="6070600" y="2686050"/>
          <p14:tracePt t="12913" x="6089650" y="2692400"/>
          <p14:tracePt t="12921" x="6108700" y="2711450"/>
          <p14:tracePt t="12929" x="6146800" y="2736850"/>
          <p14:tracePt t="12937" x="6172200" y="2755900"/>
          <p14:tracePt t="12945" x="6235700" y="2768600"/>
          <p14:tracePt t="12961" x="6248400" y="2774950"/>
          <p14:tracePt t="12975" x="6254750" y="2774950"/>
          <p14:tracePt t="13121" x="6267450" y="2781300"/>
          <p14:tracePt t="13129" x="6273800" y="2781300"/>
          <p14:tracePt t="13137" x="6280150" y="2787650"/>
          <p14:tracePt t="13145" x="6343650" y="2806700"/>
          <p14:tracePt t="13158" x="6400800" y="2819400"/>
          <p14:tracePt t="13175" x="6445250" y="2825750"/>
          <p14:tracePt t="13192" x="6464300" y="2825750"/>
          <p14:tracePt t="13209" x="6470650" y="2825750"/>
          <p14:tracePt t="13273" x="6477000" y="2825750"/>
          <p14:tracePt t="13284" x="6489700" y="2825750"/>
          <p14:tracePt t="13289" x="6515100" y="2832100"/>
          <p14:tracePt t="13297" x="6559550" y="2838450"/>
          <p14:tracePt t="13313" x="6610350" y="2851150"/>
          <p14:tracePt t="13326" x="6635750" y="2851150"/>
          <p14:tracePt t="13342" x="6661150" y="2857500"/>
          <p14:tracePt t="13359" x="6699250" y="2870200"/>
          <p14:tracePt t="13375" x="6737350" y="2876550"/>
          <p14:tracePt t="13392" x="6775450" y="2889250"/>
          <p14:tracePt t="13409" x="6788150" y="2895600"/>
          <p14:tracePt t="13505" x="6794500" y="2895600"/>
          <p14:tracePt t="13513" x="6813550" y="2908300"/>
          <p14:tracePt t="13521" x="6819900" y="2921000"/>
          <p14:tracePt t="13529" x="6832600" y="2927350"/>
          <p14:tracePt t="13537" x="6845300" y="2933700"/>
          <p14:tracePt t="13545" x="6864350" y="2946400"/>
          <p14:tracePt t="13569" x="6877050" y="2952750"/>
          <p14:tracePt t="13577" x="6896100" y="2971800"/>
          <p14:tracePt t="13577" x="6908800" y="2971800"/>
          <p14:tracePt t="13593" x="6921500" y="2978150"/>
          <p14:tracePt t="13609" x="6927850" y="2978150"/>
          <p14:tracePt t="13666" x="6934200" y="2978150"/>
          <p14:tracePt t="13689" x="6940550" y="2978150"/>
          <p14:tracePt t="13697" x="6940550" y="2984500"/>
          <p14:tracePt t="13713" x="6946900" y="2990850"/>
          <p14:tracePt t="13745" x="6953250" y="2990850"/>
          <p14:tracePt t="13761" x="6959600" y="2990850"/>
          <p14:tracePt t="13769" x="6972300" y="2997200"/>
          <p14:tracePt t="13776" x="6985000" y="2997200"/>
          <p14:tracePt t="13793" x="7010400" y="3003550"/>
          <p14:tracePt t="13810" x="7054850" y="3028950"/>
          <p14:tracePt t="13826" x="7073900" y="3035300"/>
          <p14:tracePt t="13843" x="7080250" y="3041650"/>
          <p14:tracePt t="14080" x="0" y="0"/>
        </p14:tracePtLst>
        <p14:tracePtLst>
          <p14:tracePt t="19253" x="4800600" y="2298700"/>
          <p14:tracePt t="19338" x="4800600" y="2311400"/>
          <p14:tracePt t="19346" x="4800600" y="2336800"/>
          <p14:tracePt t="19354" x="4800600" y="2387600"/>
          <p14:tracePt t="19370" x="4775200" y="2457450"/>
          <p14:tracePt t="19386" x="4756150" y="2641600"/>
          <p14:tracePt t="19402" x="4756150" y="2730500"/>
          <p14:tracePt t="19410" x="4749800" y="2870200"/>
          <p14:tracePt t="19420" x="4749800" y="2921000"/>
          <p14:tracePt t="19442" x="4749800" y="2927350"/>
          <p14:tracePt t="19706" x="4756150" y="2927350"/>
          <p14:tracePt t="19714" x="4787900" y="2952750"/>
          <p14:tracePt t="19722" x="4826000" y="3022600"/>
          <p14:tracePt t="19730" x="4997450" y="3321050"/>
          <p14:tracePt t="19738" x="5403850" y="3975100"/>
          <p14:tracePt t="19754" x="5924550" y="4730750"/>
          <p14:tracePt t="19778" x="6115050" y="4895850"/>
          <p14:tracePt t="19788" x="6203950" y="4953000"/>
          <p14:tracePt t="19803" x="6216650" y="4959350"/>
          <p14:tracePt t="19930" x="6210300" y="4953000"/>
          <p14:tracePt t="19938" x="6178550" y="4902200"/>
          <p14:tracePt t="19947" x="6172200" y="4895850"/>
          <p14:tracePt t="19955" x="6165850" y="4889500"/>
          <p14:tracePt t="20066" x="6153150" y="4889500"/>
          <p14:tracePt t="20074" x="6127750" y="4876800"/>
          <p14:tracePt t="20082" x="6089650" y="4838700"/>
          <p14:tracePt t="20090" x="6013450" y="4749800"/>
          <p14:tracePt t="20106" x="5930900" y="4629150"/>
          <p14:tracePt t="20122" x="5842000" y="4502150"/>
          <p14:tracePt t="20138" x="5803900" y="4451350"/>
          <p14:tracePt t="20234" x="5803900" y="4445000"/>
          <p14:tracePt t="20242" x="5803900" y="4438650"/>
          <p14:tracePt t="20258" x="5829300" y="4425950"/>
          <p14:tracePt t="20266" x="5880100" y="4425950"/>
          <p14:tracePt t="20274" x="6223000" y="4425950"/>
          <p14:tracePt t="20290" x="6807200" y="4445000"/>
          <p14:tracePt t="20305" x="7480300" y="4489450"/>
          <p14:tracePt t="20322" x="8153400" y="4533900"/>
          <p14:tracePt t="20322" x="8375650" y="4546600"/>
          <p14:tracePt t="20338" x="8788400" y="4572000"/>
          <p14:tracePt t="20355" x="8972550" y="4578350"/>
          <p14:tracePt t="20371" x="9004300" y="4578350"/>
          <p14:tracePt t="20800" x="0" y="0"/>
        </p14:tracePtLst>
        <p14:tracePtLst>
          <p14:tracePt t="27005" x="5016500" y="2540000"/>
          <p14:tracePt t="27177" x="5022850" y="2540000"/>
          <p14:tracePt t="27185" x="5035550" y="2540000"/>
          <p14:tracePt t="27193" x="5060950" y="2540000"/>
          <p14:tracePt t="27201" x="5099050" y="2552700"/>
          <p14:tracePt t="27216" x="5118100" y="2552700"/>
          <p14:tracePt t="27233" x="5137150" y="2559050"/>
          <p14:tracePt t="27249" x="5162550" y="2571750"/>
          <p14:tracePt t="27266" x="5207000" y="2590800"/>
          <p14:tracePt t="27283" x="5264150" y="2609850"/>
          <p14:tracePt t="27300" x="5346700" y="2622550"/>
          <p14:tracePt t="27316" x="5410200" y="2635250"/>
          <p14:tracePt t="27333" x="5454650" y="2647950"/>
          <p14:tracePt t="27349" x="5492750" y="2654300"/>
          <p14:tracePt t="27366" x="5524500" y="2660650"/>
          <p14:tracePt t="27383" x="5549900" y="2660650"/>
          <p14:tracePt t="27399" x="5562600" y="2667000"/>
          <p14:tracePt t="27416" x="5588000" y="2673350"/>
          <p14:tracePt t="27433" x="5657850" y="2698750"/>
          <p14:tracePt t="27449" x="5734050" y="2717800"/>
          <p14:tracePt t="27466" x="5810250" y="2749550"/>
          <p14:tracePt t="27483" x="5873750" y="2762250"/>
          <p14:tracePt t="27500" x="5930900" y="2768600"/>
          <p14:tracePt t="27516" x="5969000" y="2781300"/>
          <p14:tracePt t="27533" x="5975350" y="2781300"/>
          <p14:tracePt t="27550" x="5981700" y="2781300"/>
          <p14:tracePt t="27567" x="5988050" y="2781300"/>
          <p14:tracePt t="27583" x="6007100" y="2787650"/>
          <p14:tracePt t="27600" x="6032500" y="2794000"/>
          <p14:tracePt t="27616" x="6051550" y="2794000"/>
          <p14:tracePt t="27633" x="6102350" y="2806700"/>
          <p14:tracePt t="27650" x="6134100" y="2819400"/>
          <p14:tracePt t="27666" x="6197600" y="2832100"/>
          <p14:tracePt t="27683" x="6254750" y="2838450"/>
          <p14:tracePt t="27701" x="6299200" y="2851150"/>
          <p14:tracePt t="27716" x="6337300" y="2857500"/>
          <p14:tracePt t="27733" x="6356350" y="2863850"/>
          <p14:tracePt t="27750" x="6369050" y="2863850"/>
          <p14:tracePt t="27767" x="6381750" y="2863850"/>
          <p14:tracePt t="27783" x="6413500" y="2876550"/>
          <p14:tracePt t="27800" x="6438900" y="2882900"/>
          <p14:tracePt t="27817" x="6464300" y="2882900"/>
          <p14:tracePt t="27834" x="6477000" y="2882900"/>
          <p14:tracePt t="27850" x="6496050" y="2889250"/>
          <p14:tracePt t="27867" x="6527800" y="2895600"/>
          <p14:tracePt t="27883" x="6584950" y="2908300"/>
          <p14:tracePt t="27900" x="6635750" y="2914650"/>
          <p14:tracePt t="27917" x="6705600" y="2927350"/>
          <p14:tracePt t="27934" x="6762750" y="2946400"/>
          <p14:tracePt t="27950" x="6832600" y="2959100"/>
          <p14:tracePt t="27967" x="6889750" y="2965450"/>
          <p14:tracePt t="27984" x="6953250" y="2978150"/>
          <p14:tracePt t="28000" x="6991350" y="2997200"/>
          <p14:tracePt t="28018" x="6997700" y="2997200"/>
          <p14:tracePt t="28034" x="7010400" y="3003550"/>
          <p14:tracePt t="28050" x="7048500" y="3009900"/>
          <p14:tracePt t="28067" x="7080250" y="3016250"/>
          <p14:tracePt t="28084" x="7105650" y="3022600"/>
          <p14:tracePt t="28101" x="7131050" y="3028950"/>
          <p14:tracePt t="28117" x="7150100" y="3035300"/>
          <p14:tracePt t="28134" x="7175500" y="3048000"/>
          <p14:tracePt t="28151" x="7194550" y="3054350"/>
          <p14:tracePt t="28167" x="7226300" y="3060700"/>
          <p14:tracePt t="28184" x="7270750" y="3073400"/>
          <p14:tracePt t="28201" x="7296150" y="3086100"/>
          <p14:tracePt t="28217" x="7353300" y="3098800"/>
          <p14:tracePt t="28234" x="7372350" y="3105150"/>
          <p14:tracePt t="28251" x="7391400" y="3105150"/>
          <p14:tracePt t="28267" x="7435850" y="3117850"/>
          <p14:tracePt t="28284" x="7493000" y="3130550"/>
          <p14:tracePt t="28301" x="7518400" y="3136900"/>
          <p14:tracePt t="28318" x="7537450" y="3149600"/>
          <p14:tracePt t="28334" x="7569200" y="3155950"/>
          <p14:tracePt t="28351" x="7588250" y="3162300"/>
          <p14:tracePt t="28368" x="7607300" y="3168650"/>
          <p14:tracePt t="28384" x="7626350" y="3175000"/>
          <p14:tracePt t="28401" x="7658100" y="3181350"/>
          <p14:tracePt t="28418" x="7708900" y="3187700"/>
          <p14:tracePt t="28434" x="7727950" y="3194050"/>
          <p14:tracePt t="28489" x="7740650" y="3200400"/>
          <p14:tracePt t="28497" x="7759700" y="3200400"/>
          <p14:tracePt t="28505" x="7772400" y="3206750"/>
          <p14:tracePt t="28513" x="7797800" y="3213100"/>
          <p14:tracePt t="28521" x="7835900" y="3213100"/>
          <p14:tracePt t="28537" x="7867650" y="3225800"/>
          <p14:tracePt t="28552" x="7886700" y="3225800"/>
          <p14:tracePt t="28586" x="7893050" y="3225800"/>
          <p14:tracePt t="28586" x="7931150" y="3238500"/>
          <p14:tracePt t="28601" x="8026400" y="3257550"/>
          <p14:tracePt t="28618" x="8153400" y="3289300"/>
          <p14:tracePt t="28635" x="8210550" y="3308350"/>
          <p14:tracePt t="28651" x="8223250" y="3308350"/>
          <p14:tracePt t="28921" x="8216900" y="3308350"/>
          <p14:tracePt t="28930" x="8204200" y="3308350"/>
          <p14:tracePt t="28937" x="8191500" y="3308350"/>
          <p14:tracePt t="28945" x="8178800" y="3308350"/>
          <p14:tracePt t="28953" x="8159750" y="3308350"/>
          <p14:tracePt t="28969" x="8128000" y="3308350"/>
          <p14:tracePt t="28985" x="8108950" y="3308350"/>
          <p14:tracePt t="29002" x="8070850" y="3308350"/>
          <p14:tracePt t="29019" x="8045450" y="3308350"/>
          <p14:tracePt t="29035" x="8001000" y="3308350"/>
          <p14:tracePt t="29052" x="7943850" y="3295650"/>
          <p14:tracePt t="29069" x="7797800" y="3270250"/>
          <p14:tracePt t="29086" x="7620000" y="3244850"/>
          <p14:tracePt t="29102" x="7480300" y="3225800"/>
          <p14:tracePt t="29119" x="7391400" y="3213100"/>
          <p14:tracePt t="29136" x="7340600" y="3206750"/>
          <p14:tracePt t="29152" x="7321550" y="3206750"/>
          <p14:tracePt t="29168" x="7289800" y="3206750"/>
          <p14:tracePt t="29185" x="7219950" y="3194050"/>
          <p14:tracePt t="29202" x="7162800" y="3187700"/>
          <p14:tracePt t="29219" x="7067550" y="3175000"/>
          <p14:tracePt t="29236" x="6953250" y="3136900"/>
          <p14:tracePt t="29252" x="6737350" y="3105150"/>
          <p14:tracePt t="29269" x="6521450" y="3073400"/>
          <p14:tracePt t="29286" x="6413500" y="3054350"/>
          <p14:tracePt t="29302" x="6394450" y="3054350"/>
          <p14:tracePt t="29319" x="6343650" y="3054350"/>
          <p14:tracePt t="29336" x="6337300" y="3054350"/>
          <p14:tracePt t="29336" x="6324600" y="3054350"/>
          <p14:tracePt t="29354" x="6311900" y="3054350"/>
          <p14:tracePt t="29354" x="6305550" y="3054350"/>
          <p14:tracePt t="29370" x="6286500" y="3048000"/>
          <p14:tracePt t="29386" x="6235700" y="3035300"/>
          <p14:tracePt t="29402" x="6178550" y="3028950"/>
          <p14:tracePt t="29419" x="6127750" y="3003550"/>
          <p14:tracePt t="29436" x="6070600" y="2997200"/>
          <p14:tracePt t="29453" x="6064250" y="2997200"/>
          <p14:tracePt t="29469" x="6057900" y="2997200"/>
          <p14:tracePt t="29641" x="6051550" y="2990850"/>
          <p14:tracePt t="29649" x="6057900" y="2984500"/>
          <p14:tracePt t="29657" x="6064250" y="2978150"/>
          <p14:tracePt t="29665" x="6083300" y="2978150"/>
          <p14:tracePt t="29686" x="6140450" y="2952750"/>
          <p14:tracePt t="29689" x="6210300" y="2946400"/>
          <p14:tracePt t="29705" x="6261100" y="2946400"/>
          <p14:tracePt t="29720" x="6286500" y="2940050"/>
          <p14:tracePt t="29761" x="6299200" y="2940050"/>
          <p14:tracePt t="29779" x="6305550" y="2940050"/>
          <p14:tracePt t="29785" x="6324600" y="2940050"/>
          <p14:tracePt t="29793" x="6362700" y="2940050"/>
          <p14:tracePt t="29803" x="6407150" y="2940050"/>
          <p14:tracePt t="29820" x="6445250" y="2940050"/>
          <p14:tracePt t="29837" x="6496050" y="2940050"/>
          <p14:tracePt t="29853" x="6553200" y="2946400"/>
          <p14:tracePt t="29870" x="6642100" y="2971800"/>
          <p14:tracePt t="29887" x="6743700" y="2984500"/>
          <p14:tracePt t="29903" x="6858000" y="3009900"/>
          <p14:tracePt t="29920" x="6889750" y="3009900"/>
          <p14:tracePt t="29937" x="6927850" y="3022600"/>
          <p14:tracePt t="29993" x="6940550" y="3022600"/>
          <p14:tracePt t="30001" x="6940550" y="3028950"/>
          <p14:tracePt t="30009" x="6991350" y="3035300"/>
          <p14:tracePt t="30025" x="7042150" y="3041650"/>
          <p14:tracePt t="30041" x="7092950" y="3048000"/>
          <p14:tracePt t="30057" x="7131050" y="3054350"/>
          <p14:tracePt t="30071" x="7175500" y="3060700"/>
          <p14:tracePt t="30087" x="7226300" y="3073400"/>
          <p14:tracePt t="30104" x="7251700" y="3079750"/>
          <p14:tracePt t="30121" x="7296150" y="3086100"/>
          <p14:tracePt t="30137" x="7334250" y="3092450"/>
          <p14:tracePt t="30154" x="7391400" y="3105150"/>
          <p14:tracePt t="30171" x="7442200" y="3105150"/>
          <p14:tracePt t="30187" x="7480300" y="3117850"/>
          <p14:tracePt t="30204" x="7505700" y="3124200"/>
          <p14:tracePt t="30221" x="7543800" y="3124200"/>
          <p14:tracePt t="30237" x="7588250" y="3136900"/>
          <p14:tracePt t="30254" x="7632700" y="3143250"/>
          <p14:tracePt t="30271" x="7683500" y="3155950"/>
          <p14:tracePt t="30287" x="7734300" y="3162300"/>
          <p14:tracePt t="30304" x="7785100" y="3175000"/>
          <p14:tracePt t="30321" x="7893050" y="3213100"/>
          <p14:tracePt t="30338" x="7975600" y="3238500"/>
          <p14:tracePt t="30354" x="8039100" y="3251200"/>
          <p14:tracePt t="30371" x="8058150" y="3257550"/>
          <p14:tracePt t="30387" x="8077200" y="3257550"/>
          <p14:tracePt t="30441" x="8083550" y="3263900"/>
          <p14:tracePt t="30463" x="8096250" y="3263900"/>
          <p14:tracePt t="30465" x="8096250" y="3270250"/>
          <p14:tracePt t="30689" x="8045450" y="3270250"/>
          <p14:tracePt t="30697" x="8001000" y="3270250"/>
          <p14:tracePt t="30705" x="7956550" y="3257550"/>
          <p14:tracePt t="30706" x="7867650" y="3251200"/>
          <p14:tracePt t="30722" x="7823200" y="3244850"/>
          <p14:tracePt t="30825" x="7810500" y="3244850"/>
          <p14:tracePt t="30833" x="7785100" y="3244850"/>
          <p14:tracePt t="30841" x="7766050" y="3238500"/>
          <p14:tracePt t="30849" x="7753350" y="3238500"/>
          <p14:tracePt t="30872" x="7702550" y="3238500"/>
          <p14:tracePt t="30872" x="7683500" y="3232150"/>
          <p14:tracePt t="30888" x="7664450" y="3232150"/>
          <p14:tracePt t="30889" x="7632700" y="3225800"/>
          <p14:tracePt t="30905" x="7562850" y="3219450"/>
          <p14:tracePt t="30922" x="7505700" y="3206750"/>
          <p14:tracePt t="30938" x="7486650" y="3200400"/>
          <p14:tracePt t="30955" x="7454900" y="3194050"/>
          <p14:tracePt t="31009" x="7448550" y="3194050"/>
          <p14:tracePt t="31033" x="7442200" y="3194050"/>
          <p14:tracePt t="31049" x="7429500" y="3187700"/>
          <p14:tracePt t="31065" x="7423150" y="3187700"/>
          <p14:tracePt t="31073" x="7410450" y="3181350"/>
          <p14:tracePt t="31089" x="7385050" y="3175000"/>
          <p14:tracePt t="31105" x="7346950" y="3168650"/>
          <p14:tracePt t="31121" x="7302500" y="3155950"/>
          <p14:tracePt t="31137" x="7283450" y="3149600"/>
          <p14:tracePt t="31141" x="7264400" y="3149600"/>
          <p14:tracePt t="31217" x="7258050" y="3149600"/>
          <p14:tracePt t="31233" x="7245350" y="3149600"/>
          <p14:tracePt t="31241" x="7226300" y="3143250"/>
          <p14:tracePt t="31255" x="7219950" y="3143250"/>
          <p14:tracePt t="31257" x="7200900" y="3143250"/>
          <p14:tracePt t="31313" x="7194550" y="3143250"/>
          <p14:tracePt t="31321" x="7181850" y="3136900"/>
          <p14:tracePt t="31322" x="7169150" y="3130550"/>
          <p14:tracePt t="31339" x="7156450" y="3124200"/>
          <p14:tracePt t="31356" x="7137400" y="3124200"/>
          <p14:tracePt t="31373" x="7131050" y="3124200"/>
          <p14:tracePt t="31389" x="7124700" y="3124200"/>
          <p14:tracePt t="31406" x="7112000" y="3117850"/>
          <p14:tracePt t="31422" x="7080250" y="3105150"/>
          <p14:tracePt t="31439" x="7042150" y="3098800"/>
          <p14:tracePt t="31456" x="7004050" y="3086100"/>
          <p14:tracePt t="31473" x="6972300" y="3073400"/>
          <p14:tracePt t="31513" x="6965950" y="3073400"/>
          <p14:tracePt t="31521" x="6959600" y="3073400"/>
          <p14:tracePt t="31529" x="6940550" y="3067050"/>
          <p14:tracePt t="31540" x="6908800" y="3067050"/>
          <p14:tracePt t="31577" x="6908800" y="3060700"/>
          <p14:tracePt t="31585" x="6889750" y="3054350"/>
          <p14:tracePt t="31590" x="6870700" y="3041650"/>
          <p14:tracePt t="31606" x="6832600" y="3028950"/>
          <p14:tracePt t="31623" x="6794500" y="3016250"/>
          <p14:tracePt t="31640" x="6737350" y="3003550"/>
          <p14:tracePt t="31656" x="6667500" y="2990850"/>
          <p14:tracePt t="31673" x="6629400" y="2978150"/>
          <p14:tracePt t="31690" x="6578600" y="2978150"/>
          <p14:tracePt t="31706" x="6534150" y="2965450"/>
          <p14:tracePt t="31723" x="6483350" y="2952750"/>
          <p14:tracePt t="31740" x="6426200" y="2940050"/>
          <p14:tracePt t="31756" x="6362700" y="2914650"/>
          <p14:tracePt t="31773" x="6292850" y="2901950"/>
          <p14:tracePt t="31790" x="6210300" y="2889250"/>
          <p14:tracePt t="31807" x="6153150" y="2876550"/>
          <p14:tracePt t="31823" x="6121400" y="2870200"/>
          <p14:tracePt t="31840" x="6102350" y="2863850"/>
          <p14:tracePt t="31857" x="6070600" y="2851150"/>
          <p14:tracePt t="31873" x="6007100" y="2838450"/>
          <p14:tracePt t="31890" x="5924550" y="2813050"/>
          <p14:tracePt t="31907" x="5867400" y="2806700"/>
          <p14:tracePt t="31923" x="5803900" y="2794000"/>
          <p14:tracePt t="31940" x="5753100" y="2781300"/>
          <p14:tracePt t="31957" x="5734050" y="2768600"/>
          <p14:tracePt t="31973" x="5727700" y="2768600"/>
          <p14:tracePt t="31990" x="5702300" y="2768600"/>
          <p14:tracePt t="32007" x="5676900" y="2755900"/>
          <p14:tracePt t="32024" x="5645150" y="2755900"/>
          <p14:tracePt t="32040" x="5613400" y="2749550"/>
          <p14:tracePt t="32057" x="5575300" y="2743200"/>
          <p14:tracePt t="32075" x="5537200" y="2730500"/>
          <p14:tracePt t="32091" x="5492750" y="2717800"/>
          <p14:tracePt t="32108" x="5461000" y="2705100"/>
          <p14:tracePt t="32125" x="5416550" y="2698750"/>
          <p14:tracePt t="32141" x="5384800" y="2686050"/>
          <p14:tracePt t="32158" x="5359400" y="2673350"/>
          <p14:tracePt t="32175" x="5346700" y="2673350"/>
          <p14:tracePt t="32218" x="5340350" y="2667000"/>
          <p14:tracePt t="32234" x="5327650" y="2667000"/>
          <p14:tracePt t="32242" x="5308600" y="2660650"/>
          <p14:tracePt t="32258" x="5289550" y="2654300"/>
          <p14:tracePt t="32282" x="5283200" y="2654300"/>
          <p14:tracePt t="32290" x="5270500" y="2647950"/>
          <p14:tracePt t="32303" x="5264150" y="2647950"/>
          <p14:tracePt t="32309" x="5245100" y="2641600"/>
          <p14:tracePt t="32325" x="5232400" y="2641600"/>
          <p14:tracePt t="32466" x="5232400" y="2635250"/>
          <p14:tracePt t="32474" x="5219700" y="2616200"/>
          <p14:tracePt t="32482" x="5162550" y="2597150"/>
          <p14:tracePt t="32492" x="5137150" y="2584450"/>
          <p14:tracePt t="32650" x="5130800" y="2584450"/>
          <p14:tracePt t="32658" x="5099050" y="2571750"/>
          <p14:tracePt t="32676" x="5099050" y="2565400"/>
          <p14:tracePt t="32676" x="5080000" y="2552700"/>
          <p14:tracePt t="32818" x="5073650" y="2552700"/>
          <p14:tracePt t="32826" x="5060950" y="2546350"/>
          <p14:tracePt t="32834" x="5054600" y="2546350"/>
          <p14:tracePt t="33418" x="5048250" y="2546350"/>
          <p14:tracePt t="33466" x="5041900" y="2546350"/>
          <p14:tracePt t="33474" x="5035550" y="2540000"/>
          <p14:tracePt t="33486" x="5035550" y="2533650"/>
          <p14:tracePt t="33498" x="5029200" y="2527300"/>
          <p14:tracePt t="33618" x="5022850" y="2520950"/>
          <p14:tracePt t="33626" x="5022850" y="2514600"/>
          <p14:tracePt t="34474" x="5016500" y="2508250"/>
          <p14:tracePt t="34490" x="5016500" y="2501900"/>
          <p14:tracePt t="35002" x="5022850" y="2508250"/>
          <p14:tracePt t="35010" x="5067300" y="2527300"/>
          <p14:tracePt t="35018" x="5086350" y="2540000"/>
          <p14:tracePt t="35022" x="5105400" y="2552700"/>
          <p14:tracePt t="35030" x="5130800" y="2571750"/>
          <p14:tracePt t="35046" x="5137150" y="2571750"/>
          <p14:tracePt t="35082" x="5143500" y="2578100"/>
          <p14:tracePt t="35096" x="5143500" y="2584450"/>
          <p14:tracePt t="35113" x="5143500" y="2590800"/>
          <p14:tracePt t="35113" x="5143500" y="2603500"/>
          <p14:tracePt t="35114" x="5143500" y="2616200"/>
          <p14:tracePt t="35130" x="5143500" y="2635250"/>
          <p14:tracePt t="35146" x="5143500" y="2641600"/>
          <p14:tracePt t="35330" x="5137150" y="2635250"/>
          <p14:tracePt t="35339" x="5137150" y="2628900"/>
          <p14:tracePt t="35346" x="5124450" y="2616200"/>
          <p14:tracePt t="35362" x="5118100" y="2597150"/>
          <p14:tracePt t="35370" x="5099050" y="2565400"/>
          <p14:tracePt t="35380" x="5080000" y="2533650"/>
          <p14:tracePt t="35397" x="5073650" y="2514600"/>
          <p14:tracePt t="35414" x="5054600" y="2489200"/>
          <p14:tracePt t="35431" x="5041900" y="2470150"/>
          <p14:tracePt t="35447" x="5022850" y="2438400"/>
          <p14:tracePt t="35464" x="5003800" y="2419350"/>
          <p14:tracePt t="35586" x="5003800" y="2438400"/>
          <p14:tracePt t="35594" x="5003800" y="2451100"/>
          <p14:tracePt t="35610" x="5003800" y="2463800"/>
          <p14:tracePt t="35626" x="5003800" y="2470150"/>
          <p14:tracePt t="35634" x="5003800" y="2476500"/>
          <p14:tracePt t="35642" x="5003800" y="2482850"/>
          <p14:tracePt t="35649" x="5003800" y="2489200"/>
          <p14:tracePt t="35664" x="5003800" y="2501900"/>
          <p14:tracePt t="35826" x="5003800" y="2495550"/>
          <p14:tracePt t="35842" x="5003800" y="2489200"/>
          <p14:tracePt t="35922" x="5003800" y="2514600"/>
          <p14:tracePt t="35930" x="5003800" y="2527300"/>
          <p14:tracePt t="35938" x="5003800" y="2540000"/>
          <p14:tracePt t="35946" x="5003800" y="2552700"/>
          <p14:tracePt t="35954" x="5003800" y="2559050"/>
          <p14:tracePt t="36106" x="5003800" y="2552700"/>
          <p14:tracePt t="36114" x="5003800" y="2546350"/>
          <p14:tracePt t="36124" x="5003800" y="2540000"/>
          <p14:tracePt t="36130" x="5003800" y="2533650"/>
          <p14:tracePt t="36138" x="5010150" y="2514600"/>
          <p14:tracePt t="36154" x="5016500" y="2501900"/>
          <p14:tracePt t="37481" x="0" y="0"/>
        </p14:tracePtLst>
        <p14:tracePtLst>
          <p14:tracePt t="43701" x="5048250" y="1555750"/>
          <p14:tracePt t="43913" x="5048250" y="1568450"/>
          <p14:tracePt t="43921" x="5054600" y="1587500"/>
          <p14:tracePt t="43929" x="5067300" y="1600200"/>
          <p14:tracePt t="43929" x="5073650" y="1600200"/>
          <p14:tracePt t="43953" x="5080000" y="1606550"/>
          <p14:tracePt t="43961" x="5086350" y="1619250"/>
          <p14:tracePt t="43977" x="5092700" y="1638300"/>
          <p14:tracePt t="44001" x="5092700" y="1651000"/>
          <p14:tracePt t="44020" x="5092700" y="1657350"/>
          <p14:tracePt t="44089" x="5099050" y="1657350"/>
          <p14:tracePt t="44105" x="5105400" y="1676400"/>
          <p14:tracePt t="44113" x="5111750" y="1689100"/>
          <p14:tracePt t="44128" x="5118100" y="1689100"/>
          <p14:tracePt t="44145" x="5118100" y="1695450"/>
          <p14:tracePt t="44146" x="5124450" y="1701800"/>
          <p14:tracePt t="44161" x="5149850" y="1739900"/>
          <p14:tracePt t="44178" x="5207000" y="1803400"/>
          <p14:tracePt t="44194" x="5238750" y="1854200"/>
          <p14:tracePt t="44212" x="5270500" y="1905000"/>
          <p14:tracePt t="44228" x="5289550" y="1936750"/>
          <p14:tracePt t="44245" x="5289550" y="1943100"/>
          <p14:tracePt t="44261" x="5302250" y="1962150"/>
          <p14:tracePt t="44278" x="5308600" y="1962150"/>
          <p14:tracePt t="44295" x="5308600" y="1968500"/>
          <p14:tracePt t="44369" x="5308600" y="1974850"/>
          <p14:tracePt t="44377" x="5314950" y="1981200"/>
          <p14:tracePt t="44383" x="5321300" y="2006600"/>
          <p14:tracePt t="44394" x="5334000" y="2032000"/>
          <p14:tracePt t="44411" x="5340350" y="2051050"/>
          <p14:tracePt t="44428" x="5346700" y="2063750"/>
          <p14:tracePt t="44445" x="5353050" y="2082800"/>
          <p14:tracePt t="44462" x="5359400" y="2101850"/>
          <p14:tracePt t="44478" x="5365750" y="2114550"/>
          <p14:tracePt t="44657" x="5365750" y="2108200"/>
          <p14:tracePt t="44666" x="5353050" y="2101850"/>
          <p14:tracePt t="44673" x="5353050" y="2082800"/>
          <p14:tracePt t="44681" x="5340350" y="2070100"/>
          <p14:tracePt t="44689" x="5321300" y="2044700"/>
          <p14:tracePt t="44697" x="5289550" y="1981200"/>
          <p14:tracePt t="44713" x="5264150" y="1924050"/>
          <p14:tracePt t="44729" x="5232400" y="1854200"/>
          <p14:tracePt t="44746" x="5207000" y="1809750"/>
          <p14:tracePt t="44762" x="5194300" y="1784350"/>
          <p14:tracePt t="44779" x="5187950" y="1771650"/>
          <p14:tracePt t="44795" x="5187950" y="1765300"/>
          <p14:tracePt t="44812" x="5175250" y="1746250"/>
          <p14:tracePt t="44829" x="5162550" y="1727200"/>
          <p14:tracePt t="44845" x="5137150" y="1701800"/>
          <p14:tracePt t="44862" x="5118100" y="1682750"/>
          <p14:tracePt t="44879" x="5111750" y="1657350"/>
          <p14:tracePt t="44896" x="5073650" y="1619250"/>
          <p14:tracePt t="44912" x="5048250" y="1606550"/>
          <p14:tracePt t="44912" x="5035550" y="1600200"/>
          <p14:tracePt t="45025" x="5035550" y="1587500"/>
          <p14:tracePt t="45033" x="5029200" y="1581150"/>
          <p14:tracePt t="45065" x="5022850" y="1581150"/>
          <p14:tracePt t="45073" x="5016500" y="1574800"/>
          <p14:tracePt t="45081" x="5016500" y="1568450"/>
          <p14:tracePt t="45089" x="5010150" y="1562100"/>
          <p14:tracePt t="45097" x="5003800" y="1562100"/>
          <p14:tracePt t="45113" x="4991100" y="1543050"/>
          <p14:tracePt t="45130" x="4984750" y="1536700"/>
          <p14:tracePt t="45146" x="4984750" y="1530350"/>
          <p14:tracePt t="45305" x="4997450" y="1536700"/>
          <p14:tracePt t="45313" x="5010150" y="1543050"/>
          <p14:tracePt t="45329" x="5035550" y="1562100"/>
          <p14:tracePt t="45345" x="5054600" y="1587500"/>
          <p14:tracePt t="45361" x="5067300" y="1593850"/>
          <p14:tracePt t="45361" x="5073650" y="1606550"/>
          <p14:tracePt t="45380" x="5080000" y="1619250"/>
          <p14:tracePt t="45380" x="5099050" y="1644650"/>
          <p14:tracePt t="45396" x="5105400" y="1657350"/>
          <p14:tracePt t="45413" x="5118100" y="1663700"/>
          <p14:tracePt t="45457" x="5118100" y="1670050"/>
          <p14:tracePt t="45466" x="5118100" y="1682750"/>
          <p14:tracePt t="45481" x="5118100" y="1689100"/>
          <p14:tracePt t="45489" x="5130800" y="1701800"/>
          <p14:tracePt t="45497" x="5149850" y="1733550"/>
          <p14:tracePt t="45497" x="5162550" y="1746250"/>
          <p14:tracePt t="45514" x="5175250" y="1778000"/>
          <p14:tracePt t="45547" x="5194300" y="1822450"/>
          <p14:tracePt t="45548" x="5213350" y="1860550"/>
          <p14:tracePt t="45564" x="5213350" y="1885950"/>
          <p14:tracePt t="45580" x="5226050" y="1911350"/>
          <p14:tracePt t="45597" x="5232400" y="1930400"/>
          <p14:tracePt t="45613" x="5238750" y="1955800"/>
          <p14:tracePt t="45630" x="5245100" y="1968500"/>
          <p14:tracePt t="45647" x="5251450" y="1993900"/>
          <p14:tracePt t="45664" x="5257800" y="2019300"/>
          <p14:tracePt t="45680" x="5270500" y="2051050"/>
          <p14:tracePt t="45697" x="5270500" y="2057400"/>
          <p14:tracePt t="45714" x="5283200" y="2089150"/>
          <p14:tracePt t="45730" x="5302250" y="2114550"/>
          <p14:tracePt t="45747" x="5327650" y="2165350"/>
          <p14:tracePt t="45764" x="5346700" y="2184400"/>
          <p14:tracePt t="45780" x="5353050" y="2197100"/>
          <p14:tracePt t="45817" x="5353050" y="2203450"/>
          <p14:tracePt t="45830" x="5359400" y="2209800"/>
          <p14:tracePt t="45831" x="5372100" y="2228850"/>
          <p14:tracePt t="45847" x="5397500" y="2260600"/>
          <p14:tracePt t="45864" x="5422900" y="2292350"/>
          <p14:tracePt t="45881" x="5441950" y="2324100"/>
          <p14:tracePt t="45897" x="5454650" y="2330450"/>
          <p14:tracePt t="45914" x="5473700" y="2355850"/>
          <p14:tracePt t="45931" x="5486400" y="2374900"/>
          <p14:tracePt t="45947" x="5499100" y="2387600"/>
          <p14:tracePt t="45964" x="5505450" y="2393950"/>
          <p14:tracePt t="45981" x="5505450" y="2400300"/>
          <p14:tracePt t="45998" x="5511800" y="2406650"/>
          <p14:tracePt t="46153" x="5511800" y="2393950"/>
          <p14:tracePt t="46162" x="5511800" y="2381250"/>
          <p14:tracePt t="46169" x="5499100" y="2355850"/>
          <p14:tracePt t="46174" x="5486400" y="2317750"/>
          <p14:tracePt t="46181" x="5467350" y="2247900"/>
          <p14:tracePt t="46198" x="5435600" y="2184400"/>
          <p14:tracePt t="46214" x="5416550" y="2133600"/>
          <p14:tracePt t="46231" x="5391150" y="2063750"/>
          <p14:tracePt t="46248" x="5359400" y="1981200"/>
          <p14:tracePt t="46265" x="5314950" y="1873250"/>
          <p14:tracePt t="46281" x="5302250" y="1828800"/>
          <p14:tracePt t="46298" x="5283200" y="1797050"/>
          <p14:tracePt t="46315" x="5257800" y="1752600"/>
          <p14:tracePt t="46331" x="5245100" y="1727200"/>
          <p14:tracePt t="46348" x="5232400" y="1708150"/>
          <p14:tracePt t="46365" x="5219700" y="1676400"/>
          <p14:tracePt t="46381" x="5200650" y="1638300"/>
          <p14:tracePt t="46398" x="5162550" y="1587500"/>
          <p14:tracePt t="46415" x="5124450" y="1530350"/>
          <p14:tracePt t="46431" x="5099050" y="1492250"/>
          <p14:tracePt t="46448" x="5067300" y="1447800"/>
          <p14:tracePt t="46465" x="5029200" y="1416050"/>
          <p14:tracePt t="46482" x="5022850" y="1403350"/>
          <p14:tracePt t="46521" x="5016500" y="1397000"/>
          <p14:tracePt t="46753" x="5022850" y="1409700"/>
          <p14:tracePt t="46761" x="5029200" y="1409700"/>
          <p14:tracePt t="46769" x="5035550" y="1428750"/>
          <p14:tracePt t="46777" x="5048250" y="1441450"/>
          <p14:tracePt t="46785" x="5060950" y="1460500"/>
          <p14:tracePt t="46799" x="5073650" y="1479550"/>
          <p14:tracePt t="46816" x="5080000" y="1485900"/>
          <p14:tracePt t="46857" x="5080000" y="1492250"/>
          <p14:tracePt t="46866" x="5086350" y="1498600"/>
          <p14:tracePt t="46881" x="5086350" y="1504950"/>
          <p14:tracePt t="46889" x="5099050" y="1517650"/>
          <p14:tracePt t="46899" x="5105400" y="1536700"/>
          <p14:tracePt t="46916" x="5118100" y="1543050"/>
          <p14:tracePt t="47057" x="5118100" y="1555750"/>
          <p14:tracePt t="47065" x="5118100" y="1562100"/>
          <p14:tracePt t="47089" x="5118100" y="1568450"/>
          <p14:tracePt t="47097" x="5118100" y="1574800"/>
          <p14:tracePt t="47113" x="5118100" y="1581150"/>
          <p14:tracePt t="47121" x="5118100" y="1593850"/>
          <p14:tracePt t="47158" x="5118100" y="1600200"/>
          <p14:tracePt t="47273" x="5118100" y="1606550"/>
          <p14:tracePt t="47281" x="5111750" y="1606550"/>
          <p14:tracePt t="47300" x="5099050" y="1606550"/>
          <p14:tracePt t="47305" x="5080000" y="1612900"/>
          <p14:tracePt t="47321" x="5067300" y="1612900"/>
          <p14:tracePt t="47338" x="5054600" y="1619250"/>
          <p14:tracePt t="47425" x="5041900" y="1619250"/>
          <p14:tracePt t="47441" x="5035550" y="1619250"/>
          <p14:tracePt t="47449" x="5029200" y="1612900"/>
          <p14:tracePt t="47465" x="5016500" y="1606550"/>
          <p14:tracePt t="47473" x="5003800" y="1600200"/>
          <p14:tracePt t="47625" x="4997450" y="1593850"/>
          <p14:tracePt t="47673" x="5010150" y="1593850"/>
          <p14:tracePt t="47681" x="5022850" y="1593850"/>
          <p14:tracePt t="47689" x="5029200" y="1593850"/>
          <p14:tracePt t="47700" x="5041900" y="1593850"/>
          <p14:tracePt t="47701" x="5048250" y="1593850"/>
          <p14:tracePt t="47717" x="5054600" y="1593850"/>
          <p14:tracePt t="47734" x="5067300" y="1593850"/>
          <p14:tracePt t="47801" x="5073650" y="1606550"/>
          <p14:tracePt t="47809" x="5073650" y="1612900"/>
          <p14:tracePt t="47833" x="5073650" y="1619250"/>
          <p14:tracePt t="47841" x="5073650" y="1631950"/>
          <p14:tracePt t="47849" x="5080000" y="1638300"/>
          <p14:tracePt t="47857" x="5092700" y="1670050"/>
          <p14:tracePt t="47873" x="5105400" y="1689100"/>
          <p14:tracePt t="47884" x="5111750" y="1708150"/>
          <p14:tracePt t="47921" x="5111750" y="1720850"/>
          <p14:tracePt t="47937" x="5118100" y="1727200"/>
          <p14:tracePt t="47961" x="5118100" y="1739900"/>
          <p14:tracePt t="47969" x="5124450" y="1752600"/>
          <p14:tracePt t="47970" x="5124450" y="1758950"/>
          <p14:tracePt t="47984" x="5124450" y="1771650"/>
          <p14:tracePt t="48001" x="5130800" y="1778000"/>
          <p14:tracePt t="48018" x="5130800" y="1784350"/>
          <p14:tracePt t="48041" x="5130800" y="1797050"/>
          <p14:tracePt t="48053" x="5130800" y="1816100"/>
          <p14:tracePt t="48068" x="5143500" y="1828800"/>
          <p14:tracePt t="48084" x="5162550" y="1854200"/>
          <p14:tracePt t="48101" x="5168900" y="1860550"/>
          <p14:tracePt t="48145" x="5168900" y="1866900"/>
          <p14:tracePt t="48153" x="5175250" y="1873250"/>
          <p14:tracePt t="48185" x="5181600" y="1873250"/>
          <p14:tracePt t="48193" x="5187950" y="1885950"/>
          <p14:tracePt t="48201" x="5200650" y="1898650"/>
          <p14:tracePt t="48209" x="5213350" y="1917700"/>
          <p14:tracePt t="48218" x="5226050" y="1936750"/>
          <p14:tracePt t="48235" x="5238750" y="1943100"/>
          <p14:tracePt t="48251" x="5245100" y="1949450"/>
          <p14:tracePt t="48268" x="5257800" y="1962150"/>
          <p14:tracePt t="48284" x="5270500" y="1981200"/>
          <p14:tracePt t="48301" x="5276850" y="1987550"/>
          <p14:tracePt t="48401" x="5283200" y="1987550"/>
          <p14:tracePt t="48441" x="5289550" y="1993900"/>
          <p14:tracePt t="48449" x="5289550" y="2000250"/>
          <p14:tracePt t="48468" x="5302250" y="2019300"/>
          <p14:tracePt t="48485" x="5327650" y="2057400"/>
          <p14:tracePt t="48489" x="5359400" y="2101850"/>
          <p14:tracePt t="48502" x="5372100" y="2133600"/>
          <p14:tracePt t="49994" x="5372100" y="2139950"/>
          <p14:tracePt t="50002" x="5372100" y="2146300"/>
          <p14:tracePt t="50010" x="5378450" y="2159000"/>
          <p14:tracePt t="50018" x="5378450" y="2171700"/>
          <p14:tracePt t="50023" x="5391150" y="2203450"/>
          <p14:tracePt t="50038" x="5397500" y="2235200"/>
          <p14:tracePt t="50055" x="5397500" y="2247900"/>
          <p14:tracePt t="50072" x="5403850" y="2260600"/>
          <p14:tracePt t="50122" x="5403850" y="2266950"/>
          <p14:tracePt t="50131" x="5403850" y="2273300"/>
          <p14:tracePt t="50138" x="5410200" y="2292350"/>
          <p14:tracePt t="50154" x="5410200" y="2298700"/>
          <p14:tracePt t="50162" x="5416550" y="2305050"/>
          <p14:tracePt t="50178" x="5416550" y="2311400"/>
          <p14:tracePt t="50218" x="5416550" y="2317750"/>
          <p14:tracePt t="50226" x="5416550" y="2330450"/>
          <p14:tracePt t="50234" x="5416550" y="2336800"/>
          <p14:tracePt t="50242" x="5422900" y="2362200"/>
          <p14:tracePt t="50258" x="5422900" y="2387600"/>
          <p14:tracePt t="50274" x="5429250" y="2406650"/>
          <p14:tracePt t="50290" x="5435600" y="2425700"/>
          <p14:tracePt t="50306" x="5441950" y="2470150"/>
          <p14:tracePt t="50322" x="5448300" y="2489200"/>
          <p14:tracePt t="50339" x="5454650" y="2533650"/>
          <p14:tracePt t="50356" x="5454650" y="2597150"/>
          <p14:tracePt t="50372" x="5461000" y="2667000"/>
          <p14:tracePt t="50389" x="5467350" y="2717800"/>
          <p14:tracePt t="50406" x="5467350" y="2730500"/>
          <p14:tracePt t="50810" x="5467350" y="2724150"/>
          <p14:tracePt t="50818" x="5467350" y="2711450"/>
          <p14:tracePt t="50850" x="5467350" y="2692400"/>
          <p14:tracePt t="50858" x="5461000" y="2667000"/>
          <p14:tracePt t="50866" x="5454650" y="2641600"/>
          <p14:tracePt t="50874" x="5441950" y="2552700"/>
          <p14:tracePt t="50874" x="5441950" y="2520950"/>
          <p14:tracePt t="50890" x="5441950" y="2438400"/>
          <p14:tracePt t="50914" x="5435600" y="2400300"/>
          <p14:tracePt t="50927" x="5435600" y="2355850"/>
          <p14:tracePt t="50940" x="5435600" y="2279650"/>
          <p14:tracePt t="50956" x="5435600" y="2184400"/>
          <p14:tracePt t="50973" x="5435600" y="2076450"/>
          <p14:tracePt t="50990" x="5435600" y="1987550"/>
          <p14:tracePt t="51006" x="5435600" y="1943100"/>
          <p14:tracePt t="51024" x="5435600" y="1924050"/>
          <p14:tracePt t="51040" x="5429250" y="1898650"/>
          <p14:tracePt t="51057" x="5422900" y="1879600"/>
          <p14:tracePt t="51073" x="5410200" y="1847850"/>
          <p14:tracePt t="51090" x="5403850" y="1835150"/>
          <p14:tracePt t="51107" x="5397500" y="1828800"/>
          <p14:tracePt t="51123" x="5391150" y="1816100"/>
          <p14:tracePt t="51141" x="5372100" y="1790700"/>
          <p14:tracePt t="51157" x="5346700" y="1758950"/>
          <p14:tracePt t="51174" x="5314950" y="1720850"/>
          <p14:tracePt t="51190" x="5302250" y="1708150"/>
          <p14:tracePt t="51298" x="5295900" y="1708150"/>
          <p14:tracePt t="51306" x="5289550" y="1708150"/>
          <p14:tracePt t="51324" x="5257800" y="1727200"/>
          <p14:tracePt t="51340" x="5200650" y="1797050"/>
          <p14:tracePt t="51346" x="5168900" y="1873250"/>
          <p14:tracePt t="51362" x="5124450" y="2051050"/>
          <p14:tracePt t="51375" x="5086350" y="2197100"/>
          <p14:tracePt t="51391" x="5073650" y="2311400"/>
          <p14:tracePt t="51407" x="5073650" y="2393950"/>
          <p14:tracePt t="51424" x="5073650" y="2432050"/>
          <p14:tracePt t="51441" x="5073650" y="2457450"/>
          <p14:tracePt t="51457" x="5073650" y="2495550"/>
          <p14:tracePt t="51554" x="5073650" y="2501900"/>
          <p14:tracePt t="51556" x="5073650" y="2508250"/>
          <p14:tracePt t="51602" x="5080000" y="2514600"/>
          <p14:tracePt t="51610" x="5086350" y="2520950"/>
          <p14:tracePt t="51618" x="5092700" y="2533650"/>
          <p14:tracePt t="51626" x="5105400" y="2552700"/>
          <p14:tracePt t="51642" x="5111750" y="2565400"/>
          <p14:tracePt t="51786" x="5099050" y="2552700"/>
          <p14:tracePt t="51802" x="5092700" y="2546350"/>
          <p14:tracePt t="51810" x="5086350" y="2540000"/>
          <p14:tracePt t="51818" x="5080000" y="2527300"/>
          <p14:tracePt t="51826" x="5080000" y="2520950"/>
          <p14:tracePt t="52026" x="5073650" y="2520950"/>
          <p14:tracePt t="52074" x="5060950" y="2514600"/>
          <p14:tracePt t="52090" x="5054600" y="2514600"/>
          <p14:tracePt t="52162" x="5048250" y="2514600"/>
          <p14:tracePt t="52170" x="5041900" y="2514600"/>
          <p14:tracePt t="52178" x="5029200" y="2501900"/>
          <p14:tracePt t="55498" x="5022850" y="2495550"/>
          <p14:tracePt t="55506" x="5022850" y="2482850"/>
          <p14:tracePt t="55514" x="5054600" y="2444750"/>
          <p14:tracePt t="55530" x="5073650" y="2425700"/>
          <p14:tracePt t="55533" x="5105400" y="2381250"/>
          <p14:tracePt t="55547" x="5168900" y="2305050"/>
          <p14:tracePt t="55564" x="5187950" y="2286000"/>
          <p14:tracePt t="55581" x="5213350" y="2247900"/>
          <p14:tracePt t="55598" x="5226050" y="2228850"/>
          <p14:tracePt t="55614" x="5238750" y="2209800"/>
          <p14:tracePt t="55631" x="5257800" y="2159000"/>
          <p14:tracePt t="55647" x="5276850" y="2089150"/>
          <p14:tracePt t="55664" x="5289550" y="2038350"/>
          <p14:tracePt t="55681" x="5308600" y="1974850"/>
          <p14:tracePt t="55699" x="5308600" y="1917700"/>
          <p14:tracePt t="55714" x="5308600" y="1885950"/>
          <p14:tracePt t="55731" x="5308600" y="1854200"/>
          <p14:tracePt t="55748" x="5308600" y="1828800"/>
          <p14:tracePt t="55764" x="5308600" y="1797050"/>
          <p14:tracePt t="55781" x="5308600" y="1765300"/>
          <p14:tracePt t="55798" x="5302250" y="1746250"/>
          <p14:tracePt t="55814" x="5295900" y="1714500"/>
          <p14:tracePt t="55831" x="5283200" y="1676400"/>
          <p14:tracePt t="55847" x="5276850" y="1638300"/>
          <p14:tracePt t="55864" x="5276850" y="1619250"/>
          <p14:tracePt t="55881" x="5276850" y="1612900"/>
          <p14:tracePt t="55897" x="5276850" y="1600200"/>
          <p14:tracePt t="55915" x="5276850" y="1587500"/>
          <p14:tracePt t="55931" x="5270500" y="1555750"/>
          <p14:tracePt t="55948" x="5264150" y="1524000"/>
          <p14:tracePt t="55965" x="5257800" y="1498600"/>
          <p14:tracePt t="55981" x="5245100" y="1485900"/>
          <p14:tracePt t="56050" x="5245100" y="1479550"/>
          <p14:tracePt t="56210" x="5238750" y="1479550"/>
          <p14:tracePt t="56218" x="5226050" y="1479550"/>
          <p14:tracePt t="56226" x="5213350" y="1479550"/>
          <p14:tracePt t="56234" x="5175250" y="1479550"/>
          <p14:tracePt t="56250" x="5149850" y="1479550"/>
          <p14:tracePt t="56265" x="5086350" y="1492250"/>
          <p14:tracePt t="56282" x="5060950" y="1492250"/>
          <p14:tracePt t="56299" x="5054600" y="1492250"/>
          <p14:tracePt t="56530" x="5048250" y="1492250"/>
          <p14:tracePt t="56538" x="5035550" y="1498600"/>
          <p14:tracePt t="56546" x="5022850" y="1498600"/>
          <p14:tracePt t="56554" x="5010150" y="1498600"/>
          <p14:tracePt t="56778" x="5010150" y="1511300"/>
          <p14:tracePt t="56786" x="5016500" y="1524000"/>
          <p14:tracePt t="56794" x="5016500" y="1530350"/>
          <p14:tracePt t="56802" x="5022850" y="1549400"/>
          <p14:tracePt t="56816" x="5035550" y="1574800"/>
          <p14:tracePt t="56833" x="5060950" y="1619250"/>
          <p14:tracePt t="56850" x="5067300" y="1638300"/>
          <p14:tracePt t="56866" x="5080000" y="1657350"/>
          <p14:tracePt t="56883" x="5080000" y="1663700"/>
          <p14:tracePt t="56899" x="5080000" y="1670050"/>
          <p14:tracePt t="56916" x="5086350" y="1695450"/>
          <p14:tracePt t="56933" x="5086350" y="1701800"/>
          <p14:tracePt t="57050" x="5086350" y="1708150"/>
          <p14:tracePt t="57057" x="5086350" y="1714500"/>
          <p14:tracePt t="57097" x="5086350" y="1720850"/>
          <p14:tracePt t="57146" x="5086350" y="1727200"/>
          <p14:tracePt t="57178" x="5080000" y="1727200"/>
          <p14:tracePt t="57185" x="5067300" y="1727200"/>
          <p14:tracePt t="57201" x="5060950" y="1727200"/>
          <p14:tracePt t="57218" x="5054600" y="1727200"/>
          <p14:tracePt t="57297" x="5048250" y="1727200"/>
          <p14:tracePt t="57309" x="5041900" y="1727200"/>
          <p14:tracePt t="57546" x="5041900" y="1714500"/>
          <p14:tracePt t="57561" x="5041900" y="1701800"/>
          <p14:tracePt t="57569" x="5041900" y="1695450"/>
          <p14:tracePt t="57585" x="5041900" y="1689100"/>
          <p14:tracePt t="57593" x="5041900" y="1682750"/>
          <p14:tracePt t="61220" x="0" y="0"/>
        </p14:tracePtLst>
        <p14:tracePtLst>
          <p14:tracePt t="63033" x="3536950" y="4127500"/>
          <p14:tracePt t="63161" x="3530600" y="4127500"/>
          <p14:tracePt t="63170" x="3486150" y="4127500"/>
          <p14:tracePt t="63177" x="3397250" y="4127500"/>
          <p14:tracePt t="63193" x="3257550" y="4102100"/>
          <p14:tracePt t="63209" x="3130550" y="4070350"/>
          <p14:tracePt t="63225" x="3086100" y="4070350"/>
          <p14:tracePt t="63232" x="2978150" y="4064000"/>
          <p14:tracePt t="63257" x="2921000" y="4064000"/>
          <p14:tracePt t="63265" x="2800350" y="4051300"/>
          <p14:tracePt t="63277" x="2679700" y="4051300"/>
          <p14:tracePt t="63297" x="2552700" y="4051300"/>
          <p14:tracePt t="63313" x="2406650" y="4051300"/>
          <p14:tracePt t="63329" x="2286000" y="4051300"/>
          <p14:tracePt t="63345" x="2146300" y="4051300"/>
          <p14:tracePt t="63361" x="2057400" y="4057650"/>
          <p14:tracePt t="63361" x="2025650" y="4057650"/>
          <p14:tracePt t="63394" x="1936750" y="4057650"/>
          <p14:tracePt t="63410" x="1828800" y="4057650"/>
          <p14:tracePt t="63411" x="1695450" y="4057650"/>
          <p14:tracePt t="63427" x="1574800" y="4057650"/>
          <p14:tracePt t="63444" x="1479550" y="4064000"/>
          <p14:tracePt t="63460" x="1384300" y="4095750"/>
          <p14:tracePt t="63477" x="1320800" y="4108450"/>
          <p14:tracePt t="63494" x="1301750" y="4114800"/>
          <p14:tracePt t="63510" x="1270000" y="4140200"/>
          <p14:tracePt t="63527" x="1231900" y="4159250"/>
          <p14:tracePt t="63544" x="1200150" y="4184650"/>
          <p14:tracePt t="63561" x="1174750" y="4210050"/>
          <p14:tracePt t="63577" x="1143000" y="4260850"/>
          <p14:tracePt t="63594" x="1079500" y="4324350"/>
          <p14:tracePt t="63611" x="1035050" y="4368800"/>
          <p14:tracePt t="63627" x="996950" y="4394200"/>
          <p14:tracePt t="63644" x="984250" y="4413250"/>
          <p14:tracePt t="63661" x="977900" y="4438650"/>
          <p14:tracePt t="63677" x="971550" y="4470400"/>
          <p14:tracePt t="63694" x="971550" y="4521200"/>
          <p14:tracePt t="63711" x="984250" y="4552950"/>
          <p14:tracePt t="63727" x="996950" y="4578350"/>
          <p14:tracePt t="63744" x="1022350" y="4597400"/>
          <p14:tracePt t="63761" x="1073150" y="4641850"/>
          <p14:tracePt t="63778" x="1143000" y="4692650"/>
          <p14:tracePt t="63794" x="1200150" y="4737100"/>
          <p14:tracePt t="63811" x="1250950" y="4768850"/>
          <p14:tracePt t="63828" x="1270000" y="4781550"/>
          <p14:tracePt t="63865" x="1276350" y="4781550"/>
          <p14:tracePt t="63878" x="1276350" y="4787900"/>
          <p14:tracePt t="63878" x="1289050" y="4787900"/>
          <p14:tracePt t="63894" x="1320800" y="4787900"/>
          <p14:tracePt t="63911" x="1371600" y="4800600"/>
          <p14:tracePt t="63928" x="1441450" y="4813300"/>
          <p14:tracePt t="63944" x="1517650" y="4832350"/>
          <p14:tracePt t="63961" x="1568450" y="4845050"/>
          <p14:tracePt t="63978" x="1593850" y="4851400"/>
          <p14:tracePt t="63995" x="1638300" y="4864100"/>
          <p14:tracePt t="64011" x="1708150" y="4870450"/>
          <p14:tracePt t="64028" x="1784350" y="4870450"/>
          <p14:tracePt t="64045" x="1854200" y="4870450"/>
          <p14:tracePt t="64061" x="2012950" y="4870450"/>
          <p14:tracePt t="64078" x="2133600" y="4870450"/>
          <p14:tracePt t="64095" x="2235200" y="4876800"/>
          <p14:tracePt t="64111" x="2368550" y="4889500"/>
          <p14:tracePt t="64128" x="2476500" y="4889500"/>
          <p14:tracePt t="64128" x="2508250" y="4889500"/>
          <p14:tracePt t="64145" x="2584450" y="4889500"/>
          <p14:tracePt t="64162" x="2603500" y="4889500"/>
          <p14:tracePt t="64178" x="2667000" y="4889500"/>
          <p14:tracePt t="64195" x="2774950" y="4908550"/>
          <p14:tracePt t="64212" x="2882900" y="4914900"/>
          <p14:tracePt t="64228" x="3028950" y="4933950"/>
          <p14:tracePt t="64245" x="3155950" y="4933950"/>
          <p14:tracePt t="64262" x="3302000" y="4933950"/>
          <p14:tracePt t="64278" x="3454400" y="4921250"/>
          <p14:tracePt t="64295" x="3625850" y="4902200"/>
          <p14:tracePt t="64312" x="3797300" y="4902200"/>
          <p14:tracePt t="64329" x="3917950" y="4902200"/>
          <p14:tracePt t="64345" x="4000500" y="4889500"/>
          <p14:tracePt t="64362" x="4044950" y="4870450"/>
          <p14:tracePt t="64378" x="4089400" y="4851400"/>
          <p14:tracePt t="64395" x="4114800" y="4832350"/>
          <p14:tracePt t="64412" x="4133850" y="4813300"/>
          <p14:tracePt t="64429" x="4159250" y="4794250"/>
          <p14:tracePt t="64445" x="4197350" y="4756150"/>
          <p14:tracePt t="64462" x="4241800" y="4654550"/>
          <p14:tracePt t="64479" x="4273550" y="4546600"/>
          <p14:tracePt t="64495" x="4311650" y="4425950"/>
          <p14:tracePt t="64512" x="4324350" y="4343400"/>
          <p14:tracePt t="64529" x="4337050" y="4260850"/>
          <p14:tracePt t="64546" x="4337050" y="4222750"/>
          <p14:tracePt t="64562" x="4337050" y="4178300"/>
          <p14:tracePt t="64579" x="4324350" y="4127500"/>
          <p14:tracePt t="64596" x="4298950" y="4083050"/>
          <p14:tracePt t="64612" x="4267200" y="4032250"/>
          <p14:tracePt t="64629" x="4235450" y="4000500"/>
          <p14:tracePt t="64645" x="4191000" y="3956050"/>
          <p14:tracePt t="64662" x="4146550" y="3943350"/>
          <p14:tracePt t="64679" x="4095750" y="3924300"/>
          <p14:tracePt t="64695" x="3994150" y="3911600"/>
          <p14:tracePt t="64713" x="3657600" y="3873500"/>
          <p14:tracePt t="64729" x="3340100" y="3841750"/>
          <p14:tracePt t="64747" x="3105150" y="3835400"/>
          <p14:tracePt t="64763" x="2863850" y="3835400"/>
          <p14:tracePt t="64779" x="2686050" y="3835400"/>
          <p14:tracePt t="64796" x="2489200" y="3867150"/>
          <p14:tracePt t="64813" x="2330450" y="3892550"/>
          <p14:tracePt t="64829" x="2165350" y="3905250"/>
          <p14:tracePt t="64846" x="2038350" y="3917950"/>
          <p14:tracePt t="64863" x="1943100" y="3937000"/>
          <p14:tracePt t="64879" x="1911350" y="3956050"/>
          <p14:tracePt t="64896" x="1835150" y="3987800"/>
          <p14:tracePt t="64913" x="1670050" y="4057650"/>
          <p14:tracePt t="64929" x="1536700" y="4102100"/>
          <p14:tracePt t="64946" x="1428750" y="4140200"/>
          <p14:tracePt t="64963" x="1384300" y="4159250"/>
          <p14:tracePt t="64979" x="1377950" y="4165600"/>
          <p14:tracePt t="65033" x="1377950" y="4171950"/>
          <p14:tracePt t="65041" x="1377950" y="4178300"/>
          <p14:tracePt t="65049" x="1371600" y="4191000"/>
          <p14:tracePt t="65057" x="1358900" y="4210050"/>
          <p14:tracePt t="65065" x="1346200" y="4254500"/>
          <p14:tracePt t="65081" x="1327150" y="4286250"/>
          <p14:tracePt t="65097" x="1308100" y="4349750"/>
          <p14:tracePt t="65130" x="1301750" y="4394200"/>
          <p14:tracePt t="65131" x="1289050" y="4413250"/>
          <p14:tracePt t="65146" x="1276350" y="4432300"/>
          <p14:tracePt t="65163" x="1263650" y="4457700"/>
          <p14:tracePt t="65180" x="1250950" y="4489450"/>
          <p14:tracePt t="65197" x="1244600" y="4508500"/>
          <p14:tracePt t="65214" x="1244600" y="4533900"/>
          <p14:tracePt t="65230" x="1244600" y="4559300"/>
          <p14:tracePt t="65246" x="1244600" y="4565650"/>
          <p14:tracePt t="65329" x="1244600" y="4572000"/>
          <p14:tracePt t="65337" x="1244600" y="4578350"/>
          <p14:tracePt t="65356" x="1250950" y="4584700"/>
          <p14:tracePt t="65361" x="1270000" y="4591050"/>
          <p14:tracePt t="65369" x="1295400" y="4610100"/>
          <p14:tracePt t="65385" x="1314450" y="4610100"/>
          <p14:tracePt t="65397" x="1327150" y="4616450"/>
          <p14:tracePt t="65414" x="1346200" y="4629150"/>
          <p14:tracePt t="65431" x="1384300" y="4641850"/>
          <p14:tracePt t="65447" x="1422400" y="4660900"/>
          <p14:tracePt t="65464" x="1447800" y="4673600"/>
          <p14:tracePt t="65905" x="1454150" y="4673600"/>
          <p14:tracePt t="65913" x="1479550" y="4673600"/>
          <p14:tracePt t="65921" x="1549400" y="4673600"/>
          <p14:tracePt t="65931" x="1606550" y="4673600"/>
          <p14:tracePt t="65948" x="1631950" y="4673600"/>
          <p14:tracePt t="65964" x="1638300" y="4673600"/>
          <p14:tracePt t="66641" x="1631950" y="4673600"/>
          <p14:tracePt t="66657" x="1625600" y="4673600"/>
          <p14:tracePt t="66865" x="1638300" y="4673600"/>
          <p14:tracePt t="66873" x="1663700" y="4673600"/>
          <p14:tracePt t="66883" x="1695450" y="4660900"/>
          <p14:tracePt t="66889" x="1784350" y="4654550"/>
          <p14:tracePt t="66905" x="1879600" y="4641850"/>
          <p14:tracePt t="66921" x="1936750" y="4635500"/>
          <p14:tracePt t="66933" x="1962150" y="4635500"/>
          <p14:tracePt t="67050" x="1974850" y="4629150"/>
          <p14:tracePt t="68170" x="1981200" y="4629150"/>
          <p14:tracePt t="68178" x="1987550" y="4629150"/>
          <p14:tracePt t="68186" x="2006600" y="4629150"/>
          <p14:tracePt t="68202" x="2019300" y="4629150"/>
          <p14:tracePt t="68203" x="2070100" y="4629150"/>
          <p14:tracePt t="68219" x="2127250" y="4629150"/>
          <p14:tracePt t="68236" x="2159000" y="4635500"/>
          <p14:tracePt t="68252" x="2216150" y="4635500"/>
          <p14:tracePt t="68269" x="2260600" y="4635500"/>
          <p14:tracePt t="68363" x="2266950" y="4635500"/>
          <p14:tracePt t="68370" x="2273300" y="4635500"/>
          <p14:tracePt t="68370" x="2298700" y="4635500"/>
          <p14:tracePt t="68386" x="2311400" y="4635500"/>
          <p14:tracePt t="68403" x="2343150" y="4629150"/>
          <p14:tracePt t="68403" x="2349500" y="4629150"/>
          <p14:tracePt t="68466" x="2355850" y="4622800"/>
          <p14:tracePt t="68478" x="2374900" y="4622800"/>
          <p14:tracePt t="68479" x="2393950" y="4622800"/>
          <p14:tracePt t="68490" x="2393950" y="4616450"/>
          <p14:tracePt t="69419" x="2400300" y="4616450"/>
          <p14:tracePt t="69427" x="2419350" y="4616450"/>
          <p14:tracePt t="69448" x="2425700" y="4616450"/>
          <p14:tracePt t="69451" x="2432050" y="4616450"/>
          <p14:tracePt t="69455" x="2444750" y="4616450"/>
          <p14:tracePt t="69472" x="2470150" y="4616450"/>
          <p14:tracePt t="69489" x="2559050" y="4610100"/>
          <p14:tracePt t="69505" x="2647950" y="4610100"/>
          <p14:tracePt t="69522" x="2667000" y="4610100"/>
          <p14:tracePt t="69691" x="2673350" y="4610100"/>
          <p14:tracePt t="69699" x="2686050" y="4610100"/>
          <p14:tracePt t="69707" x="2705100" y="4610100"/>
          <p14:tracePt t="69723" x="2711450" y="4610100"/>
          <p14:tracePt t="69728" x="2730500" y="4610100"/>
          <p14:tracePt t="69739" x="2743200" y="4610100"/>
          <p14:tracePt t="69755" x="2749550" y="4610100"/>
          <p14:tracePt t="69773" x="2762250" y="4610100"/>
          <p14:tracePt t="69907" x="2768600" y="4610100"/>
          <p14:tracePt t="70107" x="2781300" y="4610100"/>
          <p14:tracePt t="70116" x="2787650" y="4610100"/>
          <p14:tracePt t="70323" x="2794000" y="4610100"/>
          <p14:tracePt t="70332" x="2800350" y="4610100"/>
          <p14:tracePt t="70347" x="2806700" y="4610100"/>
          <p14:tracePt t="70387" x="2813050" y="4610100"/>
          <p14:tracePt t="70411" x="2819400" y="4610100"/>
          <p14:tracePt t="70579" x="2825750" y="4610100"/>
          <p14:tracePt t="70595" x="2838450" y="4610100"/>
          <p14:tracePt t="70603" x="2844800" y="4610100"/>
          <p14:tracePt t="70611" x="2870200" y="4622800"/>
          <p14:tracePt t="70627" x="2901950" y="4629150"/>
          <p14:tracePt t="70641" x="2952750" y="4635500"/>
          <p14:tracePt t="70658" x="3009900" y="4641850"/>
          <p14:tracePt t="70674" x="3060700" y="4641850"/>
          <p14:tracePt t="70691" x="3092450" y="4641850"/>
          <p14:tracePt t="70708" x="3111500" y="4641850"/>
          <p14:tracePt t="70724" x="3124200" y="4641850"/>
          <p14:tracePt t="70741" x="3136900" y="4635500"/>
          <p14:tracePt t="70757" x="3187700" y="4629150"/>
          <p14:tracePt t="70774" x="3232150" y="4616450"/>
          <p14:tracePt t="70791" x="3263900" y="4597400"/>
          <p14:tracePt t="70808" x="3302000" y="4591050"/>
          <p14:tracePt t="70907" x="3308350" y="4584700"/>
          <p14:tracePt t="70963" x="3308350" y="4578350"/>
          <p14:tracePt t="70971" x="3308350" y="4572000"/>
          <p14:tracePt t="70979" x="3302000" y="4565650"/>
          <p14:tracePt t="70987" x="3302000" y="4552950"/>
          <p14:tracePt t="70992" x="3289300" y="4533900"/>
          <p14:tracePt t="71008" x="3282950" y="4514850"/>
          <p14:tracePt t="71025" x="3270250" y="4495800"/>
          <p14:tracePt t="71041" x="3257550" y="4457700"/>
          <p14:tracePt t="71058" x="3232150" y="4413250"/>
          <p14:tracePt t="71075" x="3225800" y="4406900"/>
          <p14:tracePt t="71155" x="3213100" y="4406900"/>
          <p14:tracePt t="71163" x="3200400" y="4406900"/>
          <p14:tracePt t="71175" x="3175000" y="4406900"/>
          <p14:tracePt t="71175" x="3098800" y="4406900"/>
          <p14:tracePt t="71192" x="3009900" y="4406900"/>
          <p14:tracePt t="71208" x="2971800" y="4406900"/>
          <p14:tracePt t="71225" x="2959100" y="4406900"/>
          <p14:tracePt t="71259" x="2959100" y="4413250"/>
          <p14:tracePt t="71283" x="2952750" y="4419600"/>
          <p14:tracePt t="71291" x="2946400" y="4419600"/>
          <p14:tracePt t="71308" x="2940050" y="4419600"/>
          <p14:tracePt t="71325" x="2933700" y="4425950"/>
          <p14:tracePt t="71339" x="2921000" y="4445000"/>
          <p14:tracePt t="71347" x="2895600" y="4489450"/>
          <p14:tracePt t="71358" x="2863850" y="4540250"/>
          <p14:tracePt t="71375" x="2832100" y="4578350"/>
          <p14:tracePt t="71392" x="2825750" y="4591050"/>
          <p14:tracePt t="71409" x="2819400" y="4597400"/>
          <p14:tracePt t="71451" x="2819400" y="4603750"/>
          <p14:tracePt t="71458" x="2819400" y="4610100"/>
          <p14:tracePt t="71475" x="2813050" y="4616450"/>
          <p14:tracePt t="71531" x="2813050" y="4622800"/>
          <p14:tracePt t="71539" x="2813050" y="4629150"/>
          <p14:tracePt t="71547" x="2819400" y="4629150"/>
          <p14:tracePt t="71571" x="2825750" y="4629150"/>
          <p14:tracePt t="71611" x="2832100" y="4629150"/>
          <p14:tracePt t="71619" x="2838450" y="4629150"/>
          <p14:tracePt t="71627" x="2870200" y="4629150"/>
          <p14:tracePt t="71643" x="2876550" y="4629150"/>
          <p14:tracePt t="71643" x="2908300" y="4629150"/>
          <p14:tracePt t="71659" x="2921000" y="4629150"/>
          <p14:tracePt t="71676" x="2927350" y="4629150"/>
          <p14:tracePt t="71692" x="2946400" y="4616450"/>
          <p14:tracePt t="71709" x="2984500" y="4597400"/>
          <p14:tracePt t="71726" x="3016250" y="4572000"/>
          <p14:tracePt t="71743" x="3035300" y="4565650"/>
          <p14:tracePt t="71891" x="3028950" y="4565650"/>
          <p14:tracePt t="71907" x="3022600" y="4565650"/>
          <p14:tracePt t="71914" x="3016250" y="4565650"/>
          <p14:tracePt t="71939" x="3009900" y="4565650"/>
          <p14:tracePt t="71955" x="3003550" y="4565650"/>
          <p14:tracePt t="71963" x="2997200" y="4565650"/>
          <p14:tracePt t="71978" x="2990850" y="4565650"/>
          <p14:tracePt t="71995" x="2984500" y="4565650"/>
          <p14:tracePt t="72027" x="2978150" y="4565650"/>
          <p14:tracePt t="72043" x="2971800" y="4565650"/>
          <p14:tracePt t="72050" x="2959100" y="4565650"/>
          <p14:tracePt t="72058" x="2952750" y="4565650"/>
          <p14:tracePt t="72058" x="2946400" y="4565650"/>
          <p14:tracePt t="72083" x="2940050" y="4565650"/>
          <p14:tracePt t="72139" x="2933700" y="4565650"/>
          <p14:tracePt t="72146" x="2927350" y="4565650"/>
          <p14:tracePt t="72154" x="2921000" y="4565650"/>
          <p14:tracePt t="72162" x="2882900" y="4565650"/>
          <p14:tracePt t="72177" x="2825750" y="4552950"/>
          <p14:tracePt t="72193" x="2768600" y="4546600"/>
          <p14:tracePt t="72210" x="2755900" y="4546600"/>
          <p14:tracePt t="72227" x="2749550" y="4546600"/>
          <p14:tracePt t="72275" x="2743200" y="4546600"/>
          <p14:tracePt t="72283" x="2736850" y="4546600"/>
          <p14:tracePt t="72466" x="2749550" y="4546600"/>
          <p14:tracePt t="72475" x="2774950" y="4546600"/>
          <p14:tracePt t="72482" x="2794000" y="4540250"/>
          <p14:tracePt t="72494" x="2800350" y="4540250"/>
          <p14:tracePt t="72522" x="2806700" y="4540250"/>
          <p14:tracePt t="72527" x="2838450" y="4540250"/>
          <p14:tracePt t="72545" x="2863850" y="4540250"/>
          <p14:tracePt t="72560" x="2895600" y="4540250"/>
          <p14:tracePt t="73011" x="2895600" y="4546600"/>
          <p14:tracePt t="73026" x="2895600" y="4552950"/>
          <p14:tracePt t="73034" x="2908300" y="4565650"/>
          <p14:tracePt t="73045" x="2946400" y="4572000"/>
          <p14:tracePt t="73066" x="2971800" y="4584700"/>
          <p14:tracePt t="73078" x="2978150" y="4584700"/>
          <p14:tracePt t="73163" x="2984500" y="4584700"/>
          <p14:tracePt t="73171" x="2990850" y="4584700"/>
          <p14:tracePt t="73178" x="3016250" y="4584700"/>
          <p14:tracePt t="73195" x="3048000" y="4584700"/>
          <p14:tracePt t="73210" x="3079750" y="4591050"/>
          <p14:tracePt t="73228" x="3143250" y="4597400"/>
          <p14:tracePt t="73234" x="3175000" y="4597400"/>
          <p14:tracePt t="73248" x="3194050" y="4597400"/>
          <p14:tracePt t="73262" x="3200400" y="4597400"/>
          <p14:tracePt t="74296" x="0" y="0"/>
        </p14:tracePtLst>
        <p14:tracePtLst>
          <p14:tracePt t="76869" x="6515100" y="1790700"/>
          <p14:tracePt t="76906" x="6521450" y="1784350"/>
          <p14:tracePt t="76914" x="6534150" y="1778000"/>
          <p14:tracePt t="76922" x="6559550" y="1771650"/>
          <p14:tracePt t="76930" x="6578600" y="1765300"/>
          <p14:tracePt t="76938" x="6648450" y="1746250"/>
          <p14:tracePt t="76954" x="6731000" y="1720850"/>
          <p14:tracePt t="76970" x="6769100" y="1708150"/>
          <p14:tracePt t="76985" x="6794500" y="1695450"/>
          <p14:tracePt t="77002" x="6864350" y="1689100"/>
          <p14:tracePt t="77018" x="7023100" y="1651000"/>
          <p14:tracePt t="77042" x="7086600" y="1631950"/>
          <p14:tracePt t="77058" x="7099300" y="1625600"/>
          <p14:tracePt t="77074" x="7105650" y="1625600"/>
          <p14:tracePt t="77122" x="7112000" y="1625600"/>
          <p14:tracePt t="77137" x="7131050" y="1625600"/>
          <p14:tracePt t="77146" x="7143750" y="1625600"/>
          <p14:tracePt t="77154" x="7175500" y="1625600"/>
          <p14:tracePt t="77170" x="7200900" y="1625600"/>
          <p14:tracePt t="77201" x="7239000" y="1625600"/>
          <p14:tracePt t="77202" x="7359650" y="1638300"/>
          <p14:tracePt t="77202" x="7423150" y="1651000"/>
          <p14:tracePt t="77218" x="7600950" y="1657350"/>
          <p14:tracePt t="77242" x="7829550" y="1670050"/>
          <p14:tracePt t="77252" x="7937500" y="1676400"/>
          <p14:tracePt t="77269" x="8007350" y="1682750"/>
          <p14:tracePt t="77285" x="8026400" y="1682750"/>
          <p14:tracePt t="77346" x="8032750" y="1682750"/>
          <p14:tracePt t="77361" x="8039100" y="1682750"/>
          <p14:tracePt t="77362" x="8045450" y="1682750"/>
          <p14:tracePt t="77368" x="8064500" y="1682750"/>
          <p14:tracePt t="77386" x="8096250" y="1682750"/>
          <p14:tracePt t="77402" x="8159750" y="1670050"/>
          <p14:tracePt t="77419" x="8210550" y="1663700"/>
          <p14:tracePt t="77435" x="8235950" y="1663700"/>
          <p14:tracePt t="77530" x="8235950" y="1657350"/>
          <p14:tracePt t="77538" x="8242300" y="1657350"/>
          <p14:tracePt t="77546" x="8255000" y="1657350"/>
          <p14:tracePt t="77570" x="8261350" y="1651000"/>
          <p14:tracePt t="77578" x="8274050" y="1638300"/>
          <p14:tracePt t="77586" x="8280400" y="1631950"/>
          <p14:tracePt t="77594" x="8286750" y="1631950"/>
          <p14:tracePt t="77602" x="8343900" y="1600200"/>
          <p14:tracePt t="77621" x="8388350" y="1574800"/>
          <p14:tracePt t="77635" x="8394700" y="1574800"/>
          <p14:tracePt t="77652" x="8401050" y="1574800"/>
          <p14:tracePt t="77690" x="8401050" y="1568450"/>
          <p14:tracePt t="77698" x="8407400" y="1562100"/>
          <p14:tracePt t="77706" x="8420100" y="1562100"/>
          <p14:tracePt t="77746" x="8432800" y="1549400"/>
          <p14:tracePt t="77810" x="8445500" y="1536700"/>
          <p14:tracePt t="77818" x="8470900" y="1511300"/>
          <p14:tracePt t="77828" x="8489950" y="1504950"/>
          <p14:tracePt t="77842" x="8521700" y="1492250"/>
          <p14:tracePt t="77869" x="8528050" y="1485900"/>
          <p14:tracePt t="77914" x="8528050" y="1479550"/>
          <p14:tracePt t="77922" x="8534400" y="1479550"/>
          <p14:tracePt t="77930" x="8540750" y="1473200"/>
          <p14:tracePt t="77938" x="8547100" y="1460500"/>
          <p14:tracePt t="77954" x="8547100" y="1454150"/>
          <p14:tracePt t="78082" x="8534400" y="1454150"/>
          <p14:tracePt t="78090" x="8502650" y="1454150"/>
          <p14:tracePt t="78098" x="8458200" y="1447800"/>
          <p14:tracePt t="78106" x="8337550" y="1441450"/>
          <p14:tracePt t="78120" x="8147050" y="1403350"/>
          <p14:tracePt t="78138" x="8070850" y="1390650"/>
          <p14:tracePt t="78306" x="8064500" y="1390650"/>
          <p14:tracePt t="78314" x="8045450" y="1390650"/>
          <p14:tracePt t="78322" x="8013700" y="1371600"/>
          <p14:tracePt t="78330" x="7975600" y="1358900"/>
          <p14:tracePt t="78337" x="7874000" y="1320800"/>
          <p14:tracePt t="78353" x="7721600" y="1270000"/>
          <p14:tracePt t="78370" x="7689850" y="1270000"/>
          <p14:tracePt t="78387" x="7664450" y="1270000"/>
          <p14:tracePt t="78403" x="7658100" y="1270000"/>
          <p14:tracePt t="78420" x="7651750" y="1270000"/>
          <p14:tracePt t="78437" x="7632700" y="1263650"/>
          <p14:tracePt t="78453" x="7607300" y="1263650"/>
          <p14:tracePt t="78470" x="7581900" y="1263650"/>
          <p14:tracePt t="78487" x="7550150" y="1263650"/>
          <p14:tracePt t="78504" x="7512050" y="1263650"/>
          <p14:tracePt t="78521" x="7486650" y="1263650"/>
          <p14:tracePt t="78537" x="7467600" y="1263650"/>
          <p14:tracePt t="78554" x="7454900" y="1263650"/>
          <p14:tracePt t="78570" x="7448550" y="1263650"/>
          <p14:tracePt t="78587" x="7423150" y="1263650"/>
          <p14:tracePt t="78604" x="7397750" y="1270000"/>
          <p14:tracePt t="78620" x="7359650" y="1276350"/>
          <p14:tracePt t="78637" x="7334250" y="1289050"/>
          <p14:tracePt t="78654" x="7296150" y="1301750"/>
          <p14:tracePt t="78670" x="7245350" y="1320800"/>
          <p14:tracePt t="78687" x="7213600" y="1333500"/>
          <p14:tracePt t="78704" x="7188200" y="1346200"/>
          <p14:tracePt t="78721" x="7175500" y="1352550"/>
          <p14:tracePt t="78778" x="7175500" y="1358900"/>
          <p14:tracePt t="78786" x="7169150" y="1365250"/>
          <p14:tracePt t="78796" x="7169150" y="1371600"/>
          <p14:tracePt t="78797" x="7169150" y="1377950"/>
          <p14:tracePt t="78804" x="7150100" y="1397000"/>
          <p14:tracePt t="78821" x="7137400" y="1422400"/>
          <p14:tracePt t="78837" x="7131050" y="1428750"/>
          <p14:tracePt t="78871" x="7131050" y="1435100"/>
          <p14:tracePt t="78873" x="7118350" y="1447800"/>
          <p14:tracePt t="78922" x="7118350" y="1454150"/>
          <p14:tracePt t="78938" x="7112000" y="1473200"/>
          <p14:tracePt t="78962" x="7112000" y="1479550"/>
          <p14:tracePt t="78978" x="7112000" y="1492250"/>
          <p14:tracePt t="78997" x="7112000" y="1504950"/>
          <p14:tracePt t="79004" x="7112000" y="1511300"/>
          <p14:tracePt t="79005" x="7112000" y="1530350"/>
          <p14:tracePt t="79026" x="7118350" y="1543050"/>
          <p14:tracePt t="79042" x="7124700" y="1549400"/>
          <p14:tracePt t="79054" x="7131050" y="1555750"/>
          <p14:tracePt t="79090" x="7137400" y="1555750"/>
          <p14:tracePt t="79091" x="7137400" y="1562100"/>
          <p14:tracePt t="79105" x="7143750" y="1568450"/>
          <p14:tracePt t="79122" x="7156450" y="1581150"/>
          <p14:tracePt t="79178" x="7156450" y="1587500"/>
          <p14:tracePt t="79202" x="7169150" y="1593850"/>
          <p14:tracePt t="79218" x="7175500" y="1600200"/>
          <p14:tracePt t="79242" x="7181850" y="1600200"/>
          <p14:tracePt t="79274" x="7188200" y="1600200"/>
          <p14:tracePt t="79282" x="7200900" y="1600200"/>
          <p14:tracePt t="79290" x="7213600" y="1606550"/>
          <p14:tracePt t="79298" x="7239000" y="1606550"/>
          <p14:tracePt t="79306" x="7289800" y="1625600"/>
          <p14:tracePt t="79322" x="7340600" y="1638300"/>
          <p14:tracePt t="79338" x="7359650" y="1638300"/>
          <p14:tracePt t="79355" x="7366000" y="1638300"/>
          <p14:tracePt t="79372" x="7378700" y="1638300"/>
          <p14:tracePt t="79388" x="7385050" y="1638300"/>
          <p14:tracePt t="79405" x="7391400" y="1638300"/>
          <p14:tracePt t="79422" x="7397750" y="1638300"/>
          <p14:tracePt t="79438" x="7404100" y="1638300"/>
          <p14:tracePt t="79455" x="7429500" y="1638300"/>
          <p14:tracePt t="79472" x="7461250" y="1638300"/>
          <p14:tracePt t="79489" x="7486650" y="1638300"/>
          <p14:tracePt t="79505" x="7512050" y="1631950"/>
          <p14:tracePt t="79594" x="7518400" y="1619250"/>
          <p14:tracePt t="79602" x="7524750" y="1619250"/>
          <p14:tracePt t="79610" x="7531100" y="1612900"/>
          <p14:tracePt t="79615" x="7543800" y="1600200"/>
          <p14:tracePt t="79622" x="7562850" y="1593850"/>
          <p14:tracePt t="79639" x="7569200" y="1581150"/>
          <p14:tracePt t="79658" x="7581900" y="1574800"/>
          <p14:tracePt t="79678" x="7588250" y="1574800"/>
          <p14:tracePt t="79689" x="7600950" y="1562100"/>
          <p14:tracePt t="79706" x="7651750" y="1543050"/>
          <p14:tracePt t="79722" x="7670800" y="1536700"/>
          <p14:tracePt t="79739" x="7689850" y="1536700"/>
          <p14:tracePt t="79756" x="7696200" y="1530350"/>
          <p14:tracePt t="79794" x="7702550" y="1530350"/>
          <p14:tracePt t="79842" x="7708900" y="1524000"/>
          <p14:tracePt t="79857" x="7715250" y="1524000"/>
          <p14:tracePt t="79872" x="7721600" y="1517650"/>
          <p14:tracePt t="79872" x="7727950" y="1517650"/>
          <p14:tracePt t="79889" x="7734300" y="1517650"/>
          <p14:tracePt t="79905" x="7740650" y="1511300"/>
          <p14:tracePt t="79923" x="7759700" y="1511300"/>
          <p14:tracePt t="79939" x="7791450" y="1504950"/>
          <p14:tracePt t="79956" x="7829550" y="1492250"/>
          <p14:tracePt t="79994" x="7835900" y="1492250"/>
          <p14:tracePt t="80007" x="7842250" y="1492250"/>
          <p14:tracePt t="80023" x="7842250" y="1485900"/>
          <p14:tracePt t="80026" x="7854950" y="1485900"/>
          <p14:tracePt t="80040" x="7861300" y="1479550"/>
          <p14:tracePt t="80056" x="7874000" y="1479550"/>
          <p14:tracePt t="80073" x="7886700" y="1473200"/>
          <p14:tracePt t="80130" x="7893050" y="1466850"/>
          <p14:tracePt t="80138" x="7899400" y="1466850"/>
          <p14:tracePt t="80146" x="7899400" y="1460500"/>
          <p14:tracePt t="80182" x="7899400" y="1454150"/>
          <p14:tracePt t="80202" x="7899400" y="1447800"/>
          <p14:tracePt t="80242" x="7899400" y="1441450"/>
          <p14:tracePt t="80251" x="7886700" y="1428750"/>
          <p14:tracePt t="80258" x="7867650" y="1416050"/>
          <p14:tracePt t="80266" x="7842250" y="1409700"/>
          <p14:tracePt t="80274" x="7791450" y="1384300"/>
          <p14:tracePt t="80274" x="7778750" y="1377950"/>
          <p14:tracePt t="80290" x="7753350" y="1371600"/>
          <p14:tracePt t="80307" x="7740650" y="1371600"/>
          <p14:tracePt t="80346" x="7734300" y="1371600"/>
          <p14:tracePt t="80354" x="7727950" y="1371600"/>
          <p14:tracePt t="80362" x="7696200" y="1358900"/>
          <p14:tracePt t="80378" x="7670800" y="1352550"/>
          <p14:tracePt t="80378" x="7651750" y="1352550"/>
          <p14:tracePt t="80394" x="7626350" y="1346200"/>
          <p14:tracePt t="80407" x="7575550" y="1339850"/>
          <p14:tracePt t="80423" x="7518400" y="1339850"/>
          <p14:tracePt t="80440" x="7467600" y="1327150"/>
          <p14:tracePt t="80457" x="7429500" y="1327150"/>
          <p14:tracePt t="80474" x="7404100" y="1327150"/>
          <p14:tracePt t="80490" x="7391400" y="1327150"/>
          <p14:tracePt t="80507" x="7378700" y="1327150"/>
          <p14:tracePt t="80523" x="7353300" y="1333500"/>
          <p14:tracePt t="80540" x="7321550" y="1365250"/>
          <p14:tracePt t="80557" x="7277100" y="1403350"/>
          <p14:tracePt t="80574" x="7226300" y="1454150"/>
          <p14:tracePt t="80590" x="7137400" y="1549400"/>
          <p14:tracePt t="80607" x="7061200" y="1619250"/>
          <p14:tracePt t="80624" x="7010400" y="1663700"/>
          <p14:tracePt t="80640" x="6965950" y="1708150"/>
          <p14:tracePt t="80657" x="6832600" y="1816100"/>
          <p14:tracePt t="80674" x="6629400" y="1981200"/>
          <p14:tracePt t="80691" x="6534150" y="2057400"/>
          <p14:tracePt t="80707" x="6375400" y="2178050"/>
          <p14:tracePt t="80724" x="6223000" y="2292350"/>
          <p14:tracePt t="80741" x="6057900" y="2406650"/>
          <p14:tracePt t="80757" x="5867400" y="2571750"/>
          <p14:tracePt t="80774" x="5562600" y="2832100"/>
          <p14:tracePt t="80791" x="5187950" y="3060700"/>
          <p14:tracePt t="80807" x="4832350" y="3232150"/>
          <p14:tracePt t="80824" x="4521200" y="3371850"/>
          <p14:tracePt t="80841" x="4254500" y="3473450"/>
          <p14:tracePt t="80857" x="4025900" y="3568700"/>
          <p14:tracePt t="80874" x="3898900" y="3619500"/>
          <p14:tracePt t="80891" x="3752850" y="3683000"/>
          <p14:tracePt t="80907" x="3644900" y="3740150"/>
          <p14:tracePt t="80924" x="3575050" y="3790950"/>
          <p14:tracePt t="80941" x="3543300" y="3829050"/>
          <p14:tracePt t="80958" x="3511550" y="3867150"/>
          <p14:tracePt t="80974" x="3492500" y="3886200"/>
          <p14:tracePt t="80991" x="3479800" y="3905250"/>
          <p14:tracePt t="81008" x="3441700" y="3949700"/>
          <p14:tracePt t="81025" x="3384550" y="4006850"/>
          <p14:tracePt t="81041" x="3282950" y="4095750"/>
          <p14:tracePt t="81058" x="3244850" y="4152900"/>
          <p14:tracePt t="81074" x="3238500" y="4191000"/>
          <p14:tracePt t="81091" x="3219450" y="4216400"/>
          <p14:tracePt t="81108" x="3206750" y="4229100"/>
          <p14:tracePt t="81124" x="3187700" y="4260850"/>
          <p14:tracePt t="81141" x="3149600" y="4318000"/>
          <p14:tracePt t="81158" x="3130550" y="4375150"/>
          <p14:tracePt t="81175" x="3124200" y="4425950"/>
          <p14:tracePt t="81258" x="3117850" y="4457700"/>
          <p14:tracePt t="81267" x="3117850" y="4476750"/>
          <p14:tracePt t="81274" x="3111500" y="4489450"/>
          <p14:tracePt t="81291" x="3111500" y="4495800"/>
          <p14:tracePt t="81292" x="3111500" y="4502150"/>
          <p14:tracePt t="81330" x="3111500" y="4508500"/>
          <p14:tracePt t="81338" x="3111500" y="4514850"/>
          <p14:tracePt t="81346" x="3111500" y="4527550"/>
          <p14:tracePt t="81362" x="3117850" y="4540250"/>
          <p14:tracePt t="82682" x="3124200" y="4540250"/>
          <p14:tracePt t="82690" x="3136900" y="4540250"/>
          <p14:tracePt t="82698" x="3149600" y="4533900"/>
          <p14:tracePt t="82706" x="3175000" y="4521200"/>
          <p14:tracePt t="82714" x="3238500" y="4476750"/>
          <p14:tracePt t="82727" x="3346450" y="4419600"/>
          <p14:tracePt t="82745" x="3549650" y="4305300"/>
          <p14:tracePt t="82760" x="3994150" y="4089400"/>
          <p14:tracePt t="82777" x="5016500" y="3613150"/>
          <p14:tracePt t="82794" x="5702300" y="3282950"/>
          <p14:tracePt t="82811" x="6299200" y="3003550"/>
          <p14:tracePt t="82827" x="6870700" y="2736850"/>
          <p14:tracePt t="82844" x="7327900" y="2444750"/>
          <p14:tracePt t="82861" x="7429500" y="2355850"/>
          <p14:tracePt t="82877" x="7531100" y="2247900"/>
          <p14:tracePt t="82894" x="7594600" y="2159000"/>
          <p14:tracePt t="82911" x="7632700" y="2082800"/>
          <p14:tracePt t="82928" x="7658100" y="2038350"/>
          <p14:tracePt t="82944" x="7670800" y="2006600"/>
          <p14:tracePt t="82961" x="7689850" y="1974850"/>
          <p14:tracePt t="82978" x="7702550" y="1860550"/>
          <p14:tracePt t="82994" x="7715250" y="1765300"/>
          <p14:tracePt t="83011" x="7715250" y="1720850"/>
          <p14:tracePt t="83028" x="7740650" y="1670050"/>
          <p14:tracePt t="83044" x="7772400" y="1612900"/>
          <p14:tracePt t="83061" x="7785100" y="1568450"/>
          <p14:tracePt t="83078" x="7797800" y="1466850"/>
          <p14:tracePt t="83095" x="7797800" y="1397000"/>
          <p14:tracePt t="83111" x="7797800" y="1371600"/>
          <p14:tracePt t="83128" x="7797800" y="1365250"/>
          <p14:tracePt t="83266" x="7797800" y="1358900"/>
          <p14:tracePt t="83283" x="7785100" y="1358900"/>
          <p14:tracePt t="83298" x="7778750" y="1358900"/>
          <p14:tracePt t="83306" x="7772400" y="1358900"/>
          <p14:tracePt t="83314" x="7759700" y="1365250"/>
          <p14:tracePt t="83330" x="7734300" y="1377950"/>
          <p14:tracePt t="83346" x="7702550" y="1403350"/>
          <p14:tracePt t="83362" x="7670800" y="1422400"/>
          <p14:tracePt t="83378" x="7639050" y="1435100"/>
          <p14:tracePt t="83395" x="7620000" y="1447800"/>
          <p14:tracePt t="83412" x="7613650" y="1454150"/>
          <p14:tracePt t="83428" x="7600950" y="1460500"/>
          <p14:tracePt t="83445" x="7569200" y="1466850"/>
          <p14:tracePt t="83462" x="7550150" y="1466850"/>
          <p14:tracePt t="83478" x="7524750" y="1473200"/>
          <p14:tracePt t="83754" x="7524750" y="1479550"/>
          <p14:tracePt t="83762" x="7524750" y="1485900"/>
          <p14:tracePt t="83770" x="7562850" y="1485900"/>
          <p14:tracePt t="83786" x="7639050" y="1492250"/>
          <p14:tracePt t="83802" x="7747000" y="1498600"/>
          <p14:tracePt t="83818" x="7823200" y="1498600"/>
          <p14:tracePt t="84058" x="7810500" y="1504950"/>
          <p14:tracePt t="84066" x="7797800" y="1517650"/>
          <p14:tracePt t="84074" x="7785100" y="1517650"/>
          <p14:tracePt t="84082" x="7740650" y="1524000"/>
          <p14:tracePt t="84096" x="7702550" y="1530350"/>
          <p14:tracePt t="84113" x="7689850" y="1536700"/>
          <p14:tracePt t="84129" x="7683500" y="1536700"/>
          <p14:tracePt t="84146" x="7677150" y="1536700"/>
          <p14:tracePt t="84163" x="7651750" y="1536700"/>
          <p14:tracePt t="84179" x="7626350" y="1536700"/>
          <p14:tracePt t="84196" x="7620000" y="1536700"/>
          <p14:tracePt t="84213" x="7613650" y="1536700"/>
          <p14:tracePt t="84230" x="7600950" y="1536700"/>
          <p14:tracePt t="84246" x="7588250" y="1536700"/>
          <p14:tracePt t="84263" x="7569200" y="1536700"/>
          <p14:tracePt t="84280" x="7543800" y="1536700"/>
          <p14:tracePt t="84296" x="7537450" y="1536700"/>
          <p14:tracePt t="84313" x="7518400" y="1536700"/>
          <p14:tracePt t="84330" x="7499350" y="1536700"/>
          <p14:tracePt t="84346" x="7454900" y="1536700"/>
          <p14:tracePt t="84364" x="7423150" y="1536700"/>
          <p14:tracePt t="84563" x="7416800" y="1536700"/>
          <p14:tracePt t="84571" x="7410450" y="1536700"/>
          <p14:tracePt t="84579" x="7404100" y="1530350"/>
          <p14:tracePt t="84598" x="7404100" y="1524000"/>
          <p14:tracePt t="85340" x="7397750" y="1524000"/>
          <p14:tracePt t="85387" x="7391400" y="1524000"/>
          <p14:tracePt t="85409" x="7385050" y="1524000"/>
          <p14:tracePt t="85411" x="7378700" y="1524000"/>
          <p14:tracePt t="85419" x="7372350" y="1530350"/>
          <p14:tracePt t="85443" x="7366000" y="1536700"/>
          <p14:tracePt t="86859" x="7378700" y="1536700"/>
          <p14:tracePt t="86877" x="7391400" y="1536700"/>
          <p14:tracePt t="86883" x="7410450" y="1536700"/>
          <p14:tracePt t="86891" x="7486650" y="1536700"/>
          <p14:tracePt t="86902" x="7575550" y="1536700"/>
          <p14:tracePt t="86918" x="7677150" y="1536700"/>
          <p14:tracePt t="86935" x="7727950" y="1536700"/>
          <p14:tracePt t="86952" x="7747000" y="1536700"/>
          <p14:tracePt t="86968" x="7759700" y="1536700"/>
          <p14:tracePt t="86985" x="7772400" y="1536700"/>
          <p14:tracePt t="87002" x="7816850" y="1536700"/>
          <p14:tracePt t="87019" x="7874000" y="1536700"/>
          <p14:tracePt t="87035" x="7962900" y="1549400"/>
          <p14:tracePt t="87052" x="8026400" y="1555750"/>
          <p14:tracePt t="87069" x="8045450" y="1562100"/>
          <p14:tracePt t="87085" x="8051800" y="1562100"/>
          <p14:tracePt t="87102" x="8058150" y="1562100"/>
          <p14:tracePt t="87119" x="8083550" y="1562100"/>
          <p14:tracePt t="87136" x="8115300" y="1562100"/>
          <p14:tracePt t="87435" x="8121650" y="1562100"/>
          <p14:tracePt t="87474" x="8121650" y="1568450"/>
          <p14:tracePt t="88394" x="8115300" y="1568450"/>
          <p14:tracePt t="88402" x="8108950" y="1568450"/>
          <p14:tracePt t="88421" x="8102600" y="1568450"/>
          <p14:tracePt t="89059" x="8083550" y="1568450"/>
          <p14:tracePt t="89067" x="8070850" y="1574800"/>
          <p14:tracePt t="89074" x="8058150" y="1581150"/>
          <p14:tracePt t="89089" x="8032750" y="1581150"/>
          <p14:tracePt t="89090" x="8007350" y="1587500"/>
          <p14:tracePt t="89106" x="8001000" y="1587500"/>
          <p14:tracePt t="89146" x="7988300" y="1587500"/>
          <p14:tracePt t="89155" x="7981950" y="1587500"/>
          <p14:tracePt t="89156" x="7918450" y="1600200"/>
          <p14:tracePt t="89172" x="7854950" y="1606550"/>
          <p14:tracePt t="89189" x="7791450" y="1612900"/>
          <p14:tracePt t="89205" x="7759700" y="1625600"/>
          <p14:tracePt t="89222" x="7734300" y="1625600"/>
          <p14:tracePt t="89239" x="7715250" y="1625600"/>
          <p14:tracePt t="89255" x="7708900" y="1625600"/>
          <p14:tracePt t="89272" x="7696200" y="1625600"/>
          <p14:tracePt t="89289" x="7689850" y="1625600"/>
          <p14:tracePt t="89305" x="7664450" y="1625600"/>
          <p14:tracePt t="89322" x="7607300" y="1625600"/>
          <p14:tracePt t="89339" x="7543800" y="1625600"/>
          <p14:tracePt t="89356" x="7442200" y="1612900"/>
          <p14:tracePt t="89372" x="7366000" y="1593850"/>
          <p14:tracePt t="89389" x="7334250" y="1593850"/>
          <p14:tracePt t="89658" x="7327900" y="1593850"/>
          <p14:tracePt t="89714" x="7327900" y="1581150"/>
          <p14:tracePt t="89722" x="7340600" y="1568450"/>
          <p14:tracePt t="89732" x="7340600" y="1562100"/>
          <p14:tracePt t="89746" x="7353300" y="1555750"/>
          <p14:tracePt t="89762" x="7359650" y="1549400"/>
          <p14:tracePt t="89773" x="7366000" y="1536700"/>
          <p14:tracePt t="89790" x="7372350" y="1530350"/>
          <p14:tracePt t="89806" x="7378700" y="1524000"/>
          <p14:tracePt t="91058" x="7385050" y="1524000"/>
          <p14:tracePt t="91074" x="7391400" y="1524000"/>
          <p14:tracePt t="91090" x="7397750" y="1524000"/>
          <p14:tracePt t="91210" x="7404100" y="1524000"/>
          <p14:tracePt t="91218" x="7410450" y="1524000"/>
          <p14:tracePt t="91226" x="7410450" y="1530350"/>
          <p14:tracePt t="91378" x="7410450" y="1536700"/>
          <p14:tracePt t="91386" x="7397750" y="1536700"/>
          <p14:tracePt t="91394" x="7391400" y="1536700"/>
          <p14:tracePt t="91402" x="7378700" y="1536700"/>
          <p14:tracePt t="91410" x="7359650" y="1536700"/>
          <p14:tracePt t="91426" x="7340600" y="1536700"/>
          <p14:tracePt t="92306" x="7353300" y="1536700"/>
          <p14:tracePt t="92314" x="7359650" y="1536700"/>
          <p14:tracePt t="92322" x="7366000" y="1536700"/>
          <p14:tracePt t="92330" x="7372350" y="1536700"/>
          <p14:tracePt t="92338" x="7378700" y="1536700"/>
          <p14:tracePt t="92346" x="7385050" y="1536700"/>
          <p14:tracePt t="92386" x="7391400" y="1536700"/>
          <p14:tracePt t="92402" x="7397750" y="1543050"/>
          <p14:tracePt t="92410" x="7410450" y="1543050"/>
          <p14:tracePt t="92434" x="7416800" y="1543050"/>
          <p14:tracePt t="92442" x="7423150" y="1543050"/>
          <p14:tracePt t="92461" x="7429500" y="1543050"/>
          <p14:tracePt t="92466" x="7448550" y="1543050"/>
          <p14:tracePt t="92477" x="7473950" y="1543050"/>
          <p14:tracePt t="93162" x="7480300" y="1543050"/>
          <p14:tracePt t="93170" x="7486650" y="1543050"/>
          <p14:tracePt t="93178" x="7493000" y="1543050"/>
          <p14:tracePt t="93306" x="7499350" y="1543050"/>
          <p14:tracePt t="93315" x="7505700" y="1543050"/>
          <p14:tracePt t="93330" x="7524750" y="1543050"/>
          <p14:tracePt t="93338" x="7531100" y="1543050"/>
          <p14:tracePt t="93346" x="7543800" y="1543050"/>
          <p14:tracePt t="93418" x="7550150" y="1543050"/>
          <p14:tracePt t="93458" x="7556500" y="1543050"/>
          <p14:tracePt t="93474" x="7562850" y="1543050"/>
          <p14:tracePt t="93482" x="7569200" y="1543050"/>
          <p14:tracePt t="93490" x="7575550" y="1543050"/>
          <p14:tracePt t="93496" x="7588250" y="1543050"/>
          <p14:tracePt t="93586" x="7594600" y="1543050"/>
          <p14:tracePt t="93594" x="7607300" y="1543050"/>
          <p14:tracePt t="93602" x="7613650" y="1543050"/>
          <p14:tracePt t="93610" x="7626350" y="1543050"/>
          <p14:tracePt t="93618" x="7664450" y="1530350"/>
          <p14:tracePt t="93629" x="7696200" y="1524000"/>
          <p14:tracePt t="93650" x="7734300" y="1524000"/>
          <p14:tracePt t="93962" x="7753350" y="1524000"/>
          <p14:tracePt t="93970" x="7785100" y="1524000"/>
          <p14:tracePt t="93989" x="7816850" y="1524000"/>
          <p14:tracePt t="93997" x="7835900" y="1524000"/>
          <p14:tracePt t="94626" x="7848600" y="1524000"/>
          <p14:tracePt t="94642" x="7854950" y="1524000"/>
          <p14:tracePt t="94682" x="7861300" y="1524000"/>
          <p14:tracePt t="94970" x="7867650" y="1524000"/>
          <p14:tracePt t="95027" x="7874000" y="1524000"/>
          <p14:tracePt t="95042" x="7880350" y="1524000"/>
          <p14:tracePt t="95050" x="7893050" y="1524000"/>
          <p14:tracePt t="95058" x="7905750" y="1524000"/>
          <p14:tracePt t="95066" x="7962900" y="1524000"/>
          <p14:tracePt t="95082" x="8070850" y="1524000"/>
          <p14:tracePt t="95098" x="8280400" y="1549400"/>
          <p14:tracePt t="95116" x="8394700" y="1562100"/>
          <p14:tracePt t="95132" x="8432800" y="1568450"/>
          <p14:tracePt t="95330" x="8426450" y="1568450"/>
          <p14:tracePt t="95338" x="8420100" y="1568450"/>
          <p14:tracePt t="95346" x="8413750" y="1568450"/>
          <p14:tracePt t="95350" x="8394700" y="1568450"/>
          <p14:tracePt t="95365" x="8343900" y="1568450"/>
          <p14:tracePt t="95386" x="8299450" y="1568450"/>
          <p14:tracePt t="95399" x="8261350" y="1568450"/>
          <p14:tracePt t="95415" x="8216900" y="1568450"/>
          <p14:tracePt t="95433" x="8197850" y="1568450"/>
          <p14:tracePt t="95449" x="8185150" y="1562100"/>
          <p14:tracePt t="95466" x="8178800" y="1555750"/>
          <p14:tracePt t="95482" x="8147050" y="1536700"/>
          <p14:tracePt t="95499" x="8121650" y="1524000"/>
          <p14:tracePt t="95516" x="8108950" y="1524000"/>
          <p14:tracePt t="95532" x="8077200" y="1517650"/>
          <p14:tracePt t="95549" x="8058150" y="1517650"/>
          <p14:tracePt t="95566" x="8045450" y="1517650"/>
          <p14:tracePt t="95583" x="8020050" y="1517650"/>
          <p14:tracePt t="95599" x="8007350" y="1517650"/>
          <p14:tracePt t="96210" x="8020050" y="1524000"/>
          <p14:tracePt t="96226" x="8020050" y="1530350"/>
          <p14:tracePt t="96378" x="8026400" y="1530350"/>
          <p14:tracePt t="96410" x="8032750" y="1536700"/>
          <p14:tracePt t="97266" x="8039100" y="1536700"/>
          <p14:tracePt t="97650" x="8051800" y="1536700"/>
          <p14:tracePt t="97658" x="8058150" y="1536700"/>
          <p14:tracePt t="97666" x="8064500" y="1543050"/>
          <p14:tracePt t="97714" x="8070850" y="1543050"/>
          <p14:tracePt t="97722" x="8077200" y="1543050"/>
          <p14:tracePt t="97738" x="8089900" y="1543050"/>
          <p14:tracePt t="97745" x="8108950" y="1543050"/>
          <p14:tracePt t="97753" x="8128000" y="1549400"/>
          <p14:tracePt t="97769" x="8153400" y="1555750"/>
          <p14:tracePt t="97858" x="8159750" y="1555750"/>
          <p14:tracePt t="97866" x="8172450" y="1555750"/>
          <p14:tracePt t="97874" x="8172450" y="1562100"/>
          <p14:tracePt t="97882" x="8178800" y="1562100"/>
          <p14:tracePt t="97890" x="8191500" y="1562100"/>
          <p14:tracePt t="97938" x="8197850" y="1562100"/>
          <p14:tracePt t="97946" x="8210550" y="1562100"/>
          <p14:tracePt t="97954" x="8261350" y="1562100"/>
          <p14:tracePt t="97970" x="8299450" y="1562100"/>
          <p14:tracePt t="97979" x="8312150" y="1562100"/>
          <p14:tracePt t="98370" x="8318500" y="1562100"/>
          <p14:tracePt t="98379" x="8331200" y="1562100"/>
          <p14:tracePt t="98387" x="8337550" y="1562100"/>
          <p14:tracePt t="98388" x="8369300" y="1555750"/>
          <p14:tracePt t="98404" x="8375650" y="1555750"/>
          <p14:tracePt t="98674" x="8394700" y="1549400"/>
          <p14:tracePt t="98682" x="8401050" y="1543050"/>
          <p14:tracePt t="98690" x="8407400" y="1543050"/>
          <p14:tracePt t="98706" x="8413750" y="1536700"/>
          <p14:tracePt t="98834" x="8420100" y="1536700"/>
          <p14:tracePt t="98866" x="8426450" y="1536700"/>
          <p14:tracePt t="98874" x="8432800" y="1536700"/>
          <p14:tracePt t="98890" x="8445500" y="1536700"/>
          <p14:tracePt t="98898" x="8464550" y="1536700"/>
          <p14:tracePt t="98921" x="8521700" y="1536700"/>
          <p14:tracePt t="98922" x="8585200" y="1536700"/>
          <p14:tracePt t="98938" x="8636000" y="1536700"/>
          <p14:tracePt t="98955" x="8648700" y="1536700"/>
          <p14:tracePt t="99338" x="8655050" y="1536700"/>
          <p14:tracePt t="99362" x="8655050" y="1543050"/>
          <p14:tracePt t="99378" x="8648700" y="1543050"/>
          <p14:tracePt t="99386" x="8642350" y="1543050"/>
          <p14:tracePt t="99394" x="8629650" y="1549400"/>
          <p14:tracePt t="99406" x="8610600" y="1562100"/>
          <p14:tracePt t="99426" x="8597900" y="1562100"/>
          <p14:tracePt t="99458" x="8597900" y="1568450"/>
          <p14:tracePt t="99658" x="8591550" y="1568450"/>
          <p14:tracePt t="99674" x="8578850" y="1568450"/>
          <p14:tracePt t="99690" x="8566150" y="1574800"/>
          <p14:tracePt t="99698" x="8559800" y="1581150"/>
          <p14:tracePt t="99714" x="8528050" y="1587500"/>
          <p14:tracePt t="99728" x="8509000" y="1600200"/>
          <p14:tracePt t="99739" x="8464550" y="1606550"/>
          <p14:tracePt t="99756" x="8394700" y="1638300"/>
          <p14:tracePt t="99773" x="8267700" y="1682750"/>
          <p14:tracePt t="99789" x="8096250" y="1733550"/>
          <p14:tracePt t="99806" x="7918450" y="1784350"/>
          <p14:tracePt t="99823" x="7823200" y="1822450"/>
          <p14:tracePt t="99839" x="7594600" y="1860550"/>
          <p14:tracePt t="99856" x="7416800" y="1885950"/>
          <p14:tracePt t="99873" x="7302500" y="1905000"/>
          <p14:tracePt t="99890" x="7239000" y="1917700"/>
          <p14:tracePt t="99906" x="7188200" y="1930400"/>
          <p14:tracePt t="99923" x="7105650" y="1955800"/>
          <p14:tracePt t="99940" x="7023100" y="1968500"/>
          <p14:tracePt t="99956" x="6953250" y="1993900"/>
          <p14:tracePt t="99973" x="6902450" y="2012950"/>
          <p14:tracePt t="99990" x="6851650" y="2025650"/>
          <p14:tracePt t="100007" x="6794500" y="2032000"/>
          <p14:tracePt t="100023" x="6711950" y="2051050"/>
          <p14:tracePt t="100040" x="6616700" y="2076450"/>
          <p14:tracePt t="100056" x="6584950" y="2082800"/>
          <p14:tracePt t="100073" x="6496050" y="2095500"/>
          <p14:tracePt t="100090" x="6438900" y="2101850"/>
          <p14:tracePt t="100107" x="6375400" y="2101850"/>
          <p14:tracePt t="100123" x="6324600" y="2101850"/>
          <p14:tracePt t="100139" x="6311900" y="2101850"/>
          <p14:tracePt t="100156" x="6305550" y="2101850"/>
          <p14:tracePt t="100173" x="6280150" y="2089150"/>
          <p14:tracePt t="100190" x="6223000" y="2063750"/>
          <p14:tracePt t="100207" x="6064250" y="2000250"/>
          <p14:tracePt t="100223" x="5854700" y="1936750"/>
          <p14:tracePt t="100240" x="5721350" y="1892300"/>
          <p14:tracePt t="100257" x="5619750" y="1873250"/>
          <p14:tracePt t="100274" x="5613400" y="1866900"/>
          <p14:tracePt t="100346" x="5607050" y="1866900"/>
          <p14:tracePt t="100354" x="5594350" y="1866900"/>
          <p14:tracePt t="100362" x="5581650" y="1860550"/>
          <p14:tracePt t="100366" x="5568950" y="1860550"/>
          <p14:tracePt t="100374" x="5518150" y="1854200"/>
          <p14:tracePt t="100391" x="5480050" y="1847850"/>
          <p14:tracePt t="100409" x="5454650" y="1841500"/>
          <p14:tracePt t="100424" x="5448300" y="1835150"/>
          <p14:tracePt t="100440" x="5441950" y="1835150"/>
          <p14:tracePt t="100457" x="5391150" y="1822450"/>
          <p14:tracePt t="100474" x="5346700" y="1809750"/>
          <p14:tracePt t="100491" x="5340350" y="1803400"/>
          <p14:tracePt t="100507" x="5327650" y="1803400"/>
          <p14:tracePt t="100524" x="5295900" y="1778000"/>
          <p14:tracePt t="100541" x="5264150" y="1752600"/>
          <p14:tracePt t="100557" x="5238750" y="1733550"/>
          <p14:tracePt t="100574" x="5232400" y="1727200"/>
          <p14:tracePt t="100591" x="5226050" y="1714500"/>
          <p14:tracePt t="100608" x="5213350" y="1701800"/>
          <p14:tracePt t="100625" x="5200650" y="1676400"/>
          <p14:tracePt t="100642" x="5194300" y="1657350"/>
          <p14:tracePt t="100658" x="5162550" y="1612900"/>
          <p14:tracePt t="100674" x="5156200" y="1606550"/>
          <p14:tracePt t="100691" x="5149850" y="1600200"/>
          <p14:tracePt t="100708" x="5143500" y="1593850"/>
          <p14:tracePt t="100724" x="5137150" y="1587500"/>
          <p14:tracePt t="100741" x="5124450" y="1555750"/>
          <p14:tracePt t="100758" x="5111750" y="1530350"/>
          <p14:tracePt t="100775" x="5099050" y="1511300"/>
          <p14:tracePt t="100791" x="5092700" y="1498600"/>
          <p14:tracePt t="101115" x="5086350" y="1498600"/>
          <p14:tracePt t="101122" x="5080000" y="1498600"/>
          <p14:tracePt t="101370" x="5086350" y="1498600"/>
          <p14:tracePt t="101378" x="5137150" y="1498600"/>
          <p14:tracePt t="101386" x="5194300" y="1498600"/>
          <p14:tracePt t="101394" x="5257800" y="1498600"/>
          <p14:tracePt t="101402" x="5378450" y="1498600"/>
          <p14:tracePt t="101410" x="5765800" y="1498600"/>
          <p14:tracePt t="101426" x="6369050" y="1498600"/>
          <p14:tracePt t="101442" x="6565900" y="1511300"/>
          <p14:tracePt t="101459" x="6610350" y="1511300"/>
          <p14:tracePt t="101642" x="6610350" y="1517650"/>
          <p14:tracePt t="101658" x="6572250" y="1517650"/>
          <p14:tracePt t="101674" x="6527800" y="1517650"/>
          <p14:tracePt t="101682" x="6362700" y="1517650"/>
          <p14:tracePt t="101698" x="6153150" y="1517650"/>
          <p14:tracePt t="101709" x="5924550" y="1504950"/>
          <p14:tracePt t="101726" x="5803900" y="1504950"/>
          <p14:tracePt t="101742" x="5734050" y="1504950"/>
          <p14:tracePt t="101759" x="5695950" y="1504950"/>
          <p14:tracePt t="101776" x="5651500" y="1504950"/>
          <p14:tracePt t="101793" x="5524500" y="1504950"/>
          <p14:tracePt t="101793" x="5391150" y="1504950"/>
          <p14:tracePt t="101810" x="5238750" y="1504950"/>
          <p14:tracePt t="101826" x="5118100" y="1504950"/>
          <p14:tracePt t="101843" x="5092700" y="1504950"/>
          <p14:tracePt t="101922" x="5086350" y="1504950"/>
          <p14:tracePt t="101946" x="5080000" y="1504950"/>
          <p14:tracePt t="101954" x="5060950" y="1504950"/>
          <p14:tracePt t="101962" x="5048250" y="1504950"/>
          <p14:tracePt t="101978" x="5041900" y="1504950"/>
          <p14:tracePt t="101994" x="5029200" y="1504950"/>
          <p14:tracePt t="101994" x="5016500" y="1504950"/>
          <p14:tracePt t="102011" x="4965700" y="1504950"/>
          <p14:tracePt t="102027" x="4921250" y="1504950"/>
          <p14:tracePt t="102044" x="4914900" y="1504950"/>
          <p14:tracePt t="102131" x="4927600" y="1504950"/>
          <p14:tracePt t="102139" x="4946650" y="1504950"/>
          <p14:tracePt t="102155" x="4959350" y="1504950"/>
          <p14:tracePt t="102163" x="4965700" y="1504950"/>
          <p14:tracePt t="102179" x="4965700" y="1498600"/>
          <p14:tracePt t="102195" x="4984750" y="1492250"/>
          <p14:tracePt t="102196" x="5003800" y="1485900"/>
          <p14:tracePt t="102211" x="5029200" y="1479550"/>
          <p14:tracePt t="102228" x="5035550" y="1479550"/>
          <p14:tracePt t="102244" x="5041900" y="1479550"/>
          <p14:tracePt t="102539" x="5048250" y="1479550"/>
          <p14:tracePt t="102555" x="5048250" y="1485900"/>
          <p14:tracePt t="102563" x="5048250" y="1492250"/>
          <p14:tracePt t="102571" x="5048250" y="1498600"/>
          <p14:tracePt t="102579" x="5048250" y="1504950"/>
          <p14:tracePt t="102619" x="5048250" y="1511300"/>
          <p14:tracePt t="102628" x="5048250" y="1517650"/>
          <p14:tracePt t="102629" x="5048250" y="1524000"/>
          <p14:tracePt t="102667" x="5048250" y="1530350"/>
          <p14:tracePt t="102683" x="5048250" y="1536700"/>
          <p14:tracePt t="102691" x="5048250" y="1543050"/>
          <p14:tracePt t="102747" x="5048250" y="1555750"/>
          <p14:tracePt t="102754" x="5048250" y="1562100"/>
          <p14:tracePt t="102787" x="5054600" y="1568450"/>
          <p14:tracePt t="102795" x="5054600" y="1581150"/>
          <p14:tracePt t="102804" x="5060950" y="1587500"/>
          <p14:tracePt t="102812" x="5067300" y="1606550"/>
          <p14:tracePt t="102829" x="5080000" y="1625600"/>
          <p14:tracePt t="102899" x="5080000" y="1631950"/>
          <p14:tracePt t="102907" x="5080000" y="1644650"/>
          <p14:tracePt t="102915" x="5080000" y="1651000"/>
          <p14:tracePt t="102923" x="5080000" y="1657350"/>
          <p14:tracePt t="102931" x="5086350" y="1676400"/>
          <p14:tracePt t="102947" x="5092700" y="1701800"/>
          <p14:tracePt t="102962" x="5099050" y="1714500"/>
          <p14:tracePt t="103043" x="5099050" y="1720850"/>
          <p14:tracePt t="103051" x="5099050" y="1727200"/>
          <p14:tracePt t="103059" x="5105400" y="1739900"/>
          <p14:tracePt t="103067" x="5118100" y="1758950"/>
          <p14:tracePt t="103079" x="5130800" y="1765300"/>
          <p14:tracePt t="103096" x="5130800" y="1778000"/>
          <p14:tracePt t="103112" x="5143500" y="1803400"/>
          <p14:tracePt t="103129" x="5162550" y="1822450"/>
          <p14:tracePt t="103146" x="5181600" y="1854200"/>
          <p14:tracePt t="103195" x="5181600" y="1866900"/>
          <p14:tracePt t="103219" x="5194300" y="1873250"/>
          <p14:tracePt t="103227" x="5194300" y="1879600"/>
          <p14:tracePt t="103234" x="5200650" y="1885950"/>
          <p14:tracePt t="103242" x="5207000" y="1892300"/>
          <p14:tracePt t="103251" x="5213350" y="1898650"/>
          <p14:tracePt t="103283" x="5219700" y="1905000"/>
          <p14:tracePt t="103305" x="5226050" y="1911350"/>
          <p14:tracePt t="103315" x="5232400" y="1924050"/>
          <p14:tracePt t="103323" x="5238750" y="1930400"/>
          <p14:tracePt t="103346" x="5245100" y="1943100"/>
          <p14:tracePt t="103347" x="5257800" y="1968500"/>
          <p14:tracePt t="103363" x="5270500" y="1974850"/>
          <p14:tracePt t="103380" x="5283200" y="1993900"/>
          <p14:tracePt t="103397" x="5295900" y="2006600"/>
          <p14:tracePt t="103413" x="5302250" y="2019300"/>
          <p14:tracePt t="103498" x="5308600" y="2025650"/>
          <p14:tracePt t="103507" x="5308600" y="2032000"/>
          <p14:tracePt t="103522" x="5314950" y="2038350"/>
          <p14:tracePt t="103531" x="5327650" y="2051050"/>
          <p14:tracePt t="103531" x="5334000" y="2057400"/>
          <p14:tracePt t="103547" x="5346700" y="2070100"/>
          <p14:tracePt t="103563" x="5353050" y="2082800"/>
          <p14:tracePt t="103580" x="5359400" y="2089150"/>
          <p14:tracePt t="103597" x="5378450" y="2114550"/>
          <p14:tracePt t="103613" x="5397500" y="2133600"/>
          <p14:tracePt t="103630" x="5416550" y="2152650"/>
          <p14:tracePt t="103647" x="5422900" y="2165350"/>
          <p14:tracePt t="103691" x="5429250" y="2171700"/>
          <p14:tracePt t="103703" x="5435600" y="2171700"/>
          <p14:tracePt t="103715" x="5435600" y="2178050"/>
          <p14:tracePt t="103715" x="5435600" y="2184400"/>
          <p14:tracePt t="103730" x="5454650" y="2197100"/>
          <p14:tracePt t="103747" x="5461000" y="2203450"/>
          <p14:tracePt t="103763" x="5473700" y="2222500"/>
          <p14:tracePt t="103780" x="5486400" y="2228850"/>
          <p14:tracePt t="103797" x="5518150" y="2260600"/>
          <p14:tracePt t="103814" x="5562600" y="2298700"/>
          <p14:tracePt t="103830" x="5607050" y="2336800"/>
          <p14:tracePt t="103847" x="5645150" y="2368550"/>
          <p14:tracePt t="103864" x="5670550" y="2393950"/>
          <p14:tracePt t="103881" x="5689600" y="2406650"/>
          <p14:tracePt t="103914" x="5695950" y="2406650"/>
          <p14:tracePt t="103915" x="5715000" y="2432050"/>
          <p14:tracePt t="103931" x="5765800" y="2463800"/>
          <p14:tracePt t="103947" x="5822950" y="2489200"/>
          <p14:tracePt t="103964" x="5886450" y="2527300"/>
          <p14:tracePt t="103981" x="5937250" y="2546350"/>
          <p14:tracePt t="103997" x="5956300" y="2552700"/>
          <p14:tracePt t="104014" x="5988050" y="2552700"/>
          <p14:tracePt t="104031" x="6038850" y="2565400"/>
          <p14:tracePt t="104047" x="6127750" y="2565400"/>
          <p14:tracePt t="104064" x="6235700" y="2565400"/>
          <p14:tracePt t="104081" x="6356350" y="2565400"/>
          <p14:tracePt t="104097" x="6464300" y="2552700"/>
          <p14:tracePt t="104114" x="6711950" y="2476500"/>
          <p14:tracePt t="104131" x="6826250" y="2425700"/>
          <p14:tracePt t="104147" x="7054850" y="2343150"/>
          <p14:tracePt t="104164" x="7245350" y="2279650"/>
          <p14:tracePt t="104181" x="7416800" y="2190750"/>
          <p14:tracePt t="104198" x="7493000" y="2120900"/>
          <p14:tracePt t="104214" x="7537450" y="2051050"/>
          <p14:tracePt t="104231" x="7569200" y="1968500"/>
          <p14:tracePt t="104248" x="7588250" y="1924050"/>
          <p14:tracePt t="104264" x="7607300" y="1892300"/>
          <p14:tracePt t="104281" x="7626350" y="1860550"/>
          <p14:tracePt t="104298" x="7632700" y="1790700"/>
          <p14:tracePt t="104315" x="7639050" y="1733550"/>
          <p14:tracePt t="104331" x="7645400" y="1689100"/>
          <p14:tracePt t="104348" x="7651750" y="1657350"/>
          <p14:tracePt t="104365" x="7664450" y="1631950"/>
          <p14:tracePt t="104381" x="7696200" y="1587500"/>
          <p14:tracePt t="104399" x="7708900" y="1555750"/>
          <p14:tracePt t="104415" x="7721600" y="1504950"/>
          <p14:tracePt t="104432" x="7721600" y="1492250"/>
          <p14:tracePt t="104448" x="7721600" y="1466850"/>
          <p14:tracePt t="104465" x="7721600" y="1460500"/>
          <p14:tracePt t="104481" x="7721600" y="1447800"/>
          <p14:tracePt t="104498" x="7715250" y="1428750"/>
          <p14:tracePt t="104515" x="7708900" y="1428750"/>
          <p14:tracePt t="104531" x="7696200" y="1422400"/>
          <p14:tracePt t="104548" x="7664450" y="1416050"/>
          <p14:tracePt t="104565" x="7620000" y="1409700"/>
          <p14:tracePt t="104581" x="7556500" y="1409700"/>
          <p14:tracePt t="104598" x="7524750" y="1409700"/>
          <p14:tracePt t="104615" x="7454900" y="1409700"/>
          <p14:tracePt t="104632" x="7429500" y="1409700"/>
          <p14:tracePt t="104722" x="7423150" y="1409700"/>
          <p14:tracePt t="104730" x="7423150" y="1416050"/>
          <p14:tracePt t="104738" x="7416800" y="1435100"/>
          <p14:tracePt t="104754" x="7416800" y="1460500"/>
          <p14:tracePt t="104782" x="7416800" y="1466850"/>
          <p14:tracePt t="104858" x="7416800" y="1479550"/>
          <p14:tracePt t="104875" x="7442200" y="1492250"/>
          <p14:tracePt t="104890" x="7454900" y="1492250"/>
          <p14:tracePt t="104898" x="7473950" y="1492250"/>
          <p14:tracePt t="104908" x="7480300" y="1492250"/>
          <p14:tracePt t="104922" x="7499350" y="1485900"/>
          <p14:tracePt t="104946" x="7505700" y="1479550"/>
          <p14:tracePt t="104954" x="7518400" y="1466850"/>
          <p14:tracePt t="104967" x="7531100" y="1441450"/>
          <p14:tracePt t="104982" x="7537450" y="1409700"/>
          <p14:tracePt t="104999" x="7543800" y="1384300"/>
          <p14:tracePt t="105016" x="7543800" y="1358900"/>
          <p14:tracePt t="105032" x="7543800" y="1346200"/>
          <p14:tracePt t="105074" x="7543800" y="1339850"/>
          <p14:tracePt t="105091" x="7537450" y="1339850"/>
          <p14:tracePt t="105098" x="7499350" y="1339850"/>
          <p14:tracePt t="105114" x="7473950" y="1339850"/>
          <p14:tracePt t="105122" x="7404100" y="1365250"/>
          <p14:tracePt t="105138" x="7346950" y="1390650"/>
          <p14:tracePt t="105149" x="7302500" y="1422400"/>
          <p14:tracePt t="105166" x="7270750" y="1466850"/>
          <p14:tracePt t="105183" x="7264400" y="1504950"/>
          <p14:tracePt t="105199" x="7264400" y="1517650"/>
          <p14:tracePt t="105215" x="7264400" y="1530350"/>
          <p14:tracePt t="105610" x="7270750" y="1549400"/>
          <p14:tracePt t="105618" x="7302500" y="1555750"/>
          <p14:tracePt t="105626" x="7359650" y="1568450"/>
          <p14:tracePt t="105634" x="7435850" y="1587500"/>
          <p14:tracePt t="105650" x="7689850" y="1612900"/>
          <p14:tracePt t="105674" x="7823200" y="1631950"/>
          <p14:tracePt t="105690" x="7874000" y="1638300"/>
          <p14:tracePt t="105700" x="7886700" y="1638300"/>
          <p14:tracePt t="105802" x="7899400" y="1631950"/>
          <p14:tracePt t="105810" x="7899400" y="1625600"/>
          <p14:tracePt t="105818" x="7912100" y="1612900"/>
          <p14:tracePt t="105834" x="7912100" y="1600200"/>
          <p14:tracePt t="105842" x="7912100" y="1587500"/>
          <p14:tracePt t="105851" x="7912100" y="1549400"/>
          <p14:tracePt t="105872" x="7918450" y="1504950"/>
          <p14:tracePt t="105883" x="7918450" y="1485900"/>
          <p14:tracePt t="105900" x="7924800" y="1466850"/>
          <p14:tracePt t="105917" x="7924800" y="1460500"/>
          <p14:tracePt t="105934" x="7924800" y="1447800"/>
          <p14:tracePt t="105950" x="7924800" y="1435100"/>
          <p14:tracePt t="105967" x="7924800" y="1422400"/>
          <p14:tracePt t="105984" x="7924800" y="1416050"/>
          <p14:tracePt t="106000" x="7924800" y="1409700"/>
          <p14:tracePt t="106017" x="7924800" y="1403350"/>
          <p14:tracePt t="106106" x="7918450" y="1403350"/>
          <p14:tracePt t="106114" x="7912100" y="1403350"/>
          <p14:tracePt t="106122" x="7899400" y="1403350"/>
          <p14:tracePt t="106130" x="7874000" y="1416050"/>
          <p14:tracePt t="106138" x="7816850" y="1454150"/>
          <p14:tracePt t="106151" x="7759700" y="1504950"/>
          <p14:tracePt t="106167" x="7721600" y="1536700"/>
          <p14:tracePt t="106184" x="7696200" y="1574800"/>
          <p14:tracePt t="106201" x="7696200" y="1581150"/>
          <p14:tracePt t="106338" x="7696200" y="1593850"/>
          <p14:tracePt t="106346" x="7702550" y="1593850"/>
          <p14:tracePt t="106354" x="7721600" y="1600200"/>
          <p14:tracePt t="106362" x="7747000" y="1600200"/>
          <p14:tracePt t="106370" x="7778750" y="1600200"/>
          <p14:tracePt t="106386" x="7797800" y="1600200"/>
          <p14:tracePt t="106401" x="7823200" y="1593850"/>
          <p14:tracePt t="106419" x="7835900" y="1574800"/>
          <p14:tracePt t="106435" x="7854950" y="1549400"/>
          <p14:tracePt t="106451" x="7874000" y="1511300"/>
          <p14:tracePt t="106468" x="7886700" y="1460500"/>
          <p14:tracePt t="106485" x="7893050" y="1416050"/>
          <p14:tracePt t="106501" x="7905750" y="1377950"/>
          <p14:tracePt t="106518" x="7905750" y="1371600"/>
          <p14:tracePt t="106570" x="7905750" y="1365250"/>
          <p14:tracePt t="106578" x="7899400" y="1358900"/>
          <p14:tracePt t="106594" x="7893050" y="1358900"/>
          <p14:tracePt t="106602" x="7886700" y="1358900"/>
          <p14:tracePt t="106603" x="7880350" y="1358900"/>
          <p14:tracePt t="106618" x="7848600" y="1358900"/>
          <p14:tracePt t="106635" x="7816850" y="1358900"/>
          <p14:tracePt t="106651" x="7747000" y="1371600"/>
          <p14:tracePt t="106668" x="7696200" y="1390650"/>
          <p14:tracePt t="106685" x="7645400" y="1422400"/>
          <p14:tracePt t="106702" x="7600950" y="1460500"/>
          <p14:tracePt t="106718" x="7594600" y="1479550"/>
          <p14:tracePt t="106735" x="7588250" y="1504950"/>
          <p14:tracePt t="106752" x="7588250" y="1524000"/>
          <p14:tracePt t="106768" x="7588250" y="1549400"/>
          <p14:tracePt t="106785" x="7588250" y="1568450"/>
          <p14:tracePt t="106802" x="7588250" y="1593850"/>
          <p14:tracePt t="106819" x="7594600" y="1606550"/>
          <p14:tracePt t="106898" x="7607300" y="1606550"/>
          <p14:tracePt t="106906" x="7613650" y="1606550"/>
          <p14:tracePt t="106954" x="7620000" y="1600200"/>
          <p14:tracePt t="106962" x="7626350" y="1600200"/>
          <p14:tracePt t="106970" x="7632700" y="1593850"/>
          <p14:tracePt t="106986" x="7632700" y="1587500"/>
          <p14:tracePt t="107162" x="7620000" y="1593850"/>
          <p14:tracePt t="107170" x="7493000" y="1644650"/>
          <p14:tracePt t="107186" x="7219950" y="1714500"/>
          <p14:tracePt t="107202" x="6864350" y="1758950"/>
          <p14:tracePt t="107218" x="6375400" y="1828800"/>
          <p14:tracePt t="107236" x="6146800" y="1854200"/>
          <p14:tracePt t="107236" x="5676900" y="1866900"/>
          <p14:tracePt t="107253" x="5321300" y="1866900"/>
          <p14:tracePt t="107269" x="4997450" y="1847850"/>
          <p14:tracePt t="107286" x="4775200" y="1809750"/>
          <p14:tracePt t="107303" x="4730750" y="1797050"/>
          <p14:tracePt t="107402" x="4730750" y="1784350"/>
          <p14:tracePt t="107413" x="4730750" y="1778000"/>
          <p14:tracePt t="107419" x="4730750" y="1771650"/>
          <p14:tracePt t="107420" x="4730750" y="1733550"/>
          <p14:tracePt t="107436" x="4730750" y="1727200"/>
          <p14:tracePt t="107587" x="4730750" y="1720850"/>
          <p14:tracePt t="107595" x="4756150" y="1708150"/>
          <p14:tracePt t="107603" x="4781550" y="1701800"/>
          <p14:tracePt t="107604" x="4889500" y="1695450"/>
          <p14:tracePt t="107620" x="5086350" y="1689100"/>
          <p14:tracePt t="107637" x="5251450" y="1676400"/>
          <p14:tracePt t="107653" x="5340350" y="1670050"/>
          <p14:tracePt t="107670" x="5346700" y="1670050"/>
          <p14:tracePt t="107762" x="5327650" y="1682750"/>
          <p14:tracePt t="107762" x="5321300" y="1682750"/>
          <p14:tracePt t="107779" x="5308600" y="1695450"/>
          <p14:tracePt t="107780" x="5308600" y="1701800"/>
          <p14:tracePt t="107787" x="5295900" y="1708150"/>
          <p14:tracePt t="107804" x="5289550" y="1727200"/>
          <p14:tracePt t="107820" x="5289550" y="1739900"/>
          <p14:tracePt t="107837" x="5289550" y="1752600"/>
          <p14:tracePt t="107854" x="5289550" y="1765300"/>
          <p14:tracePt t="107870" x="5289550" y="1778000"/>
          <p14:tracePt t="107887" x="5289550" y="1784350"/>
          <p14:tracePt t="107904" x="5289550" y="1797050"/>
          <p14:tracePt t="107920" x="5289550" y="1803400"/>
          <p14:tracePt t="107937" x="5289550" y="1822450"/>
          <p14:tracePt t="107954" x="5289550" y="1854200"/>
          <p14:tracePt t="107971" x="5289550" y="1860550"/>
          <p14:tracePt t="108034" x="5289550" y="1866900"/>
          <p14:tracePt t="108046" x="5295900" y="1879600"/>
          <p14:tracePt t="108047" x="5302250" y="1885950"/>
          <p14:tracePt t="108054" x="5314950" y="1917700"/>
          <p14:tracePt t="108071" x="5327650" y="1943100"/>
          <p14:tracePt t="108087" x="5365750" y="2006600"/>
          <p14:tracePt t="108104" x="5397500" y="2057400"/>
          <p14:tracePt t="108121" x="5461000" y="2120900"/>
          <p14:tracePt t="108137" x="5505450" y="2178050"/>
          <p14:tracePt t="108154" x="5543550" y="2222500"/>
          <p14:tracePt t="108171" x="5581650" y="2247900"/>
          <p14:tracePt t="108187" x="5607050" y="2260600"/>
          <p14:tracePt t="108204" x="5626100" y="2260600"/>
          <p14:tracePt t="108221" x="5638800" y="2266950"/>
          <p14:tracePt t="108237" x="5651500" y="2273300"/>
          <p14:tracePt t="108254" x="5676900" y="2286000"/>
          <p14:tracePt t="108271" x="5727700" y="2311400"/>
          <p14:tracePt t="108288" x="5778500" y="2336800"/>
          <p14:tracePt t="108304" x="5822950" y="2355850"/>
          <p14:tracePt t="108321" x="5861050" y="2381250"/>
          <p14:tracePt t="108338" x="5949950" y="2432050"/>
          <p14:tracePt t="108355" x="5988050" y="2451100"/>
          <p14:tracePt t="108371" x="6064250" y="2508250"/>
          <p14:tracePt t="108388" x="6134100" y="2552700"/>
          <p14:tracePt t="108404" x="6159500" y="2578100"/>
          <p14:tracePt t="108421" x="6210300" y="2609850"/>
          <p14:tracePt t="108438" x="6223000" y="2628900"/>
          <p14:tracePt t="108455" x="6254750" y="2660650"/>
          <p14:tracePt t="108471" x="6324600" y="2730500"/>
          <p14:tracePt t="108488" x="6400800" y="2794000"/>
          <p14:tracePt t="108505" x="6489700" y="2863850"/>
          <p14:tracePt t="108521" x="6597650" y="2933700"/>
          <p14:tracePt t="108538" x="6604000" y="2940050"/>
          <p14:tracePt t="108555" x="6623050" y="2952750"/>
          <p14:tracePt t="108571" x="6629400" y="2959100"/>
          <p14:tracePt t="108610" x="6635750" y="2965450"/>
          <p14:tracePt t="108626" x="6642100" y="2971800"/>
          <p14:tracePt t="108634" x="6648450" y="2978150"/>
          <p14:tracePt t="108642" x="6673850" y="2984500"/>
          <p14:tracePt t="108655" x="6711950" y="3009900"/>
          <p14:tracePt t="108674" x="6788150" y="3041650"/>
          <p14:tracePt t="108688" x="6826250" y="3060700"/>
          <p14:tracePt t="108705" x="6889750" y="3079750"/>
          <p14:tracePt t="108722" x="6940550" y="3105150"/>
          <p14:tracePt t="108738" x="6959600" y="3111500"/>
          <p14:tracePt t="108850" x="6972300" y="3117850"/>
          <p14:tracePt t="108946" x="0" y="0"/>
        </p14:tracePtLst>
        <p14:tracePtLst>
          <p14:tracePt t="113414" x="5549900" y="5207000"/>
          <p14:tracePt t="113474" x="5549900" y="5200650"/>
          <p14:tracePt t="113482" x="5549900" y="5194300"/>
          <p14:tracePt t="113490" x="5549900" y="5181600"/>
          <p14:tracePt t="113498" x="5549900" y="5162550"/>
          <p14:tracePt t="113514" x="5549900" y="5156200"/>
          <p14:tracePt t="113538" x="5543550" y="5137150"/>
          <p14:tracePt t="113554" x="5518150" y="5086350"/>
          <p14:tracePt t="113570" x="5480050" y="5016500"/>
          <p14:tracePt t="113586" x="5441950" y="4933950"/>
          <p14:tracePt t="113596" x="5422900" y="4876800"/>
          <p14:tracePt t="113613" x="5422900" y="4864100"/>
          <p14:tracePt t="113706" x="5416550" y="4857750"/>
          <p14:tracePt t="113722" x="5378450" y="4857750"/>
          <p14:tracePt t="113730" x="5340350" y="4857750"/>
          <p14:tracePt t="113731" x="5289550" y="4864100"/>
          <p14:tracePt t="113747" x="5213350" y="4870450"/>
          <p14:tracePt t="113763" x="5099050" y="4889500"/>
          <p14:tracePt t="113780" x="4997450" y="4902200"/>
          <p14:tracePt t="113797" x="4921250" y="4921250"/>
          <p14:tracePt t="113814" x="4895850" y="4933950"/>
          <p14:tracePt t="113830" x="4883150" y="4959350"/>
          <p14:tracePt t="113847" x="4876800" y="5022850"/>
          <p14:tracePt t="113863" x="4876800" y="5111750"/>
          <p14:tracePt t="113880" x="4902200" y="5213350"/>
          <p14:tracePt t="113897" x="4933950" y="5283200"/>
          <p14:tracePt t="113913" x="4972050" y="5314950"/>
          <p14:tracePt t="113930" x="5035550" y="5321300"/>
          <p14:tracePt t="113947" x="5124450" y="5321300"/>
          <p14:tracePt t="113964" x="5270500" y="5321300"/>
          <p14:tracePt t="113980" x="5429250" y="5302250"/>
          <p14:tracePt t="113997" x="5638800" y="5257800"/>
          <p14:tracePt t="114014" x="5829300" y="5232400"/>
          <p14:tracePt t="114030" x="6019800" y="5149850"/>
          <p14:tracePt t="114047" x="6165850" y="5060950"/>
          <p14:tracePt t="114064" x="6254750" y="5003800"/>
          <p14:tracePt t="114081" x="6311900" y="4965700"/>
          <p14:tracePt t="114097" x="6388100" y="4902200"/>
          <p14:tracePt t="114114" x="6426200" y="4819650"/>
          <p14:tracePt t="114130" x="6438900" y="4737100"/>
          <p14:tracePt t="114147" x="6438900" y="4686300"/>
          <p14:tracePt t="114164" x="6438900" y="4673600"/>
          <p14:tracePt t="114180" x="6438900" y="4660900"/>
          <p14:tracePt t="114197" x="6407150" y="4629150"/>
          <p14:tracePt t="114214" x="6350000" y="4610100"/>
          <p14:tracePt t="114231" x="6305550" y="4603750"/>
          <p14:tracePt t="114247" x="6178550" y="4603750"/>
          <p14:tracePt t="114264" x="6051550" y="4635500"/>
          <p14:tracePt t="114281" x="5924550" y="4673600"/>
          <p14:tracePt t="114297" x="5854700" y="4692650"/>
          <p14:tracePt t="114586" x="5848350" y="4705350"/>
          <p14:tracePt t="114594" x="5848350" y="4724400"/>
          <p14:tracePt t="114607" x="5829300" y="4743450"/>
          <p14:tracePt t="114615" x="5803900" y="4768850"/>
          <p14:tracePt t="114615" x="5765800" y="4800600"/>
          <p14:tracePt t="114631" x="5759450" y="4806950"/>
          <p14:tracePt t="114762" x="5772150" y="4806950"/>
          <p14:tracePt t="114778" x="5784850" y="4800600"/>
          <p14:tracePt t="114786" x="5803900" y="4794250"/>
          <p14:tracePt t="114798" x="5829300" y="4787900"/>
          <p14:tracePt t="114799" x="5861050" y="4781550"/>
          <p14:tracePt t="114815" x="5905500" y="4762500"/>
          <p14:tracePt t="114832" x="5937250" y="4756150"/>
          <p14:tracePt t="114954" x="5924550" y="4756150"/>
          <p14:tracePt t="114962" x="5899150" y="4756150"/>
          <p14:tracePt t="114965" x="5842000" y="4756150"/>
          <p14:tracePt t="114982" x="5765800" y="4756150"/>
          <p14:tracePt t="114982" x="5575300" y="4819650"/>
          <p14:tracePt t="114999" x="5391150" y="4908550"/>
          <p14:tracePt t="115015" x="5314950" y="4984750"/>
          <p14:tracePt t="115032" x="5219700" y="5156200"/>
          <p14:tracePt t="115049" x="5156200" y="5289550"/>
          <p14:tracePt t="115066" x="5124450" y="5378450"/>
          <p14:tracePt t="115082" x="5118100" y="5410200"/>
          <p14:tracePt t="115099" x="5111750" y="5454650"/>
          <p14:tracePt t="115116" x="5111750" y="5467350"/>
          <p14:tracePt t="115132" x="5111750" y="5518150"/>
          <p14:tracePt t="115149" x="5118100" y="5562600"/>
          <p14:tracePt t="115166" x="5130800" y="5594350"/>
          <p14:tracePt t="115182" x="5143500" y="5632450"/>
          <p14:tracePt t="115199" x="5156200" y="5676900"/>
          <p14:tracePt t="115216" x="5175250" y="5702300"/>
          <p14:tracePt t="115232" x="5232400" y="5778500"/>
          <p14:tracePt t="115249" x="5264150" y="5810250"/>
          <p14:tracePt t="115266" x="5314950" y="5842000"/>
          <p14:tracePt t="115282" x="5422900" y="5854700"/>
          <p14:tracePt t="115299" x="5638800" y="5854700"/>
          <p14:tracePt t="115316" x="5861050" y="5810250"/>
          <p14:tracePt t="115348" x="6026150" y="5727700"/>
          <p14:tracePt t="115349" x="6178550" y="5651500"/>
          <p14:tracePt t="115365" x="6318250" y="5568950"/>
          <p14:tracePt t="115382" x="6375400" y="5537200"/>
          <p14:tracePt t="115399" x="6407150" y="5518150"/>
          <p14:tracePt t="115434" x="6413500" y="5505450"/>
          <p14:tracePt t="115434" x="6413500" y="5499100"/>
          <p14:tracePt t="115449" x="6419850" y="5461000"/>
          <p14:tracePt t="115466" x="6419850" y="5435600"/>
          <p14:tracePt t="115483" x="6432550" y="5384800"/>
          <p14:tracePt t="115499" x="6445250" y="5327650"/>
          <p14:tracePt t="115516" x="6445250" y="5270500"/>
          <p14:tracePt t="115533" x="6445250" y="5232400"/>
          <p14:tracePt t="115550" x="6445250" y="5213350"/>
          <p14:tracePt t="115566" x="6445250" y="5181600"/>
          <p14:tracePt t="115583" x="6426200" y="5143500"/>
          <p14:tracePt t="115600" x="6400800" y="5118100"/>
          <p14:tracePt t="115616" x="6356350" y="5099050"/>
          <p14:tracePt t="115633" x="6273800" y="5086350"/>
          <p14:tracePt t="115650" x="6216650" y="5086350"/>
          <p14:tracePt t="115667" x="6076950" y="5092700"/>
          <p14:tracePt t="115683" x="5969000" y="5099050"/>
          <p14:tracePt t="115700" x="5734050" y="5124450"/>
          <p14:tracePt t="115716" x="5562600" y="5156200"/>
          <p14:tracePt t="115733" x="5435600" y="5187950"/>
          <p14:tracePt t="115750" x="5327650" y="5245100"/>
          <p14:tracePt t="115767" x="5283200" y="5270500"/>
          <p14:tracePt t="115784" x="5245100" y="5308600"/>
          <p14:tracePt t="115800" x="5245100" y="5334000"/>
          <p14:tracePt t="115817" x="5238750" y="5372100"/>
          <p14:tracePt t="115833" x="5238750" y="5473700"/>
          <p14:tracePt t="115850" x="5251450" y="5556250"/>
          <p14:tracePt t="115867" x="5276850" y="5607050"/>
          <p14:tracePt t="115883" x="5295900" y="5626100"/>
          <p14:tracePt t="115900" x="5334000" y="5651500"/>
          <p14:tracePt t="115917" x="5353050" y="5657850"/>
          <p14:tracePt t="115933" x="5365750" y="5664200"/>
          <p14:tracePt t="115951" x="5391150" y="5689600"/>
          <p14:tracePt t="115968" x="5391150" y="5695950"/>
          <p14:tracePt t="116130" x="5410200" y="5708650"/>
          <p14:tracePt t="116138" x="5435600" y="5759450"/>
          <p14:tracePt t="116146" x="5473700" y="5829300"/>
          <p14:tracePt t="116154" x="5518150" y="5899150"/>
          <p14:tracePt t="116162" x="5619750" y="6191250"/>
          <p14:tracePt t="116170" x="5753100" y="6445250"/>
          <p14:tracePt t="116186" x="5797550" y="6534150"/>
          <p14:tracePt t="116202" x="5803900" y="6546850"/>
          <p14:tracePt t="117250" x="5810250" y="6546850"/>
          <p14:tracePt t="117258" x="5816600" y="6534150"/>
          <p14:tracePt t="117266" x="5822950" y="6534150"/>
          <p14:tracePt t="117274" x="5842000" y="6508750"/>
          <p14:tracePt t="117290" x="5854700" y="6489700"/>
          <p14:tracePt t="117302" x="5861050" y="6483350"/>
          <p14:tracePt t="117319" x="5867400" y="6477000"/>
          <p14:tracePt t="117370" x="5873750" y="6470650"/>
          <p14:tracePt t="117458" x="5880100" y="6470650"/>
          <p14:tracePt t="117466" x="5892800" y="6464300"/>
          <p14:tracePt t="117490" x="5899150" y="6457950"/>
          <p14:tracePt t="117498" x="5905500" y="6451600"/>
          <p14:tracePt t="117514" x="5911850" y="6445250"/>
          <p14:tracePt t="117522" x="5918200" y="6438900"/>
          <p14:tracePt t="117530" x="5930900" y="6432550"/>
          <p14:tracePt t="117538" x="5956300" y="6407150"/>
          <p14:tracePt t="117554" x="6013450" y="6311900"/>
          <p14:tracePt t="117554" x="6038850" y="6254750"/>
          <p14:tracePt t="117570" x="6076950" y="6140450"/>
          <p14:tracePt t="117586" x="6121400" y="6013450"/>
          <p14:tracePt t="117603" x="6178550" y="5905500"/>
          <p14:tracePt t="117620" x="6229350" y="5753100"/>
          <p14:tracePt t="117636" x="6280150" y="5581650"/>
          <p14:tracePt t="117653" x="6324600" y="5416550"/>
          <p14:tracePt t="117670" x="6343650" y="5359400"/>
          <p14:tracePt t="117686" x="6362700" y="5295900"/>
          <p14:tracePt t="117703" x="6375400" y="5264150"/>
          <p14:tracePt t="117720" x="6388100" y="5232400"/>
          <p14:tracePt t="117736" x="6407150" y="5168900"/>
          <p14:tracePt t="117753" x="6457950" y="4997450"/>
          <p14:tracePt t="117770" x="6464300" y="4953000"/>
          <p14:tracePt t="117786" x="6483350" y="4921250"/>
          <p14:tracePt t="117803" x="6489700" y="4895850"/>
          <p14:tracePt t="117820" x="6521450" y="4851400"/>
          <p14:tracePt t="117837" x="6565900" y="4775200"/>
          <p14:tracePt t="117853" x="6623050" y="4679950"/>
          <p14:tracePt t="117870" x="6667500" y="4591050"/>
          <p14:tracePt t="117887" x="6724650" y="4495800"/>
          <p14:tracePt t="117903" x="6775450" y="4387850"/>
          <p14:tracePt t="117920" x="6864350" y="4229100"/>
          <p14:tracePt t="117937" x="6953250" y="4051300"/>
          <p14:tracePt t="117953" x="7105650" y="3676650"/>
          <p14:tracePt t="117970" x="7213600" y="3454400"/>
          <p14:tracePt t="117987" x="7264400" y="3276600"/>
          <p14:tracePt t="118004" x="7289800" y="3175000"/>
          <p14:tracePt t="118020" x="7308850" y="3092450"/>
          <p14:tracePt t="118037" x="7315200" y="3041650"/>
          <p14:tracePt t="118054" x="7321550" y="2971800"/>
          <p14:tracePt t="118071" x="7321550" y="2908300"/>
          <p14:tracePt t="118087" x="7340600" y="2832100"/>
          <p14:tracePt t="118104" x="7346950" y="2755900"/>
          <p14:tracePt t="118120" x="7353300" y="2686050"/>
          <p14:tracePt t="118137" x="7353300" y="2622550"/>
          <p14:tracePt t="118154" x="7359650" y="2603500"/>
          <p14:tracePt t="118171" x="7366000" y="2571750"/>
          <p14:tracePt t="118187" x="7366000" y="2552700"/>
          <p14:tracePt t="118204" x="7372350" y="2540000"/>
          <p14:tracePt t="118221" x="7372350" y="2527300"/>
          <p14:tracePt t="118237" x="7378700" y="2514600"/>
          <p14:tracePt t="118254" x="7378700" y="2508250"/>
          <p14:tracePt t="118271" x="7378700" y="2501900"/>
          <p14:tracePt t="118287" x="7378700" y="2495550"/>
          <p14:tracePt t="118354" x="7378700" y="2489200"/>
          <p14:tracePt t="118386" x="7378700" y="2482850"/>
          <p14:tracePt t="118394" x="7378700" y="2476500"/>
          <p14:tracePt t="118402" x="7378700" y="2470150"/>
          <p14:tracePt t="118421" x="7378700" y="2444750"/>
          <p14:tracePt t="118426" x="7385050" y="2432050"/>
          <p14:tracePt t="118442" x="7385050" y="2413000"/>
          <p14:tracePt t="118455" x="7385050" y="2387600"/>
          <p14:tracePt t="118490" x="7385050" y="2381250"/>
          <p14:tracePt t="118586" x="7372350" y="2374900"/>
          <p14:tracePt t="118594" x="7327900" y="2368550"/>
          <p14:tracePt t="118602" x="7277100" y="2362200"/>
          <p14:tracePt t="118610" x="7213600" y="2362200"/>
          <p14:tracePt t="118621" x="7181850" y="2362200"/>
          <p14:tracePt t="118638" x="7175500" y="2355850"/>
          <p14:tracePt t="118655" x="7156450" y="2349500"/>
          <p14:tracePt t="118671" x="7137400" y="2336800"/>
          <p14:tracePt t="118688" x="7131050" y="2330450"/>
          <p14:tracePt t="118705" x="7124700" y="2330450"/>
          <p14:tracePt t="118778" x="7118350" y="2330450"/>
          <p14:tracePt t="118786" x="7105650" y="2330450"/>
          <p14:tracePt t="118794" x="7099300" y="2330450"/>
          <p14:tracePt t="118802" x="7092950" y="2330450"/>
          <p14:tracePt t="118810" x="7073900" y="2330450"/>
          <p14:tracePt t="118930" x="7067550" y="2330450"/>
          <p14:tracePt t="118938" x="7010400" y="2311400"/>
          <p14:tracePt t="118947" x="6959600" y="2298700"/>
          <p14:tracePt t="118961" x="6845300" y="2266950"/>
          <p14:tracePt t="118977" x="6731000" y="2235200"/>
          <p14:tracePt t="118991" x="6648450" y="2203450"/>
          <p14:tracePt t="119005" x="6584950" y="2171700"/>
          <p14:tracePt t="119022" x="6534150" y="2146300"/>
          <p14:tracePt t="119038" x="6496050" y="2127250"/>
          <p14:tracePt t="119055" x="6457950" y="2101850"/>
          <p14:tracePt t="119072" x="6419850" y="2070100"/>
          <p14:tracePt t="119089" x="6337300" y="2044700"/>
          <p14:tracePt t="119105" x="6216650" y="2000250"/>
          <p14:tracePt t="119122" x="6134100" y="1974850"/>
          <p14:tracePt t="119139" x="6121400" y="1968500"/>
          <p14:tracePt t="119155" x="6115050" y="1968500"/>
          <p14:tracePt t="119209" x="6108700" y="1962150"/>
          <p14:tracePt t="119225" x="6089650" y="1962150"/>
          <p14:tracePt t="119234" x="6070600" y="1962150"/>
          <p14:tracePt t="119241" x="6032500" y="1962150"/>
          <p14:tracePt t="119258" x="6000750" y="1962150"/>
          <p14:tracePt t="119272" x="5962650" y="1962150"/>
          <p14:tracePt t="119289" x="5943600" y="1962150"/>
          <p14:tracePt t="119306" x="5924550" y="1962150"/>
          <p14:tracePt t="119322" x="5892800" y="1962150"/>
          <p14:tracePt t="119339" x="5816600" y="1974850"/>
          <p14:tracePt t="119356" x="5721350" y="2012950"/>
          <p14:tracePt t="119372" x="5613400" y="2044700"/>
          <p14:tracePt t="119389" x="5511800" y="2089150"/>
          <p14:tracePt t="119406" x="5397500" y="2108200"/>
          <p14:tracePt t="119422" x="5340350" y="2114550"/>
          <p14:tracePt t="119439" x="5302250" y="2114550"/>
          <p14:tracePt t="119579" x="5283200" y="2108200"/>
          <p14:tracePt t="119586" x="5257800" y="2095500"/>
          <p14:tracePt t="119594" x="5238750" y="2076450"/>
          <p14:tracePt t="119602" x="5219700" y="2057400"/>
          <p14:tracePt t="119611" x="5187950" y="2025650"/>
          <p14:tracePt t="119624" x="5143500" y="1993900"/>
          <p14:tracePt t="119640" x="5111750" y="1955800"/>
          <p14:tracePt t="119657" x="5092700" y="1911350"/>
          <p14:tracePt t="119674" x="5073650" y="1860550"/>
          <p14:tracePt t="119691" x="5054600" y="1822450"/>
          <p14:tracePt t="119707" x="5048250" y="1803400"/>
          <p14:tracePt t="119724" x="5029200" y="1765300"/>
          <p14:tracePt t="119741" x="5003800" y="1727200"/>
          <p14:tracePt t="119757" x="4997450" y="1727200"/>
          <p14:tracePt t="119874" x="4997450" y="1752600"/>
          <p14:tracePt t="119882" x="5022850" y="1835150"/>
          <p14:tracePt t="119887" x="5060950" y="1905000"/>
          <p14:tracePt t="119891" x="5118100" y="1987550"/>
          <p14:tracePt t="119908" x="5143500" y="2025650"/>
          <p14:tracePt t="119924" x="5156200" y="2038350"/>
          <p14:tracePt t="120042" x="5156200" y="2019300"/>
          <p14:tracePt t="120050" x="5156200" y="1987550"/>
          <p14:tracePt t="120058" x="5137150" y="1917700"/>
          <p14:tracePt t="120074" x="5124450" y="1879600"/>
          <p14:tracePt t="120075" x="5092700" y="1797050"/>
          <p14:tracePt t="120091" x="5054600" y="1714500"/>
          <p14:tracePt t="120108" x="4997450" y="1612900"/>
          <p14:tracePt t="120125" x="4972050" y="1568450"/>
          <p14:tracePt t="120141" x="4959350" y="1555750"/>
          <p14:tracePt t="120250" x="4959350" y="1593850"/>
          <p14:tracePt t="120258" x="5010150" y="1727200"/>
          <p14:tracePt t="120275" x="5086350" y="1930400"/>
          <p14:tracePt t="120290" x="5118100" y="2019300"/>
          <p14:tracePt t="120298" x="5162550" y="2178050"/>
          <p14:tracePt t="120308" x="5194300" y="2298700"/>
          <p14:tracePt t="120329" x="5200650" y="2343150"/>
          <p14:tracePt t="120342" x="5200650" y="2349500"/>
          <p14:tracePt t="120562" x="5200650" y="2355850"/>
          <p14:tracePt t="120570" x="5181600" y="2368550"/>
          <p14:tracePt t="120584" x="5149850" y="2381250"/>
          <p14:tracePt t="120586" x="5111750" y="2393950"/>
          <p14:tracePt t="120594" x="4997450" y="2451100"/>
          <p14:tracePt t="120609" x="4864100" y="2552700"/>
          <p14:tracePt t="120626" x="4724400" y="2647950"/>
          <p14:tracePt t="120642" x="4578350" y="2762250"/>
          <p14:tracePt t="120659" x="4521200" y="2813050"/>
          <p14:tracePt t="120676" x="4476750" y="2844800"/>
          <p14:tracePt t="120693" x="4451350" y="2876550"/>
          <p14:tracePt t="120709" x="4400550" y="2933700"/>
          <p14:tracePt t="120726" x="4337050" y="3022600"/>
          <p14:tracePt t="120742" x="4254500" y="3117850"/>
          <p14:tracePt t="120759" x="4171950" y="3187700"/>
          <p14:tracePt t="120776" x="4140200" y="3200400"/>
          <p14:tracePt t="120938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decay equations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066800"/>
            <a:ext cx="77724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smtClean="0"/>
              <a:t>Probability of disintegration for a given radioactive atom in a specific time interval is independent past history and present circumstances</a:t>
            </a:r>
          </a:p>
          <a:p>
            <a:pPr lvl="1"/>
            <a:r>
              <a:rPr lang="en-US" sz="2600" dirty="0" smtClean="0"/>
              <a:t>Probability of disintegration depends only on length of time interval</a:t>
            </a:r>
          </a:p>
          <a:p>
            <a:r>
              <a:rPr lang="en-US" sz="2600" dirty="0" smtClean="0"/>
              <a:t>Probability of decay: p=</a:t>
            </a:r>
            <a:r>
              <a:rPr lang="en-US" sz="2600" dirty="0" smtClean="0">
                <a:latin typeface="Symbol" pitchFamily="18" charset="2"/>
              </a:rPr>
              <a:t>D</a:t>
            </a:r>
            <a:r>
              <a:rPr lang="en-US" sz="2600" dirty="0" smtClean="0"/>
              <a:t>t</a:t>
            </a:r>
          </a:p>
          <a:p>
            <a:r>
              <a:rPr lang="en-US" sz="2600" dirty="0" smtClean="0"/>
              <a:t>Probability of not decaying: 1-p=1- </a:t>
            </a:r>
            <a:r>
              <a:rPr lang="en-US" sz="2600" dirty="0" smtClean="0">
                <a:latin typeface="Symbol" pitchFamily="18" charset="2"/>
              </a:rPr>
              <a:t></a:t>
            </a:r>
            <a:r>
              <a:rPr lang="en-US" sz="2600" dirty="0" err="1" smtClean="0">
                <a:latin typeface="Symbol" pitchFamily="18" charset="2"/>
              </a:rPr>
              <a:t>D</a:t>
            </a:r>
            <a:r>
              <a:rPr lang="en-US" sz="2600" dirty="0" err="1" smtClean="0"/>
              <a:t>t</a:t>
            </a:r>
            <a:endParaRPr lang="en-US" sz="2600" dirty="0" smtClean="0"/>
          </a:p>
          <a:p>
            <a:pPr lvl="1">
              <a:spcBef>
                <a:spcPct val="50000"/>
              </a:spcBef>
            </a:pPr>
            <a:r>
              <a:rPr lang="en-US" sz="2600" dirty="0" smtClean="0">
                <a:latin typeface="Times New Roman" pitchFamily="18" charset="0"/>
              </a:rPr>
              <a:t>(1-</a:t>
            </a:r>
            <a:r>
              <a:rPr lang="en-US" sz="2600" dirty="0" smtClean="0">
                <a:latin typeface="Times New Roman" pitchFamily="18" charset="0"/>
                <a:sym typeface="Symbol" pitchFamily="18" charset="2"/>
              </a:rPr>
              <a:t> </a:t>
            </a:r>
            <a:r>
              <a:rPr lang="en-US" sz="2600" dirty="0" err="1" smtClean="0">
                <a:latin typeface="Symbol" pitchFamily="18" charset="2"/>
                <a:sym typeface="Math1" pitchFamily="2" charset="2"/>
              </a:rPr>
              <a:t>D</a:t>
            </a:r>
            <a:r>
              <a:rPr lang="en-US" sz="2600" dirty="0" err="1" smtClean="0">
                <a:latin typeface="Times New Roman" pitchFamily="18" charset="0"/>
                <a:sym typeface="Math1" pitchFamily="2" charset="2"/>
              </a:rPr>
              <a:t>t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)</a:t>
            </a:r>
            <a:r>
              <a:rPr lang="en-US" sz="2600" baseline="30000" dirty="0" smtClean="0">
                <a:latin typeface="Times New Roman" pitchFamily="18" charset="0"/>
                <a:sym typeface="Math1" pitchFamily="2" charset="2"/>
              </a:rPr>
              <a:t>n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=probability that atom will survive n intervals of </a:t>
            </a:r>
            <a:r>
              <a:rPr lang="en-US" sz="2600" dirty="0" err="1" smtClean="0">
                <a:latin typeface="Symbol" pitchFamily="18" charset="2"/>
                <a:sym typeface="Math1" pitchFamily="2" charset="2"/>
              </a:rPr>
              <a:t>D</a:t>
            </a:r>
            <a:r>
              <a:rPr lang="en-US" sz="2600" dirty="0" err="1" smtClean="0">
                <a:latin typeface="Times New Roman" pitchFamily="18" charset="0"/>
                <a:sym typeface="Math1" pitchFamily="2" charset="2"/>
              </a:rPr>
              <a:t>t</a:t>
            </a:r>
            <a:endParaRPr lang="en-US" sz="2600" dirty="0" smtClean="0">
              <a:latin typeface="Times New Roman" pitchFamily="18" charset="0"/>
              <a:sym typeface="Math1" pitchFamily="2" charset="2"/>
            </a:endParaRPr>
          </a:p>
          <a:p>
            <a:pPr lvl="1">
              <a:spcBef>
                <a:spcPct val="50000"/>
              </a:spcBef>
            </a:pPr>
            <a:r>
              <a:rPr lang="en-US" sz="2600" dirty="0" err="1" smtClean="0">
                <a:latin typeface="Times New Roman" pitchFamily="18" charset="0"/>
                <a:sym typeface="Math1" pitchFamily="2" charset="2"/>
              </a:rPr>
              <a:t>n</a:t>
            </a:r>
            <a:r>
              <a:rPr lang="en-US" sz="2600" dirty="0" err="1" smtClean="0">
                <a:latin typeface="Symbol" pitchFamily="18" charset="2"/>
                <a:sym typeface="Math1" pitchFamily="2" charset="2"/>
              </a:rPr>
              <a:t>D</a:t>
            </a:r>
            <a:r>
              <a:rPr lang="en-US" sz="2600" dirty="0" err="1" smtClean="0">
                <a:latin typeface="Times New Roman" pitchFamily="18" charset="0"/>
                <a:sym typeface="Math1" pitchFamily="2" charset="2"/>
              </a:rPr>
              <a:t>t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=t, therefore </a:t>
            </a:r>
            <a:r>
              <a:rPr lang="en-US" sz="2600" dirty="0" smtClean="0">
                <a:latin typeface="Times New Roman" pitchFamily="18" charset="0"/>
              </a:rPr>
              <a:t>(1- </a:t>
            </a:r>
            <a:r>
              <a:rPr lang="en-US" sz="2600" dirty="0" smtClean="0">
                <a:latin typeface="Times New Roman" pitchFamily="18" charset="0"/>
                <a:sym typeface="Symbol" pitchFamily="18" charset="2"/>
              </a:rPr>
              <a:t> </a:t>
            </a:r>
            <a:r>
              <a:rPr lang="en-US" sz="2600" dirty="0" err="1" smtClean="0">
                <a:latin typeface="Symbol" pitchFamily="18" charset="2"/>
                <a:sym typeface="Math1" pitchFamily="2" charset="2"/>
              </a:rPr>
              <a:t>D</a:t>
            </a:r>
            <a:r>
              <a:rPr lang="en-US" sz="2600" dirty="0" err="1" smtClean="0">
                <a:latin typeface="Times New Roman" pitchFamily="18" charset="0"/>
                <a:sym typeface="Math1" pitchFamily="2" charset="2"/>
              </a:rPr>
              <a:t>t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)</a:t>
            </a:r>
            <a:r>
              <a:rPr lang="en-US" sz="2600" baseline="30000" dirty="0" smtClean="0">
                <a:latin typeface="Times New Roman" pitchFamily="18" charset="0"/>
                <a:sym typeface="Math1" pitchFamily="2" charset="2"/>
              </a:rPr>
              <a:t>n 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=</a:t>
            </a:r>
            <a:r>
              <a:rPr lang="en-US" sz="2600" dirty="0" smtClean="0">
                <a:latin typeface="Times New Roman" pitchFamily="18" charset="0"/>
              </a:rPr>
              <a:t>(1- </a:t>
            </a:r>
            <a:r>
              <a:rPr lang="en-US" sz="2600" dirty="0" smtClean="0">
                <a:latin typeface="Times New Roman" pitchFamily="18" charset="0"/>
                <a:sym typeface="Symbol" pitchFamily="18" charset="2"/>
              </a:rPr>
              <a:t> 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t/n)</a:t>
            </a:r>
            <a:r>
              <a:rPr lang="en-US" sz="2600" baseline="30000" dirty="0" smtClean="0">
                <a:latin typeface="Times New Roman" pitchFamily="18" charset="0"/>
                <a:sym typeface="Math1" pitchFamily="2" charset="2"/>
              </a:rPr>
              <a:t>n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lim</a:t>
            </a:r>
            <a:r>
              <a:rPr lang="en-US" sz="2600" baseline="-25000" dirty="0" smtClean="0">
                <a:latin typeface="Times New Roman" pitchFamily="18" charset="0"/>
                <a:sym typeface="Math1" pitchFamily="2" charset="2"/>
              </a:rPr>
              <a:t>n</a:t>
            </a:r>
            <a:r>
              <a:rPr lang="en-US" sz="2600" baseline="-25000" dirty="0" smtClean="0">
                <a:latin typeface="Times New Roman" pitchFamily="18" charset="0"/>
                <a:sym typeface="Symbol" pitchFamily="18" charset="2"/>
              </a:rPr>
              <a:t></a:t>
            </a:r>
            <a:r>
              <a:rPr lang="en-US" sz="2600" baseline="-25000" dirty="0" smtClean="0">
                <a:latin typeface="Times New Roman" pitchFamily="18" charset="0"/>
                <a:cs typeface="Times New Roman" pitchFamily="18" charset="0"/>
                <a:sym typeface="Math1Mono" pitchFamily="2" charset="2"/>
              </a:rPr>
              <a:t>∞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(1+x/n)</a:t>
            </a:r>
            <a:r>
              <a:rPr lang="en-US" sz="2600" baseline="30000" dirty="0" smtClean="0">
                <a:latin typeface="Times New Roman" pitchFamily="18" charset="0"/>
                <a:sym typeface="Math1" pitchFamily="2" charset="2"/>
              </a:rPr>
              <a:t>n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=e</a:t>
            </a:r>
            <a:r>
              <a:rPr lang="en-US" sz="2600" baseline="30000" dirty="0" smtClean="0">
                <a:latin typeface="Times New Roman" pitchFamily="18" charset="0"/>
                <a:sym typeface="Math1" pitchFamily="2" charset="2"/>
              </a:rPr>
              <a:t>x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, (</a:t>
            </a:r>
            <a:r>
              <a:rPr lang="en-US" sz="2600" dirty="0" smtClean="0">
                <a:latin typeface="Times New Roman" pitchFamily="18" charset="0"/>
              </a:rPr>
              <a:t>1-</a:t>
            </a:r>
            <a:r>
              <a:rPr lang="en-US" sz="2600" dirty="0" smtClean="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t/n)</a:t>
            </a:r>
            <a:r>
              <a:rPr lang="en-US" sz="2600" baseline="30000" dirty="0" smtClean="0">
                <a:latin typeface="Times New Roman" pitchFamily="18" charset="0"/>
                <a:sym typeface="Math1" pitchFamily="2" charset="2"/>
              </a:rPr>
              <a:t>n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=e</a:t>
            </a:r>
            <a:r>
              <a:rPr lang="en-US" sz="2600" baseline="30000" dirty="0" smtClean="0">
                <a:latin typeface="Times New Roman" pitchFamily="18" charset="0"/>
                <a:sym typeface="Math1" pitchFamily="2" charset="2"/>
              </a:rPr>
              <a:t>-</a:t>
            </a:r>
            <a:r>
              <a:rPr lang="en-US" sz="2600" baseline="30000" dirty="0" smtClean="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sz="2600" baseline="30000" dirty="0" smtClean="0">
                <a:latin typeface="Times New Roman" pitchFamily="18" charset="0"/>
                <a:sym typeface="Math1" pitchFamily="2" charset="2"/>
              </a:rPr>
              <a:t>t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 is limiting value</a:t>
            </a:r>
          </a:p>
          <a:p>
            <a:pPr>
              <a:spcBef>
                <a:spcPct val="50000"/>
              </a:spcBef>
            </a:pP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Considering N</a:t>
            </a:r>
            <a:r>
              <a:rPr lang="en-US" sz="2600" baseline="-25000" dirty="0" smtClean="0">
                <a:latin typeface="Times New Roman" pitchFamily="18" charset="0"/>
                <a:sym typeface="Math1" pitchFamily="2" charset="2"/>
              </a:rPr>
              <a:t>o 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initial atoms</a:t>
            </a:r>
          </a:p>
          <a:p>
            <a:pPr lvl="1">
              <a:spcBef>
                <a:spcPct val="50000"/>
              </a:spcBef>
            </a:pP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fraction remaining unchanged after time t is </a:t>
            </a:r>
          </a:p>
          <a:p>
            <a:pPr lvl="2">
              <a:spcBef>
                <a:spcPct val="50000"/>
              </a:spcBef>
            </a:pP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N/N</a:t>
            </a:r>
            <a:r>
              <a:rPr lang="en-US" sz="2600" baseline="-25000" dirty="0" smtClean="0">
                <a:latin typeface="Times New Roman" pitchFamily="18" charset="0"/>
                <a:sym typeface="Math1" pitchFamily="2" charset="2"/>
              </a:rPr>
              <a:t>o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= e</a:t>
            </a:r>
            <a:r>
              <a:rPr lang="en-US" sz="2600" baseline="30000" dirty="0" smtClean="0">
                <a:latin typeface="Times New Roman" pitchFamily="18" charset="0"/>
                <a:sym typeface="Math1" pitchFamily="2" charset="2"/>
              </a:rPr>
              <a:t>-</a:t>
            </a:r>
            <a:r>
              <a:rPr lang="en-US" sz="2600" baseline="30000" dirty="0" smtClean="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sz="2600" baseline="30000" dirty="0" smtClean="0">
                <a:latin typeface="Times New Roman" pitchFamily="18" charset="0"/>
                <a:sym typeface="Math1" pitchFamily="2" charset="2"/>
              </a:rPr>
              <a:t>t</a:t>
            </a: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  </a:t>
            </a:r>
          </a:p>
          <a:p>
            <a:pPr lvl="3">
              <a:spcBef>
                <a:spcPct val="50000"/>
              </a:spcBef>
            </a:pPr>
            <a:r>
              <a:rPr lang="en-US" sz="2600" dirty="0" smtClean="0">
                <a:latin typeface="Times New Roman" pitchFamily="18" charset="0"/>
                <a:sym typeface="Math1" pitchFamily="2" charset="2"/>
              </a:rPr>
              <a:t>N is number of atoms remaining at time 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81400" y="6096000"/>
            <a:ext cx="1905000" cy="6080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</a:rPr>
              <a:t>N=N</a:t>
            </a:r>
            <a:r>
              <a:rPr lang="en-US" sz="3200" b="1" baseline="-25000" dirty="0">
                <a:latin typeface="Times New Roman" pitchFamily="18" charset="0"/>
              </a:rPr>
              <a:t>o</a:t>
            </a:r>
            <a:r>
              <a:rPr lang="en-US" sz="3200" b="1" dirty="0">
                <a:latin typeface="Times New Roman" pitchFamily="18" charset="0"/>
                <a:sym typeface="Math1" pitchFamily="2" charset="2"/>
              </a:rPr>
              <a:t>e</a:t>
            </a:r>
            <a:r>
              <a:rPr lang="en-US" sz="3200" b="1" baseline="30000" dirty="0">
                <a:latin typeface="Times New Roman" pitchFamily="18" charset="0"/>
                <a:sym typeface="Math1" pitchFamily="2" charset="2"/>
              </a:rPr>
              <a:t>-</a:t>
            </a:r>
            <a:r>
              <a:rPr lang="en-US" sz="3200" b="1" baseline="30000" dirty="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sz="3200" b="1" baseline="30000" dirty="0">
                <a:latin typeface="Times New Roman" pitchFamily="18" charset="0"/>
                <a:sym typeface="Math1" pitchFamily="2" charset="2"/>
              </a:rPr>
              <a:t>t</a:t>
            </a:r>
            <a:r>
              <a:rPr lang="en-US" dirty="0">
                <a:latin typeface="Times New Roman" pitchFamily="18" charset="0"/>
              </a:rPr>
              <a:t> </a:t>
            </a:r>
          </a:p>
        </p:txBody>
      </p:sp>
      <p:sp>
        <p:nvSpPr>
          <p:cNvPr id="2" name="Curved Down Arrow 1"/>
          <p:cNvSpPr/>
          <p:nvPr/>
        </p:nvSpPr>
        <p:spPr bwMode="auto">
          <a:xfrm>
            <a:off x="2133600" y="3657600"/>
            <a:ext cx="1447800" cy="304800"/>
          </a:xfrm>
          <a:prstGeom prst="curved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Curved Down Arrow 6"/>
          <p:cNvSpPr/>
          <p:nvPr/>
        </p:nvSpPr>
        <p:spPr bwMode="auto">
          <a:xfrm>
            <a:off x="2857500" y="3657600"/>
            <a:ext cx="1562100" cy="304800"/>
          </a:xfrm>
          <a:prstGeom prst="curved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200400" y="3962400"/>
            <a:ext cx="381000" cy="2286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352800" y="6096001"/>
            <a:ext cx="2057400" cy="60801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84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27"/>
    </mc:Choice>
    <mc:Fallback xmlns="">
      <p:transition spd="slow" advTm="98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3" grpId="0" animBg="1"/>
      <p:bldP spid="3" grpId="1" animBg="1"/>
      <p:bldP spid="8" grpId="0" animBg="1"/>
      <p:bldP spid="8" grpId="1" animBg="1"/>
    </p:bldLst>
  </p:timing>
  <p:extLst mod="1">
    <p:ext uri="{3A86A75C-4F4B-4683-9AE1-C65F6400EC91}">
      <p14:laserTraceLst xmlns:p14="http://schemas.microsoft.com/office/powerpoint/2010/main">
        <p14:tracePtLst>
          <p14:tracePt t="12111" x="6337300" y="1993900"/>
          <p14:tracePt t="12395" x="6326188" y="1993900"/>
          <p14:tracePt t="12403" x="6303963" y="1993900"/>
          <p14:tracePt t="12410" x="6229350" y="1965325"/>
          <p14:tracePt t="12422" x="6154738" y="1943100"/>
          <p14:tracePt t="12439" x="6092825" y="1925638"/>
          <p14:tracePt t="12456" x="6046788" y="1920875"/>
          <p14:tracePt t="12472" x="6018213" y="1920875"/>
          <p14:tracePt t="12489" x="5983288" y="1920875"/>
          <p14:tracePt t="12506" x="5943600" y="1920875"/>
          <p14:tracePt t="12523" x="5915025" y="1920875"/>
          <p14:tracePt t="12539" x="5886450" y="1925638"/>
          <p14:tracePt t="12556" x="5875338" y="1925638"/>
          <p14:tracePt t="12572" x="5868988" y="1931988"/>
          <p14:tracePt t="12589" x="5864225" y="1936750"/>
          <p14:tracePt t="12606" x="5864225" y="1943100"/>
          <p14:tracePt t="12622" x="5868988" y="1960563"/>
          <p14:tracePt t="12639" x="5886450" y="1971675"/>
          <p14:tracePt t="12656" x="5903913" y="1982788"/>
          <p14:tracePt t="12672" x="5926138" y="1993900"/>
          <p14:tracePt t="12689" x="5943600" y="2022475"/>
          <p14:tracePt t="12706" x="5983288" y="2079625"/>
          <p14:tracePt t="12723" x="6018213" y="2125663"/>
          <p14:tracePt t="12740" x="6051550" y="2178050"/>
          <p14:tracePt t="12756" x="6097588" y="2228850"/>
          <p14:tracePt t="12773" x="6149975" y="2274888"/>
          <p14:tracePt t="12789" x="6229350" y="2325688"/>
          <p14:tracePt t="12806" x="6315075" y="2360613"/>
          <p14:tracePt t="12822" x="6429375" y="2400300"/>
          <p14:tracePt t="12840" x="6565900" y="2428875"/>
          <p14:tracePt t="12856" x="6737350" y="2451100"/>
          <p14:tracePt t="12873" x="6904038" y="2468563"/>
          <p14:tracePt t="12889" x="7075488" y="2486025"/>
          <p14:tracePt t="12906" x="7332663" y="2492375"/>
          <p14:tracePt t="12923" x="7486650" y="2492375"/>
          <p14:tracePt t="12939" x="7618413" y="2468563"/>
          <p14:tracePt t="12956" x="7732713" y="2428875"/>
          <p14:tracePt t="12972" x="7840663" y="2400300"/>
          <p14:tracePt t="12989" x="7943850" y="2371725"/>
          <p14:tracePt t="13006" x="8029575" y="2336800"/>
          <p14:tracePt t="13022" x="8086725" y="2303463"/>
          <p14:tracePt t="13040" x="8121650" y="2274888"/>
          <p14:tracePt t="13056" x="8150225" y="2246313"/>
          <p14:tracePt t="13072" x="8172450" y="2228850"/>
          <p14:tracePt t="13089" x="8183563" y="2206625"/>
          <p14:tracePt t="13106" x="8194675" y="2193925"/>
          <p14:tracePt t="13122" x="8201025" y="2171700"/>
          <p14:tracePt t="13139" x="8201025" y="2160588"/>
          <p14:tracePt t="13156" x="8201025" y="2143125"/>
          <p14:tracePt t="13173" x="8201025" y="2125663"/>
          <p14:tracePt t="13189" x="8194675" y="2097088"/>
          <p14:tracePt t="13206" x="8183563" y="2074863"/>
          <p14:tracePt t="13222" x="8154988" y="2039938"/>
          <p14:tracePt t="13239" x="8121650" y="2006600"/>
          <p14:tracePt t="13256" x="8051800" y="1960563"/>
          <p14:tracePt t="13272" x="7966075" y="1920875"/>
          <p14:tracePt t="13289" x="7847013" y="1885950"/>
          <p14:tracePt t="13306" x="7693025" y="1846263"/>
          <p14:tracePt t="13322" x="7475538" y="1806575"/>
          <p14:tracePt t="13339" x="7361238" y="1800225"/>
          <p14:tracePt t="13356" x="7240588" y="1789113"/>
          <p14:tracePt t="13373" x="7092950" y="1778000"/>
          <p14:tracePt t="13389" x="6908800" y="1765300"/>
          <p14:tracePt t="13406" x="6692900" y="1743075"/>
          <p14:tracePt t="13422" x="6423025" y="1725613"/>
          <p14:tracePt t="13440" x="6194425" y="1708150"/>
          <p14:tracePt t="13456" x="5965825" y="1697038"/>
          <p14:tracePt t="13472" x="5772150" y="1697038"/>
          <p14:tracePt t="13488" x="5594350" y="1697038"/>
          <p14:tracePt t="13505" x="5418138" y="1697038"/>
          <p14:tracePt t="13522" x="5235575" y="1697038"/>
          <p14:tracePt t="13538" x="5000625" y="1697038"/>
          <p14:tracePt t="13555" x="4892675" y="1697038"/>
          <p14:tracePt t="13572" x="4794250" y="1708150"/>
          <p14:tracePt t="13589" x="4686300" y="1720850"/>
          <p14:tracePt t="13606" x="4521200" y="1731963"/>
          <p14:tracePt t="13622" x="4303713" y="1743075"/>
          <p14:tracePt t="13639" x="4092575" y="1754188"/>
          <p14:tracePt t="13656" x="3863975" y="1760538"/>
          <p14:tracePt t="13672" x="3651250" y="1778000"/>
          <p14:tracePt t="13689" x="3446463" y="1789113"/>
          <p14:tracePt t="13706" x="3136900" y="1782763"/>
          <p14:tracePt t="13722" x="2925763" y="1778000"/>
          <p14:tracePt t="13739" x="2736850" y="1778000"/>
          <p14:tracePt t="13757" x="2571750" y="1778000"/>
          <p14:tracePt t="13773" x="2439988" y="1778000"/>
          <p14:tracePt t="13790" x="2308225" y="1778000"/>
          <p14:tracePt t="13807" x="2193925" y="1778000"/>
          <p14:tracePt t="13824" x="2085975" y="1778000"/>
          <p14:tracePt t="13840" x="1989138" y="1778000"/>
          <p14:tracePt t="13857" x="1885950" y="1782763"/>
          <p14:tracePt t="13873" x="1778000" y="1793875"/>
          <p14:tracePt t="13890" x="1639888" y="1800225"/>
          <p14:tracePt t="13907" x="1463675" y="1817688"/>
          <p14:tracePt t="13924" x="1400175" y="1828800"/>
          <p14:tracePt t="13940" x="1365250" y="1846263"/>
          <p14:tracePt t="13957" x="1349375" y="1851025"/>
          <p14:tracePt t="13973" x="1331913" y="1863725"/>
          <p14:tracePt t="13990" x="1320800" y="1879600"/>
          <p14:tracePt t="14007" x="1296988" y="1897063"/>
          <p14:tracePt t="14023" x="1274763" y="1925638"/>
          <p14:tracePt t="14040" x="1257300" y="1949450"/>
          <p14:tracePt t="14058" x="1235075" y="1978025"/>
          <p14:tracePt t="14074" x="1217613" y="2006600"/>
          <p14:tracePt t="14090" x="1206500" y="2028825"/>
          <p14:tracePt t="14107" x="1200150" y="2068513"/>
          <p14:tracePt t="14124" x="1200150" y="2085975"/>
          <p14:tracePt t="14140" x="1206500" y="2103438"/>
          <p14:tracePt t="14157" x="1217613" y="2125663"/>
          <p14:tracePt t="14173" x="1228725" y="2132013"/>
          <p14:tracePt t="14190" x="1246188" y="2149475"/>
          <p14:tracePt t="14207" x="1268413" y="2160588"/>
          <p14:tracePt t="14223" x="1296988" y="2171700"/>
          <p14:tracePt t="14240" x="1320800" y="2189163"/>
          <p14:tracePt t="14257" x="1371600" y="2211388"/>
          <p14:tracePt t="14273" x="1446213" y="2239963"/>
          <p14:tracePt t="14291" x="1531938" y="2268538"/>
          <p14:tracePt t="14307" x="1611313" y="2297113"/>
          <p14:tracePt t="14307" x="1657350" y="2308225"/>
          <p14:tracePt t="14324" x="1749425" y="2332038"/>
          <p14:tracePt t="14340" x="1857375" y="2354263"/>
          <p14:tracePt t="14357" x="1971675" y="2371725"/>
          <p14:tracePt t="14373" x="2068513" y="2382838"/>
          <p14:tracePt t="14390" x="2154238" y="2400300"/>
          <p14:tracePt t="14407" x="2235200" y="2406650"/>
          <p14:tracePt t="14424" x="2314575" y="2417763"/>
          <p14:tracePt t="14440" x="2393950" y="2422525"/>
          <p14:tracePt t="14457" x="2474913" y="2439988"/>
          <p14:tracePt t="14473" x="2560638" y="2451100"/>
          <p14:tracePt t="14490" x="2657475" y="2457450"/>
          <p14:tracePt t="14507" x="2828925" y="2474913"/>
          <p14:tracePt t="14525" x="2954338" y="2479675"/>
          <p14:tracePt t="14540" x="3092450" y="2492375"/>
          <p14:tracePt t="14557" x="3228975" y="2503488"/>
          <p14:tracePt t="14573" x="3360738" y="2514600"/>
          <p14:tracePt t="14590" x="3486150" y="2520950"/>
          <p14:tracePt t="14607" x="3622675" y="2520950"/>
          <p14:tracePt t="14623" x="3771900" y="2520950"/>
          <p14:tracePt t="14640" x="3903663" y="2520950"/>
          <p14:tracePt t="14657" x="4035425" y="2520950"/>
          <p14:tracePt t="14673" x="4171950" y="2525713"/>
          <p14:tracePt t="14690" x="4337050" y="2536825"/>
          <p14:tracePt t="14707" x="4618038" y="2560638"/>
          <p14:tracePt t="14724" x="4846638" y="2565400"/>
          <p14:tracePt t="14740" x="5189538" y="2578100"/>
          <p14:tracePt t="14757" x="5611813" y="2589213"/>
          <p14:tracePt t="14773" x="6007100" y="2589213"/>
          <p14:tracePt t="14791" x="6446838" y="2589213"/>
          <p14:tracePt t="14806" x="6851650" y="2571750"/>
          <p14:tracePt t="14823" x="7189788" y="2543175"/>
          <p14:tracePt t="14840" x="7475538" y="2479675"/>
          <p14:tracePt t="14856" x="7664450" y="2435225"/>
          <p14:tracePt t="14873" x="7818438" y="2365375"/>
          <p14:tracePt t="14890" x="7932738" y="2332038"/>
          <p14:tracePt t="14907" x="8064500" y="2286000"/>
          <p14:tracePt t="14924" x="8132763" y="2268538"/>
          <p14:tracePt t="14940" x="8178800" y="2251075"/>
          <p14:tracePt t="14957" x="8218488" y="2228850"/>
          <p14:tracePt t="14973" x="8251825" y="2200275"/>
          <p14:tracePt t="14990" x="8297863" y="2165350"/>
          <p14:tracePt t="15007" x="8343900" y="2136775"/>
          <p14:tracePt t="15023" x="8372475" y="2114550"/>
          <p14:tracePt t="15039" x="8389938" y="2085975"/>
          <p14:tracePt t="15057" x="8407400" y="2057400"/>
          <p14:tracePt t="15074" x="8412163" y="2035175"/>
          <p14:tracePt t="15090" x="8418513" y="2006600"/>
          <p14:tracePt t="15107" x="8418513" y="1993900"/>
          <p14:tracePt t="15179" x="8401050" y="1993900"/>
          <p14:tracePt t="15187" x="8389938" y="1989138"/>
          <p14:tracePt t="15188" x="8366125" y="1982788"/>
          <p14:tracePt t="15203" x="8350250" y="1982788"/>
          <p14:tracePt t="15211" x="8293100" y="1971675"/>
          <p14:tracePt t="15223" x="8212138" y="1965325"/>
          <p14:tracePt t="15240" x="8108950" y="1960563"/>
          <p14:tracePt t="15257" x="7954963" y="1943100"/>
          <p14:tracePt t="15273" x="7737475" y="1920875"/>
          <p14:tracePt t="15290" x="7418388" y="1874838"/>
          <p14:tracePt t="15307" x="6954838" y="1835150"/>
          <p14:tracePt t="15324" x="6664325" y="1806575"/>
          <p14:tracePt t="15340" x="6389688" y="1789113"/>
          <p14:tracePt t="15357" x="6207125" y="1782763"/>
          <p14:tracePt t="15373" x="6040438" y="1771650"/>
          <p14:tracePt t="15390" x="5886450" y="1771650"/>
          <p14:tracePt t="15407" x="5715000" y="1782763"/>
          <p14:tracePt t="15423" x="5561013" y="1800225"/>
          <p14:tracePt t="15440" x="5400675" y="1811338"/>
          <p14:tracePt t="15457" x="5264150" y="1828800"/>
          <p14:tracePt t="15473" x="5097463" y="1846263"/>
          <p14:tracePt t="15490" x="4914900" y="1863725"/>
          <p14:tracePt t="15507" x="4640263" y="1892300"/>
          <p14:tracePt t="15524" x="4464050" y="1908175"/>
          <p14:tracePt t="15540" x="4279900" y="1908175"/>
          <p14:tracePt t="15557" x="4097338" y="1908175"/>
          <p14:tracePt t="15573" x="3892550" y="1892300"/>
          <p14:tracePt t="15591" x="3697288" y="1874838"/>
          <p14:tracePt t="15606" x="3508375" y="1851025"/>
          <p14:tracePt t="15623" x="3354388" y="1839913"/>
          <p14:tracePt t="15640" x="3246438" y="1835150"/>
          <p14:tracePt t="15657" x="3154363" y="1835150"/>
          <p14:tracePt t="15673" x="3074988" y="1835150"/>
          <p14:tracePt t="15690" x="2965450" y="1835150"/>
          <p14:tracePt t="15707" x="2771775" y="1817688"/>
          <p14:tracePt t="15724" x="2679700" y="1817688"/>
          <p14:tracePt t="15740" x="2600325" y="1822450"/>
          <p14:tracePt t="15757" x="2520950" y="1822450"/>
          <p14:tracePt t="15773" x="2422525" y="1822450"/>
          <p14:tracePt t="15790" x="2320925" y="1811338"/>
          <p14:tracePt t="15806" x="2251075" y="1806575"/>
          <p14:tracePt t="15823" x="2211388" y="1800225"/>
          <p14:tracePt t="15840" x="2178050" y="1800225"/>
          <p14:tracePt t="15857" x="2136775" y="1800225"/>
          <p14:tracePt t="15873" x="2108200" y="1800225"/>
          <p14:tracePt t="15890" x="2074863" y="1800225"/>
          <p14:tracePt t="15906" x="1971675" y="1811338"/>
          <p14:tracePt t="15924" x="1892300" y="1811338"/>
          <p14:tracePt t="15940" x="1846263" y="1817688"/>
          <p14:tracePt t="15957" x="1822450" y="1828800"/>
          <p14:tracePt t="15973" x="1811338" y="1835150"/>
          <p14:tracePt t="15990" x="1793875" y="1846263"/>
          <p14:tracePt t="16007" x="1765300" y="1846263"/>
          <p14:tracePt t="16024" x="1749425" y="1857375"/>
          <p14:tracePt t="16041" x="1725613" y="1868488"/>
          <p14:tracePt t="16056" x="1720850" y="1868488"/>
          <p14:tracePt t="16099" x="1714500" y="1874838"/>
          <p14:tracePt t="16123" x="1708150" y="1874838"/>
          <p14:tracePt t="16209" x="0" y="0"/>
        </p14:tracePtLst>
        <p14:tracePtLst>
          <p14:tracePt t="18939" x="3378200" y="2674938"/>
          <p14:tracePt t="19339" x="3382963" y="2674938"/>
          <p14:tracePt t="19342" x="3389313" y="2668588"/>
          <p14:tracePt t="19356" x="3400425" y="2668588"/>
          <p14:tracePt t="19357" x="3417888" y="2668588"/>
          <p14:tracePt t="19373" x="3440113" y="2674938"/>
          <p14:tracePt t="19390" x="3451225" y="2674938"/>
          <p14:tracePt t="19406" x="3468688" y="2679700"/>
          <p14:tracePt t="19423" x="3475038" y="2679700"/>
          <p14:tracePt t="19459" x="3486150" y="2679700"/>
          <p14:tracePt t="19486" x="3492500" y="2679700"/>
          <p14:tracePt t="19523" x="3503613" y="2679700"/>
          <p14:tracePt t="19532" x="3508375" y="2679700"/>
          <p14:tracePt t="19540" x="3521075" y="2679700"/>
          <p14:tracePt t="19563" x="3525838" y="2679700"/>
          <p14:tracePt t="19573" x="3532188" y="2679700"/>
          <p14:tracePt t="19627" x="3543300" y="2679700"/>
          <p14:tracePt t="19639" x="3549650" y="2679700"/>
          <p14:tracePt t="19659" x="3554413" y="2679700"/>
          <p14:tracePt t="19683" x="3565525" y="2679700"/>
          <p14:tracePt t="19771" x="3571875" y="2679700"/>
          <p14:tracePt t="19819" x="3578225" y="2674938"/>
          <p14:tracePt t="19843" x="3582988" y="2674938"/>
          <p14:tracePt t="19860" x="3589338" y="2674938"/>
          <p14:tracePt t="19891" x="3594100" y="2674938"/>
          <p14:tracePt t="19907" x="3600450" y="2674938"/>
          <p14:tracePt t="19923" x="3606800" y="2674938"/>
          <p14:tracePt t="19947" x="3617913" y="2679700"/>
          <p14:tracePt t="19963" x="3629025" y="2686050"/>
          <p14:tracePt t="20628" x="3635375" y="2692400"/>
          <p14:tracePt t="20692" x="3640138" y="2692400"/>
          <p14:tracePt t="20788" x="3646488" y="2692400"/>
          <p14:tracePt t="21084" x="3651250" y="2692400"/>
          <p14:tracePt t="21100" x="3657600" y="2692400"/>
          <p14:tracePt t="21141" x="3663950" y="2692400"/>
          <p14:tracePt t="21156" x="3675063" y="2692400"/>
          <p14:tracePt t="21180" x="3686175" y="2692400"/>
          <p14:tracePt t="21200" x="3692525" y="2692400"/>
          <p14:tracePt t="21212" x="3703638" y="2692400"/>
          <p14:tracePt t="21228" x="3714750" y="2692400"/>
          <p14:tracePt t="21244" x="3721100" y="2692400"/>
          <p14:tracePt t="21257" x="3725863" y="2692400"/>
          <p14:tracePt t="21276" x="3736975" y="2692400"/>
          <p14:tracePt t="21301" x="3743325" y="2692400"/>
          <p14:tracePt t="21316" x="3749675" y="2692400"/>
          <p14:tracePt t="21322" x="3754438" y="2692400"/>
          <p14:tracePt t="21356" x="3760788" y="2692400"/>
          <p14:tracePt t="21357" x="3765550" y="2692400"/>
          <p14:tracePt t="21367" x="3771900" y="2692400"/>
          <p14:tracePt t="21374" x="3789363" y="2697163"/>
          <p14:tracePt t="21391" x="3811588" y="2703513"/>
          <p14:tracePt t="21407" x="3840163" y="2708275"/>
          <p14:tracePt t="21424" x="3857625" y="2708275"/>
          <p14:tracePt t="21440" x="3868738" y="2714625"/>
          <p14:tracePt t="21457" x="3886200" y="2714625"/>
          <p14:tracePt t="21508" x="3892550" y="2714625"/>
          <p14:tracePt t="21540" x="3897313" y="2720975"/>
          <p14:tracePt t="21588" x="3903663" y="2720975"/>
          <p14:tracePt t="21613" x="3908425" y="2720975"/>
          <p14:tracePt t="21628" x="3914775" y="2720975"/>
          <p14:tracePt t="21668" x="3921125" y="2720975"/>
          <p14:tracePt t="21683" x="3925888" y="2720975"/>
          <p14:tracePt t="21692" x="3932238" y="2720975"/>
          <p14:tracePt t="21708" x="3943350" y="2720975"/>
          <p14:tracePt t="21724" x="3954463" y="2720975"/>
          <p14:tracePt t="21725" x="3960813" y="2720975"/>
          <p14:tracePt t="21741" x="3983038" y="2714625"/>
          <p14:tracePt t="21757" x="3994150" y="2708275"/>
          <p14:tracePt t="21774" x="4017963" y="2697163"/>
          <p14:tracePt t="21791" x="4022725" y="2686050"/>
          <p14:tracePt t="21807" x="4035425" y="2674938"/>
          <p14:tracePt t="21824" x="4040188" y="2663825"/>
          <p14:tracePt t="21840" x="4051300" y="2651125"/>
          <p14:tracePt t="21857" x="4064000" y="2635250"/>
          <p14:tracePt t="21875" x="4068763" y="2611438"/>
          <p14:tracePt t="21891" x="4075113" y="2593975"/>
          <p14:tracePt t="21907" x="4079875" y="2571750"/>
          <p14:tracePt t="21907" x="4079875" y="2554288"/>
          <p14:tracePt t="21924" x="4079875" y="2536825"/>
          <p14:tracePt t="21940" x="4079875" y="2520950"/>
          <p14:tracePt t="21957" x="4079875" y="2492375"/>
          <p14:tracePt t="21974" x="4079875" y="2468563"/>
          <p14:tracePt t="21991" x="4075113" y="2446338"/>
          <p14:tracePt t="22007" x="4064000" y="2411413"/>
          <p14:tracePt t="22024" x="4046538" y="2382838"/>
          <p14:tracePt t="22040" x="4022725" y="2360613"/>
          <p14:tracePt t="22057" x="4006850" y="2336800"/>
          <p14:tracePt t="22074" x="3983038" y="2320925"/>
          <p14:tracePt t="22091" x="3954463" y="2308225"/>
          <p14:tracePt t="22108" x="3943350" y="2303463"/>
          <p14:tracePt t="22124" x="3897313" y="2297113"/>
          <p14:tracePt t="22140" x="3851275" y="2292350"/>
          <p14:tracePt t="22157" x="3771900" y="2292350"/>
          <p14:tracePt t="22175" x="3668713" y="2274888"/>
          <p14:tracePt t="22190" x="3571875" y="2268538"/>
          <p14:tracePt t="22207" x="3492500" y="2268538"/>
          <p14:tracePt t="22224" x="3429000" y="2274888"/>
          <p14:tracePt t="22240" x="3389313" y="2292350"/>
          <p14:tracePt t="22257" x="3354388" y="2308225"/>
          <p14:tracePt t="22274" x="3325813" y="2332038"/>
          <p14:tracePt t="22291" x="3292475" y="2349500"/>
          <p14:tracePt t="22307" x="3251200" y="2378075"/>
          <p14:tracePt t="22324" x="3240088" y="2389188"/>
          <p14:tracePt t="22340" x="3222625" y="2411413"/>
          <p14:tracePt t="22357" x="3217863" y="2435225"/>
          <p14:tracePt t="22374" x="3206750" y="2457450"/>
          <p14:tracePt t="22390" x="3194050" y="2492375"/>
          <p14:tracePt t="22407" x="3194050" y="2508250"/>
          <p14:tracePt t="22424" x="3194050" y="2536825"/>
          <p14:tracePt t="22440" x="3194050" y="2565400"/>
          <p14:tracePt t="22457" x="3206750" y="2600325"/>
          <p14:tracePt t="22474" x="3228975" y="2640013"/>
          <p14:tracePt t="22491" x="3257550" y="2668588"/>
          <p14:tracePt t="22507" x="3308350" y="2725738"/>
          <p14:tracePt t="22524" x="3349625" y="2754313"/>
          <p14:tracePt t="22540" x="3389313" y="2782888"/>
          <p14:tracePt t="22557" x="3429000" y="2800350"/>
          <p14:tracePt t="22574" x="3468688" y="2811463"/>
          <p14:tracePt t="22590" x="3514725" y="2822575"/>
          <p14:tracePt t="22607" x="3578225" y="2828925"/>
          <p14:tracePt t="22624" x="3646488" y="2835275"/>
          <p14:tracePt t="22640" x="3725863" y="2840038"/>
          <p14:tracePt t="22657" x="3822700" y="2840038"/>
          <p14:tracePt t="22674" x="3937000" y="2835275"/>
          <p14:tracePt t="22691" x="4057650" y="2817813"/>
          <p14:tracePt t="22707" x="4149725" y="2789238"/>
          <p14:tracePt t="22724" x="4240213" y="2749550"/>
          <p14:tracePt t="22741" x="4268788" y="2725738"/>
          <p14:tracePt t="22757" x="4292600" y="2697163"/>
          <p14:tracePt t="22774" x="4308475" y="2674938"/>
          <p14:tracePt t="22790" x="4325938" y="2640013"/>
          <p14:tracePt t="22808" x="4332288" y="2600325"/>
          <p14:tracePt t="22824" x="4332288" y="2565400"/>
          <p14:tracePt t="22842" x="4332288" y="2532063"/>
          <p14:tracePt t="22857" x="4325938" y="2503488"/>
          <p14:tracePt t="22874" x="4314825" y="2468563"/>
          <p14:tracePt t="22890" x="4292600" y="2435225"/>
          <p14:tracePt t="22907" x="4268788" y="2411413"/>
          <p14:tracePt t="22924" x="4194175" y="2360613"/>
          <p14:tracePt t="22941" x="4103688" y="2314575"/>
          <p14:tracePt t="22957" x="3971925" y="2286000"/>
          <p14:tracePt t="22974" x="3840163" y="2246313"/>
          <p14:tracePt t="22990" x="3703638" y="2222500"/>
          <p14:tracePt t="23007" x="3560763" y="2200275"/>
          <p14:tracePt t="23024" x="3440113" y="2193925"/>
          <p14:tracePt t="23041" x="3343275" y="2193925"/>
          <p14:tracePt t="23057" x="3279775" y="2193925"/>
          <p14:tracePt t="23074" x="3217863" y="2211388"/>
          <p14:tracePt t="23090" x="3160713" y="2239963"/>
          <p14:tracePt t="23107" x="3092450" y="2274888"/>
          <p14:tracePt t="23123" x="3017838" y="2314575"/>
          <p14:tracePt t="23140" x="2982913" y="2349500"/>
          <p14:tracePt t="23157" x="2954338" y="2382838"/>
          <p14:tracePt t="23174" x="2921000" y="2435225"/>
          <p14:tracePt t="23190" x="2897188" y="2474913"/>
          <p14:tracePt t="23207" x="2886075" y="2525713"/>
          <p14:tracePt t="23224" x="2874963" y="2582863"/>
          <p14:tracePt t="23241" x="2874963" y="2635250"/>
          <p14:tracePt t="23257" x="2874963" y="2657475"/>
          <p14:tracePt t="23274" x="2874963" y="2686050"/>
          <p14:tracePt t="23290" x="2879725" y="2686050"/>
          <p14:tracePt t="23307" x="2886075" y="2692400"/>
          <p14:tracePt t="23324" x="2914650" y="2708275"/>
          <p14:tracePt t="23341" x="2949575" y="2725738"/>
          <p14:tracePt t="23357" x="3017838" y="2736850"/>
          <p14:tracePt t="23374" x="3136900" y="2754313"/>
          <p14:tracePt t="23390" x="3286125" y="2765425"/>
          <p14:tracePt t="23407" x="3440113" y="2778125"/>
          <p14:tracePt t="23424" x="3571875" y="2782888"/>
          <p14:tracePt t="23441" x="3679825" y="2789238"/>
          <p14:tracePt t="23457" x="3765550" y="2789238"/>
          <p14:tracePt t="23474" x="3835400" y="2782888"/>
          <p14:tracePt t="23490" x="3879850" y="2760663"/>
          <p14:tracePt t="23507" x="3921125" y="2743200"/>
          <p14:tracePt t="23524" x="3960813" y="2720975"/>
          <p14:tracePt t="23541" x="3983038" y="2708275"/>
          <p14:tracePt t="23558" x="4000500" y="2703513"/>
          <p14:tracePt t="23574" x="4022725" y="2686050"/>
          <p14:tracePt t="23590" x="4035425" y="2668588"/>
          <p14:tracePt t="23607" x="4057650" y="2651125"/>
          <p14:tracePt t="23624" x="4068763" y="2635250"/>
          <p14:tracePt t="23641" x="4075113" y="2622550"/>
          <p14:tracePt t="23657" x="4079875" y="2611438"/>
          <p14:tracePt t="23674" x="4079875" y="2606675"/>
          <p14:tracePt t="23691" x="4086225" y="2593975"/>
          <p14:tracePt t="23691" x="4086225" y="2589213"/>
          <p14:tracePt t="23708" x="4086225" y="2582863"/>
          <p14:tracePt t="23723" x="4086225" y="2565400"/>
          <p14:tracePt t="23740" x="4086225" y="2549525"/>
          <p14:tracePt t="23756" x="4086225" y="2536825"/>
          <p14:tracePt t="23773" x="4068763" y="2508250"/>
          <p14:tracePt t="23789" x="4046538" y="2486025"/>
          <p14:tracePt t="23806" x="4035425" y="2457450"/>
          <p14:tracePt t="23823" x="3994150" y="2428875"/>
          <p14:tracePt t="23840" x="3943350" y="2389188"/>
          <p14:tracePt t="23857" x="3863975" y="2349500"/>
          <p14:tracePt t="23874" x="3800475" y="2320925"/>
          <p14:tracePt t="23890" x="3749675" y="2303463"/>
          <p14:tracePt t="23907" x="3697288" y="2292350"/>
          <p14:tracePt t="23924" x="3675063" y="2286000"/>
          <p14:tracePt t="23940" x="3657600" y="2286000"/>
          <p14:tracePt t="23957" x="3635375" y="2286000"/>
          <p14:tracePt t="23974" x="3594100" y="2286000"/>
          <p14:tracePt t="23990" x="3543300" y="2297113"/>
          <p14:tracePt t="24007" x="3479800" y="2320925"/>
          <p14:tracePt t="24024" x="3422650" y="2336800"/>
          <p14:tracePt t="24040" x="3371850" y="2360613"/>
          <p14:tracePt t="24057" x="3332163" y="2382838"/>
          <p14:tracePt t="24074" x="3308350" y="2411413"/>
          <p14:tracePt t="24090" x="3279775" y="2446338"/>
          <p14:tracePt t="24107" x="3251200" y="2479675"/>
          <p14:tracePt t="24124" x="3228975" y="2532063"/>
          <p14:tracePt t="24140" x="3211513" y="2578100"/>
          <p14:tracePt t="24157" x="3206750" y="2611438"/>
          <p14:tracePt t="24174" x="3200400" y="2646363"/>
          <p14:tracePt t="24191" x="3194050" y="2663825"/>
          <p14:tracePt t="24207" x="3194050" y="2674938"/>
          <p14:tracePt t="24243" x="3194050" y="2679700"/>
          <p14:tracePt t="24257" x="3206750" y="2679700"/>
          <p14:tracePt t="24276" x="3211513" y="2686050"/>
          <p14:tracePt t="24290" x="3217863" y="2686050"/>
          <p14:tracePt t="24291" x="3240088" y="2692400"/>
          <p14:tracePt t="24307" x="3297238" y="2697163"/>
          <p14:tracePt t="24324" x="3349625" y="2708275"/>
          <p14:tracePt t="24340" x="3457575" y="2714625"/>
          <p14:tracePt t="24357" x="3589338" y="2725738"/>
          <p14:tracePt t="24374" x="3721100" y="2725738"/>
          <p14:tracePt t="24390" x="3840163" y="2714625"/>
          <p14:tracePt t="24407" x="3943350" y="2708275"/>
          <p14:tracePt t="24424" x="4011613" y="2697163"/>
          <p14:tracePt t="24440" x="4051300" y="2692400"/>
          <p14:tracePt t="24458" x="4079875" y="2679700"/>
          <p14:tracePt t="24474" x="4092575" y="2668588"/>
          <p14:tracePt t="24491" x="4103688" y="2657475"/>
          <p14:tracePt t="24507" x="4114800" y="2635250"/>
          <p14:tracePt t="24524" x="4125913" y="2622550"/>
          <p14:tracePt t="24541" x="4132263" y="2611438"/>
          <p14:tracePt t="24557" x="4132263" y="2593975"/>
          <p14:tracePt t="24574" x="4137025" y="2578100"/>
          <p14:tracePt t="24590" x="4137025" y="2554288"/>
          <p14:tracePt t="24606" x="4137025" y="2525713"/>
          <p14:tracePt t="24624" x="4125913" y="2503488"/>
          <p14:tracePt t="24640" x="4108450" y="2468563"/>
          <p14:tracePt t="24657" x="4057650" y="2428875"/>
          <p14:tracePt t="24674" x="3994150" y="2378075"/>
          <p14:tracePt t="24690" x="3908425" y="2332038"/>
          <p14:tracePt t="24708" x="3771900" y="2286000"/>
          <p14:tracePt t="24724" x="3651250" y="2251075"/>
          <p14:tracePt t="24740" x="3503613" y="2228850"/>
          <p14:tracePt t="24757" x="3343275" y="2211388"/>
          <p14:tracePt t="24774" x="3235325" y="2206625"/>
          <p14:tracePt t="24790" x="3171825" y="2206625"/>
          <p14:tracePt t="24807" x="3143250" y="2217738"/>
          <p14:tracePt t="24824" x="3114675" y="2239963"/>
          <p14:tracePt t="24840" x="3097213" y="2257425"/>
          <p14:tracePt t="24857" x="3068638" y="2286000"/>
          <p14:tracePt t="24874" x="3046413" y="2320925"/>
          <p14:tracePt t="24890" x="3028950" y="2365375"/>
          <p14:tracePt t="24907" x="3006725" y="2451100"/>
          <p14:tracePt t="24924" x="2994025" y="2508250"/>
          <p14:tracePt t="24939" x="2989263" y="2554288"/>
          <p14:tracePt t="24956" x="2989263" y="2582863"/>
          <p14:tracePt t="24973" x="3006725" y="2617788"/>
          <p14:tracePt t="24989" x="3028950" y="2657475"/>
          <p14:tracePt t="25006" x="3057525" y="2679700"/>
          <p14:tracePt t="25023" x="3079750" y="2692400"/>
          <p14:tracePt t="25039" x="3103563" y="2697163"/>
          <p14:tracePt t="25056" x="3136900" y="2703513"/>
          <p14:tracePt t="25073" x="3200400" y="2708275"/>
          <p14:tracePt t="25089" x="3268663" y="2720975"/>
          <p14:tracePt t="25106" x="3422650" y="2732088"/>
          <p14:tracePt t="25123" x="3532188" y="2736850"/>
          <p14:tracePt t="25139" x="3640138" y="2754313"/>
          <p14:tracePt t="25156" x="3708400" y="2754313"/>
          <p14:tracePt t="25173" x="3743325" y="2754313"/>
          <p14:tracePt t="25276" x="3749675" y="2754313"/>
          <p14:tracePt t="25429" x="0" y="0"/>
        </p14:tracePtLst>
        <p14:tracePtLst>
          <p14:tracePt t="33853" x="4754563" y="2954338"/>
          <p14:tracePt t="33932" x="4765675" y="2954338"/>
          <p14:tracePt t="33940" x="4794250" y="2971800"/>
          <p14:tracePt t="33956" x="4840288" y="2989263"/>
          <p14:tracePt t="33972" x="4897438" y="3006725"/>
          <p14:tracePt t="33990" x="4926013" y="3011488"/>
          <p14:tracePt t="34007" x="4983163" y="3035300"/>
          <p14:tracePt t="34023" x="5029200" y="3040063"/>
          <p14:tracePt t="34028" x="5064125" y="3040063"/>
          <p14:tracePt t="34040" x="5092700" y="3046413"/>
          <p14:tracePt t="34057" x="5114925" y="3051175"/>
          <p14:tracePt t="34076" x="5160963" y="3057525"/>
          <p14:tracePt t="34092" x="5211763" y="3068638"/>
          <p14:tracePt t="34108" x="5257800" y="3068638"/>
          <p14:tracePt t="34108" x="5280025" y="3068638"/>
          <p14:tracePt t="34132" x="5321300" y="3068638"/>
          <p14:tracePt t="34148" x="5354638" y="3068638"/>
          <p14:tracePt t="34164" x="5383213" y="3057525"/>
          <p14:tracePt t="34180" x="5394325" y="3051175"/>
          <p14:tracePt t="34196" x="5407025" y="3040063"/>
          <p14:tracePt t="34212" x="5418138" y="3040063"/>
          <p14:tracePt t="34228" x="5422900" y="3028950"/>
          <p14:tracePt t="34240" x="5435600" y="3017838"/>
          <p14:tracePt t="34274" x="5446713" y="3006725"/>
          <p14:tracePt t="34276" x="5446713" y="2982913"/>
          <p14:tracePt t="34292" x="5457825" y="2960688"/>
          <p14:tracePt t="34307" x="5464175" y="2932113"/>
          <p14:tracePt t="34325" x="5464175" y="2903538"/>
          <p14:tracePt t="34342" x="5464175" y="2879725"/>
          <p14:tracePt t="34357" x="5457825" y="2857500"/>
          <p14:tracePt t="34374" x="5446713" y="2835275"/>
          <p14:tracePt t="34391" x="5422900" y="2806700"/>
          <p14:tracePt t="34407" x="5383213" y="2771775"/>
          <p14:tracePt t="34424" x="5332413" y="2732088"/>
          <p14:tracePt t="34440" x="5280025" y="2708275"/>
          <p14:tracePt t="34457" x="5240338" y="2686050"/>
          <p14:tracePt t="34474" x="5211763" y="2668588"/>
          <p14:tracePt t="34491" x="5172075" y="2651125"/>
          <p14:tracePt t="34507" x="5114925" y="2635250"/>
          <p14:tracePt t="34524" x="5018088" y="2611438"/>
          <p14:tracePt t="34542" x="4949825" y="2606675"/>
          <p14:tracePt t="34557" x="4857750" y="2600325"/>
          <p14:tracePt t="34574" x="4778375" y="2593975"/>
          <p14:tracePt t="34591" x="4737100" y="2593975"/>
          <p14:tracePt t="34607" x="4721225" y="2593975"/>
          <p14:tracePt t="34624" x="4708525" y="2606675"/>
          <p14:tracePt t="34641" x="4697413" y="2611438"/>
          <p14:tracePt t="34657" x="4679950" y="2628900"/>
          <p14:tracePt t="34674" x="4664075" y="2646363"/>
          <p14:tracePt t="34691" x="4646613" y="2674938"/>
          <p14:tracePt t="34707" x="4618038" y="2714625"/>
          <p14:tracePt t="34724" x="4594225" y="2749550"/>
          <p14:tracePt t="34741" x="4589463" y="2789238"/>
          <p14:tracePt t="34757" x="4572000" y="2840038"/>
          <p14:tracePt t="34774" x="4572000" y="2897188"/>
          <p14:tracePt t="34791" x="4578350" y="2949575"/>
          <p14:tracePt t="34807" x="4589463" y="2982913"/>
          <p14:tracePt t="34825" x="4606925" y="3000375"/>
          <p14:tracePt t="34841" x="4618038" y="3011488"/>
          <p14:tracePt t="34858" x="4640263" y="3017838"/>
          <p14:tracePt t="34874" x="4703763" y="3035300"/>
          <p14:tracePt t="34891" x="4822825" y="3051175"/>
          <p14:tracePt t="34907" x="5046663" y="3068638"/>
          <p14:tracePt t="34924" x="5178425" y="3074988"/>
          <p14:tracePt t="34941" x="5292725" y="3074988"/>
          <p14:tracePt t="34957" x="5411788" y="3074988"/>
          <p14:tracePt t="34974" x="5508625" y="3068638"/>
          <p14:tracePt t="34991" x="5589588" y="3057525"/>
          <p14:tracePt t="35007" x="5629275" y="3046413"/>
          <p14:tracePt t="35024" x="5646738" y="3035300"/>
          <p14:tracePt t="35040" x="5651500" y="3022600"/>
          <p14:tracePt t="35057" x="5664200" y="3011488"/>
          <p14:tracePt t="35074" x="5664200" y="3000375"/>
          <p14:tracePt t="35091" x="5668963" y="2978150"/>
          <p14:tracePt t="35107" x="5668963" y="2932113"/>
          <p14:tracePt t="35125" x="5657850" y="2886075"/>
          <p14:tracePt t="35141" x="5618163" y="2822575"/>
          <p14:tracePt t="35158" x="5561013" y="2771775"/>
          <p14:tracePt t="35174" x="5492750" y="2708275"/>
          <p14:tracePt t="35191" x="5354638" y="2635250"/>
          <p14:tracePt t="35207" x="5194300" y="2565400"/>
          <p14:tracePt t="35224" x="5006975" y="2508250"/>
          <p14:tracePt t="35241" x="4822825" y="2457450"/>
          <p14:tracePt t="35257" x="4668838" y="2422525"/>
          <p14:tracePt t="35274" x="4525963" y="2400300"/>
          <p14:tracePt t="35291" x="4400550" y="2393950"/>
          <p14:tracePt t="35307" x="4235450" y="2389188"/>
          <p14:tracePt t="35324" x="4160838" y="2389188"/>
          <p14:tracePt t="35341" x="4097338" y="2393950"/>
          <p14:tracePt t="35358" x="4068763" y="2406650"/>
          <p14:tracePt t="35374" x="4040188" y="2422525"/>
          <p14:tracePt t="35391" x="4017963" y="2439988"/>
          <p14:tracePt t="35407" x="4000500" y="2468563"/>
          <p14:tracePt t="35424" x="3978275" y="2503488"/>
          <p14:tracePt t="35441" x="3965575" y="2532063"/>
          <p14:tracePt t="35458" x="3949700" y="2582863"/>
          <p14:tracePt t="35474" x="3943350" y="2622550"/>
          <p14:tracePt t="35491" x="3937000" y="2697163"/>
          <p14:tracePt t="35507" x="3937000" y="2817813"/>
          <p14:tracePt t="35524" x="3943350" y="2886075"/>
          <p14:tracePt t="35540" x="3960813" y="2925763"/>
          <p14:tracePt t="35557" x="3965575" y="2936875"/>
          <p14:tracePt t="35574" x="3971925" y="2943225"/>
          <p14:tracePt t="35591" x="3983038" y="2943225"/>
          <p14:tracePt t="35607" x="4000500" y="2943225"/>
          <p14:tracePt t="35624" x="4057650" y="2943225"/>
          <p14:tracePt t="35640" x="4160838" y="2943225"/>
          <p14:tracePt t="35657" x="4303713" y="2943225"/>
          <p14:tracePt t="35674" x="4418013" y="2960688"/>
          <p14:tracePt t="35691" x="4521200" y="2971800"/>
          <p14:tracePt t="35707" x="4664075" y="2989263"/>
          <p14:tracePt t="35724" x="4789488" y="3000375"/>
          <p14:tracePt t="35741" x="4921250" y="3011488"/>
          <p14:tracePt t="35757" x="5022850" y="3011488"/>
          <p14:tracePt t="35774" x="5126038" y="3000375"/>
          <p14:tracePt t="35791" x="5229225" y="2971800"/>
          <p14:tracePt t="35807" x="5332413" y="2943225"/>
          <p14:tracePt t="35824" x="5407025" y="2908300"/>
          <p14:tracePt t="35841" x="5451475" y="2874963"/>
          <p14:tracePt t="35858" x="5475288" y="2851150"/>
          <p14:tracePt t="35874" x="5486400" y="2835275"/>
          <p14:tracePt t="35891" x="5492750" y="2822575"/>
          <p14:tracePt t="35907" x="5497513" y="2806700"/>
          <p14:tracePt t="35924" x="5497513" y="2794000"/>
          <p14:tracePt t="35941" x="5497513" y="2771775"/>
          <p14:tracePt t="35957" x="5486400" y="2754313"/>
          <p14:tracePt t="35974" x="5468938" y="2720975"/>
          <p14:tracePt t="35990" x="5435600" y="2692400"/>
          <p14:tracePt t="36008" x="5394325" y="2657475"/>
          <p14:tracePt t="36024" x="5326063" y="2622550"/>
          <p14:tracePt t="36040" x="5222875" y="2589213"/>
          <p14:tracePt t="36057" x="5080000" y="2543175"/>
          <p14:tracePt t="36074" x="4903788" y="2497138"/>
          <p14:tracePt t="36091" x="4714875" y="2468563"/>
          <p14:tracePt t="36107" x="4537075" y="2446338"/>
          <p14:tracePt t="36124" x="4503738" y="2446338"/>
          <p14:tracePt t="36351" x="0" y="0"/>
        </p14:tracePtLst>
        <p14:tracePtLst>
          <p14:tracePt t="41140" x="6051550" y="3497263"/>
          <p14:tracePt t="41150" x="6075363" y="3503613"/>
          <p14:tracePt t="41151" x="6103938" y="3503613"/>
          <p14:tracePt t="41157" x="6165850" y="3503613"/>
          <p14:tracePt t="41173" x="6223000" y="3508375"/>
          <p14:tracePt t="41190" x="6269038" y="3514725"/>
          <p14:tracePt t="41207" x="6308725" y="3514725"/>
          <p14:tracePt t="41223" x="6326188" y="3514725"/>
          <p14:tracePt t="41240" x="6337300" y="3514725"/>
          <p14:tracePt t="41284" x="6343650" y="3514725"/>
          <p14:tracePt t="41292" x="6354763" y="3514725"/>
          <p14:tracePt t="41317" x="6361113" y="3514725"/>
          <p14:tracePt t="41333" x="6372225" y="3514725"/>
          <p14:tracePt t="41350" x="6378575" y="3514725"/>
          <p14:tracePt t="41367" x="6389688" y="3514725"/>
          <p14:tracePt t="41383" x="6400800" y="3514725"/>
          <p14:tracePt t="41412" x="6411913" y="3514725"/>
          <p14:tracePt t="41433" x="6423025" y="3514725"/>
          <p14:tracePt t="41444" x="6429375" y="3514725"/>
          <p14:tracePt t="41455" x="6440488" y="3514725"/>
          <p14:tracePt t="41473" x="6446838" y="3514725"/>
          <p14:tracePt t="41474" x="6446838" y="3508375"/>
          <p14:tracePt t="41490" x="6457950" y="3508375"/>
          <p14:tracePt t="41507" x="6464300" y="3508375"/>
          <p14:tracePt t="41523" x="6475413" y="3508375"/>
          <p14:tracePt t="41540" x="6480175" y="3503613"/>
          <p14:tracePt t="41557" x="6486525" y="3503613"/>
          <p14:tracePt t="41573" x="6492875" y="3503613"/>
          <p14:tracePt t="41590" x="6497638" y="3497263"/>
          <p14:tracePt t="41607" x="6503988" y="3492500"/>
          <p14:tracePt t="41623" x="6515100" y="3486150"/>
          <p14:tracePt t="41640" x="6521450" y="3479800"/>
          <p14:tracePt t="41657" x="6532563" y="3463925"/>
          <p14:tracePt t="41674" x="6537325" y="3451225"/>
          <p14:tracePt t="41690" x="6550025" y="3435350"/>
          <p14:tracePt t="41707" x="6565900" y="3394075"/>
          <p14:tracePt t="41724" x="6578600" y="3378200"/>
          <p14:tracePt t="41740" x="6589713" y="3354388"/>
          <p14:tracePt t="41757" x="6594475" y="3325813"/>
          <p14:tracePt t="41774" x="6600825" y="3297238"/>
          <p14:tracePt t="41790" x="6607175" y="3275013"/>
          <p14:tracePt t="41807" x="6607175" y="3240088"/>
          <p14:tracePt t="41824" x="6607175" y="3222625"/>
          <p14:tracePt t="41840" x="6611938" y="3200400"/>
          <p14:tracePt t="41857" x="6611938" y="3178175"/>
          <p14:tracePt t="41874" x="6607175" y="3160713"/>
          <p14:tracePt t="41890" x="6600825" y="3136900"/>
          <p14:tracePt t="41907" x="6589713" y="3125788"/>
          <p14:tracePt t="41923" x="6583363" y="3114675"/>
          <p14:tracePt t="41972" x="6578600" y="3108325"/>
          <p14:tracePt t="41980" x="6572250" y="3108325"/>
          <p14:tracePt t="42004" x="6565900" y="3108325"/>
          <p14:tracePt t="42012" x="6561138" y="3108325"/>
          <p14:tracePt t="42020" x="6554788" y="3108325"/>
          <p14:tracePt t="42027" x="6543675" y="3114675"/>
          <p14:tracePt t="42040" x="6521450" y="3121025"/>
          <p14:tracePt t="42057" x="6492875" y="3143250"/>
          <p14:tracePt t="42073" x="6457950" y="3178175"/>
          <p14:tracePt t="42091" x="6418263" y="3222625"/>
          <p14:tracePt t="42107" x="6372225" y="3279775"/>
          <p14:tracePt t="42124" x="6350000" y="3321050"/>
          <p14:tracePt t="42140" x="6332538" y="3360738"/>
          <p14:tracePt t="42157" x="6326188" y="3406775"/>
          <p14:tracePt t="42173" x="6326188" y="3446463"/>
          <p14:tracePt t="42190" x="6332538" y="3486150"/>
          <p14:tracePt t="42207" x="6350000" y="3525838"/>
          <p14:tracePt t="42223" x="6365875" y="3554413"/>
          <p14:tracePt t="42240" x="6394450" y="3578225"/>
          <p14:tracePt t="42258" x="6423025" y="3600450"/>
          <p14:tracePt t="42273" x="6469063" y="3622675"/>
          <p14:tracePt t="42291" x="6561138" y="3646488"/>
          <p14:tracePt t="42307" x="6835775" y="3668713"/>
          <p14:tracePt t="42324" x="7132638" y="3663950"/>
          <p14:tracePt t="42341" x="7486650" y="3635375"/>
          <p14:tracePt t="42357" x="7783513" y="3594100"/>
          <p14:tracePt t="42373" x="8093075" y="3543300"/>
          <p14:tracePt t="42390" x="8297863" y="3514725"/>
          <p14:tracePt t="42407" x="8451850" y="3475038"/>
          <p14:tracePt t="42424" x="8555038" y="3446463"/>
          <p14:tracePt t="42440" x="8589963" y="3422650"/>
          <p14:tracePt t="42457" x="8607425" y="3406775"/>
          <p14:tracePt t="42473" x="8618538" y="3378200"/>
          <p14:tracePt t="42490" x="8629650" y="3354388"/>
          <p14:tracePt t="42507" x="8640763" y="3314700"/>
          <p14:tracePt t="42524" x="8647113" y="3308350"/>
          <p14:tracePt t="42540" x="8647113" y="3297238"/>
          <p14:tracePt t="42557" x="8647113" y="3286125"/>
          <p14:tracePt t="42573" x="8647113" y="3268663"/>
          <p14:tracePt t="42590" x="8636000" y="3240088"/>
          <p14:tracePt t="42607" x="8601075" y="3194050"/>
          <p14:tracePt t="42624" x="8555038" y="3136900"/>
          <p14:tracePt t="42640" x="8475663" y="3074988"/>
          <p14:tracePt t="42657" x="8401050" y="3022600"/>
          <p14:tracePt t="42673" x="8337550" y="2994025"/>
          <p14:tracePt t="42690" x="8321675" y="2982913"/>
          <p14:tracePt t="42707" x="8304213" y="2978150"/>
          <p14:tracePt t="42724" x="8293100" y="2978150"/>
          <p14:tracePt t="42740" x="8258175" y="2978150"/>
          <p14:tracePt t="42757" x="8178800" y="3006725"/>
          <p14:tracePt t="42773" x="8035925" y="3046413"/>
          <p14:tracePt t="42790" x="7858125" y="3092450"/>
          <p14:tracePt t="42807" x="7697788" y="3132138"/>
          <p14:tracePt t="42824" x="7554913" y="3178175"/>
          <p14:tracePt t="42841" x="7440613" y="3235325"/>
          <p14:tracePt t="42857" x="7366000" y="3275013"/>
          <p14:tracePt t="42873" x="7321550" y="3308350"/>
          <p14:tracePt t="42890" x="7304088" y="3343275"/>
          <p14:tracePt t="42907" x="7297738" y="3378200"/>
          <p14:tracePt t="42924" x="7292975" y="3406775"/>
          <p14:tracePt t="42940" x="7292975" y="3417888"/>
          <p14:tracePt t="42958" x="7292975" y="3440113"/>
          <p14:tracePt t="42974" x="7292975" y="3468688"/>
          <p14:tracePt t="42990" x="7308850" y="3508375"/>
          <p14:tracePt t="43007" x="7350125" y="3560763"/>
          <p14:tracePt t="43024" x="7400925" y="3594100"/>
          <p14:tracePt t="43040" x="7469188" y="3629025"/>
          <p14:tracePt t="43057" x="7578725" y="3651250"/>
          <p14:tracePt t="43073" x="7726363" y="3657600"/>
          <p14:tracePt t="43090" x="7904163" y="3646488"/>
          <p14:tracePt t="43107" x="8235950" y="3578225"/>
          <p14:tracePt t="43124" x="8429625" y="3525838"/>
          <p14:tracePt t="43140" x="8589963" y="3457575"/>
          <p14:tracePt t="43157" x="8680450" y="3394075"/>
          <p14:tracePt t="43173" x="8715375" y="3349625"/>
          <p14:tracePt t="43190" x="8737600" y="3297238"/>
          <p14:tracePt t="43207" x="8737600" y="3268663"/>
          <p14:tracePt t="43224" x="8737600" y="3228975"/>
          <p14:tracePt t="43240" x="8715375" y="3189288"/>
          <p14:tracePt t="43257" x="8669338" y="3154363"/>
          <p14:tracePt t="43273" x="8537575" y="3114675"/>
          <p14:tracePt t="43290" x="8275638" y="3068638"/>
          <p14:tracePt t="43307" x="7664450" y="3022600"/>
          <p14:tracePt t="43324" x="7258050" y="3000375"/>
          <p14:tracePt t="43340" x="6794500" y="2989263"/>
          <p14:tracePt t="43357" x="6257925" y="2989263"/>
          <p14:tracePt t="43373" x="5635625" y="3011488"/>
          <p14:tracePt t="43390" x="5046663" y="3063875"/>
          <p14:tracePt t="43407" x="4560888" y="3097213"/>
          <p14:tracePt t="43424" x="4240213" y="3143250"/>
          <p14:tracePt t="43440" x="4017963" y="3178175"/>
          <p14:tracePt t="43457" x="3863975" y="3189288"/>
          <p14:tracePt t="43474" x="3732213" y="3211513"/>
          <p14:tracePt t="43490" x="3578225" y="3228975"/>
          <p14:tracePt t="43507" x="3343275" y="3235325"/>
          <p14:tracePt t="43524" x="3222625" y="3235325"/>
          <p14:tracePt t="43540" x="3143250" y="3235325"/>
          <p14:tracePt t="43557" x="3097213" y="3228975"/>
          <p14:tracePt t="43573" x="3074988" y="3222625"/>
          <p14:tracePt t="43590" x="3068638" y="3222625"/>
          <p14:tracePt t="43607" x="3057525" y="3217863"/>
          <p14:tracePt t="43623" x="3046413" y="3217863"/>
          <p14:tracePt t="43640" x="3040063" y="3217863"/>
          <p14:tracePt t="43657" x="3035300" y="3217863"/>
          <p14:tracePt t="43673" x="3022600" y="3211513"/>
          <p14:tracePt t="43690" x="2982913" y="3206750"/>
          <p14:tracePt t="43707" x="2943225" y="3189288"/>
          <p14:tracePt t="43707" x="2914650" y="3171825"/>
          <p14:tracePt t="43724" x="2874963" y="3160713"/>
          <p14:tracePt t="43740" x="2846388" y="3143250"/>
          <p14:tracePt t="43757" x="2822575" y="3132138"/>
          <p14:tracePt t="43773" x="2794000" y="3114675"/>
          <p14:tracePt t="43790" x="2765425" y="3097213"/>
          <p14:tracePt t="43807" x="2754313" y="3092450"/>
          <p14:tracePt t="43823" x="2743200" y="3079750"/>
          <p14:tracePt t="43842" x="2720975" y="3068638"/>
          <p14:tracePt t="43857" x="2703513" y="3057525"/>
          <p14:tracePt t="43873" x="2674938" y="3046413"/>
          <p14:tracePt t="43890" x="2646363" y="3035300"/>
          <p14:tracePt t="43907" x="2606675" y="3028950"/>
          <p14:tracePt t="43924" x="2578100" y="3028950"/>
          <p14:tracePt t="43941" x="2514600" y="3011488"/>
          <p14:tracePt t="43957" x="2406650" y="3006725"/>
          <p14:tracePt t="43974" x="2246313" y="2989263"/>
          <p14:tracePt t="43990" x="2097088" y="2982913"/>
          <p14:tracePt t="44007" x="1982788" y="2978150"/>
          <p14:tracePt t="44023" x="1903413" y="2965450"/>
          <p14:tracePt t="44041" x="1839913" y="2965450"/>
          <p14:tracePt t="44057" x="1793875" y="2965450"/>
          <p14:tracePt t="44074" x="1765300" y="2965450"/>
          <p14:tracePt t="44090" x="1743075" y="2965450"/>
          <p14:tracePt t="44107" x="1714500" y="2965450"/>
          <p14:tracePt t="44123" x="1674813" y="2965450"/>
          <p14:tracePt t="44140" x="1663700" y="2971800"/>
          <p14:tracePt t="44157" x="1646238" y="2971800"/>
          <p14:tracePt t="44173" x="1628775" y="2978150"/>
          <p14:tracePt t="44190" x="1617663" y="2982913"/>
          <p14:tracePt t="44207" x="1600200" y="2982913"/>
          <p14:tracePt t="44223" x="1582738" y="2994025"/>
          <p14:tracePt t="44240" x="1554163" y="3006725"/>
          <p14:tracePt t="44256" x="1536700" y="3022600"/>
          <p14:tracePt t="44273" x="1514475" y="3028950"/>
          <p14:tracePt t="44289" x="1508125" y="3040063"/>
          <p14:tracePt t="44306" x="1497013" y="3051175"/>
          <p14:tracePt t="44323" x="1485900" y="3068638"/>
          <p14:tracePt t="44340" x="1474788" y="3086100"/>
          <p14:tracePt t="44357" x="1463675" y="3108325"/>
          <p14:tracePt t="44373" x="1446213" y="3125788"/>
          <p14:tracePt t="44390" x="1435100" y="3149600"/>
          <p14:tracePt t="44407" x="1422400" y="3165475"/>
          <p14:tracePt t="44423" x="1411288" y="3189288"/>
          <p14:tracePt t="44440" x="1411288" y="3211513"/>
          <p14:tracePt t="44457" x="1406525" y="3246438"/>
          <p14:tracePt t="44474" x="1406525" y="3275013"/>
          <p14:tracePt t="44490" x="1406525" y="3303588"/>
          <p14:tracePt t="44507" x="1411288" y="3336925"/>
          <p14:tracePt t="44523" x="1422400" y="3354388"/>
          <p14:tracePt t="44540" x="1435100" y="3378200"/>
          <p14:tracePt t="44557" x="1463675" y="3406775"/>
          <p14:tracePt t="44573" x="1485900" y="3422650"/>
          <p14:tracePt t="44590" x="1525588" y="3446463"/>
          <p14:tracePt t="44607" x="1560513" y="3463925"/>
          <p14:tracePt t="44623" x="1577975" y="3475038"/>
          <p14:tracePt t="44640" x="1611313" y="3479800"/>
          <p14:tracePt t="44657" x="1663700" y="3492500"/>
          <p14:tracePt t="44674" x="1765300" y="3503613"/>
          <p14:tracePt t="44690" x="1897063" y="3521075"/>
          <p14:tracePt t="44707" x="2108200" y="3525838"/>
          <p14:tracePt t="44724" x="2217738" y="3525838"/>
          <p14:tracePt t="44740" x="2292350" y="3521075"/>
          <p14:tracePt t="44757" x="2325688" y="3514725"/>
          <p14:tracePt t="44773" x="2349500" y="3508375"/>
          <p14:tracePt t="44790" x="2354263" y="3503613"/>
          <p14:tracePt t="44807" x="2378075" y="3492500"/>
          <p14:tracePt t="44823" x="2389188" y="3486150"/>
          <p14:tracePt t="44840" x="2400300" y="3475038"/>
          <p14:tracePt t="44857" x="2422525" y="3463925"/>
          <p14:tracePt t="44874" x="2439988" y="3451225"/>
          <p14:tracePt t="44890" x="2463800" y="3435350"/>
          <p14:tracePt t="44907" x="2492375" y="3406775"/>
          <p14:tracePt t="44924" x="2514600" y="3389313"/>
          <p14:tracePt t="44940" x="2543175" y="3365500"/>
          <p14:tracePt t="44957" x="2554288" y="3336925"/>
          <p14:tracePt t="44973" x="2571750" y="3325813"/>
          <p14:tracePt t="44991" x="2582863" y="3303588"/>
          <p14:tracePt t="45007" x="2589213" y="3292475"/>
          <p14:tracePt t="45023" x="2589213" y="3275013"/>
          <p14:tracePt t="45041" x="2589213" y="3257550"/>
          <p14:tracePt t="45057" x="2589213" y="3240088"/>
          <p14:tracePt t="45074" x="2589213" y="3217863"/>
          <p14:tracePt t="45090" x="2589213" y="3189288"/>
          <p14:tracePt t="45107" x="2589213" y="3165475"/>
          <p14:tracePt t="45123" x="2565400" y="3114675"/>
          <p14:tracePt t="45140" x="2549525" y="3092450"/>
          <p14:tracePt t="45157" x="2532063" y="3063875"/>
          <p14:tracePt t="45173" x="2514600" y="3040063"/>
          <p14:tracePt t="45190" x="2486025" y="3017838"/>
          <p14:tracePt t="45207" x="2457450" y="2994025"/>
          <p14:tracePt t="45223" x="2422525" y="2978150"/>
          <p14:tracePt t="45240" x="2382838" y="2954338"/>
          <p14:tracePt t="45257" x="2349500" y="2943225"/>
          <p14:tracePt t="45274" x="2303463" y="2932113"/>
          <p14:tracePt t="45290" x="2263775" y="2925763"/>
          <p14:tracePt t="45307" x="2171700" y="2914650"/>
          <p14:tracePt t="45324" x="2103438" y="2908300"/>
          <p14:tracePt t="45340" x="2017713" y="2903538"/>
          <p14:tracePt t="45357" x="1949450" y="2903538"/>
          <p14:tracePt t="45373" x="1892300" y="2903538"/>
          <p14:tracePt t="45390" x="1839913" y="2903538"/>
          <p14:tracePt t="45407" x="1789113" y="2903538"/>
          <p14:tracePt t="45423" x="1743075" y="2908300"/>
          <p14:tracePt t="45440" x="1697038" y="2921000"/>
          <p14:tracePt t="45457" x="1657350" y="2925763"/>
          <p14:tracePt t="45473" x="1622425" y="2936875"/>
          <p14:tracePt t="45490" x="1577975" y="2954338"/>
          <p14:tracePt t="45508" x="1560513" y="2960688"/>
          <p14:tracePt t="45523" x="1520825" y="2989263"/>
          <p14:tracePt t="45540" x="1485900" y="3011488"/>
          <p14:tracePt t="45557" x="1457325" y="3035300"/>
          <p14:tracePt t="45573" x="1446213" y="3051175"/>
          <p14:tracePt t="45590" x="1435100" y="3068638"/>
          <p14:tracePt t="45607" x="1428750" y="3086100"/>
          <p14:tracePt t="45624" x="1422400" y="3103563"/>
          <p14:tracePt t="45641" x="1422400" y="3136900"/>
          <p14:tracePt t="45657" x="1422400" y="3178175"/>
          <p14:tracePt t="45673" x="1428750" y="3222625"/>
          <p14:tracePt t="45690" x="1435100" y="3268663"/>
          <p14:tracePt t="45707" x="1457325" y="3332163"/>
          <p14:tracePt t="45723" x="1474788" y="3371850"/>
          <p14:tracePt t="45741" x="1497013" y="3394075"/>
          <p14:tracePt t="45757" x="1525588" y="3417888"/>
          <p14:tracePt t="45773" x="1543050" y="3435350"/>
          <p14:tracePt t="45790" x="1565275" y="3446463"/>
          <p14:tracePt t="45807" x="1593850" y="3457575"/>
          <p14:tracePt t="45823" x="1617663" y="3457575"/>
          <p14:tracePt t="45840" x="1646238" y="3463925"/>
          <p14:tracePt t="45857" x="1668463" y="3463925"/>
          <p14:tracePt t="45873" x="1703388" y="3463925"/>
          <p14:tracePt t="45890" x="1754188" y="3463925"/>
          <p14:tracePt t="45907" x="1835150" y="3463925"/>
          <p14:tracePt t="45907" x="1897063" y="3463925"/>
          <p14:tracePt t="45924" x="1982788" y="3463925"/>
          <p14:tracePt t="45940" x="2057400" y="3463925"/>
          <p14:tracePt t="45957" x="2097088" y="3457575"/>
          <p14:tracePt t="45973" x="2132013" y="3451225"/>
          <p14:tracePt t="45990" x="2160588" y="3440113"/>
          <p14:tracePt t="46007" x="2182813" y="3435350"/>
          <p14:tracePt t="46024" x="2200275" y="3422650"/>
          <p14:tracePt t="46040" x="2228850" y="3411538"/>
          <p14:tracePt t="46057" x="2251075" y="3394075"/>
          <p14:tracePt t="46073" x="2274888" y="3382963"/>
          <p14:tracePt t="46090" x="2297113" y="3365500"/>
          <p14:tracePt t="46107" x="2320925" y="3336925"/>
          <p14:tracePt t="46124" x="2343150" y="3321050"/>
          <p14:tracePt t="46140" x="2354263" y="3303588"/>
          <p14:tracePt t="46157" x="2371725" y="3279775"/>
          <p14:tracePt t="46173" x="2382838" y="3257550"/>
          <p14:tracePt t="46190" x="2393950" y="3240088"/>
          <p14:tracePt t="46207" x="2400300" y="3211513"/>
          <p14:tracePt t="46223" x="2406650" y="3189288"/>
          <p14:tracePt t="46240" x="2411413" y="3160713"/>
          <p14:tracePt t="46257" x="2411413" y="3132138"/>
          <p14:tracePt t="46273" x="2411413" y="3092450"/>
          <p14:tracePt t="46290" x="2411413" y="3063875"/>
          <p14:tracePt t="46307" x="2406650" y="3028950"/>
          <p14:tracePt t="46323" x="2393950" y="3006725"/>
          <p14:tracePt t="46339" x="2378075" y="2971800"/>
          <p14:tracePt t="46356" x="2360613" y="2960688"/>
          <p14:tracePt t="46372" x="2349500" y="2949575"/>
          <p14:tracePt t="46389" x="2332038" y="2943225"/>
          <p14:tracePt t="46406" x="2308225" y="2932113"/>
          <p14:tracePt t="46423" x="2268538" y="2925763"/>
          <p14:tracePt t="46440" x="2222500" y="2921000"/>
          <p14:tracePt t="46457" x="2171700" y="2908300"/>
          <p14:tracePt t="46473" x="2079625" y="2903538"/>
          <p14:tracePt t="46492" x="2039938" y="2897188"/>
          <p14:tracePt t="46507" x="1949450" y="2897188"/>
          <p14:tracePt t="46524" x="1892300" y="2897188"/>
          <p14:tracePt t="46540" x="1806575" y="2897188"/>
          <p14:tracePt t="46557" x="1692275" y="2908300"/>
          <p14:tracePt t="46573" x="1543050" y="2925763"/>
          <p14:tracePt t="46590" x="1411288" y="2949575"/>
          <p14:tracePt t="46606" x="1325563" y="2971800"/>
          <p14:tracePt t="46623" x="1268413" y="2994025"/>
          <p14:tracePt t="46640" x="1246188" y="3006725"/>
          <p14:tracePt t="46657" x="1228725" y="3022600"/>
          <p14:tracePt t="46673" x="1217613" y="3040063"/>
          <p14:tracePt t="46690" x="1200150" y="3068638"/>
          <p14:tracePt t="46707" x="1171575" y="3108325"/>
          <p14:tracePt t="46724" x="1160463" y="3143250"/>
          <p14:tracePt t="46740" x="1154113" y="3165475"/>
          <p14:tracePt t="46757" x="1154113" y="3189288"/>
          <p14:tracePt t="46773" x="1154113" y="3206750"/>
          <p14:tracePt t="46790" x="1154113" y="3240088"/>
          <p14:tracePt t="46806" x="1165225" y="3275013"/>
          <p14:tracePt t="46823" x="1177925" y="3314700"/>
          <p14:tracePt t="46840" x="1206500" y="3360738"/>
          <p14:tracePt t="46857" x="1235075" y="3400425"/>
          <p14:tracePt t="46873" x="1263650" y="3440113"/>
          <p14:tracePt t="46890" x="1314450" y="3486150"/>
          <p14:tracePt t="46907" x="1406525" y="3554413"/>
          <p14:tracePt t="46923" x="1492250" y="3600450"/>
          <p14:tracePt t="46940" x="1577975" y="3622675"/>
          <p14:tracePt t="46957" x="1651000" y="3640138"/>
          <p14:tracePt t="46973" x="1731963" y="3646488"/>
          <p14:tracePt t="46990" x="1822450" y="3646488"/>
          <p14:tracePt t="47007" x="1920875" y="3646488"/>
          <p14:tracePt t="47024" x="2028825" y="3622675"/>
          <p14:tracePt t="47040" x="2154238" y="3582988"/>
          <p14:tracePt t="47057" x="2257425" y="3565525"/>
          <p14:tracePt t="47073" x="2332038" y="3536950"/>
          <p14:tracePt t="47090" x="2389188" y="3521075"/>
          <p14:tracePt t="47106" x="2468563" y="3486150"/>
          <p14:tracePt t="47124" x="2508250" y="3463925"/>
          <p14:tracePt t="47140" x="2549525" y="3435350"/>
          <p14:tracePt t="47157" x="2582863" y="3406775"/>
          <p14:tracePt t="47173" x="2600325" y="3389313"/>
          <p14:tracePt t="47190" x="2622550" y="3365500"/>
          <p14:tracePt t="47206" x="2640013" y="3343275"/>
          <p14:tracePt t="47223" x="2646363" y="3336925"/>
          <p14:tracePt t="47240" x="2657475" y="3325813"/>
          <p14:tracePt t="47257" x="2657475" y="3303588"/>
          <p14:tracePt t="47274" x="2668588" y="3279775"/>
          <p14:tracePt t="47290" x="2674938" y="3246438"/>
          <p14:tracePt t="47307" x="2674938" y="3222625"/>
          <p14:tracePt t="47323" x="2674938" y="3189288"/>
          <p14:tracePt t="47340" x="2674938" y="3171825"/>
          <p14:tracePt t="47357" x="2668588" y="3149600"/>
          <p14:tracePt t="47373" x="2663825" y="3136900"/>
          <p14:tracePt t="47390" x="2651125" y="3125788"/>
          <p14:tracePt t="47407" x="2640013" y="3114675"/>
          <p14:tracePt t="47570" x="0" y="0"/>
        </p14:tracePtLst>
        <p14:tracePtLst>
          <p14:tracePt t="50949" x="1674813" y="3771900"/>
          <p14:tracePt t="50957" x="1668463" y="3765550"/>
          <p14:tracePt t="50964" x="1657350" y="3765550"/>
          <p14:tracePt t="50980" x="1646238" y="3765550"/>
          <p14:tracePt t="50988" x="1635125" y="3765550"/>
          <p14:tracePt t="50996" x="1617663" y="3754438"/>
          <p14:tracePt t="51007" x="1600200" y="3749675"/>
          <p14:tracePt t="51028" x="1577975" y="3749675"/>
          <p14:tracePt t="51044" x="1554163" y="3749675"/>
          <p14:tracePt t="51057" x="1508125" y="3749675"/>
          <p14:tracePt t="51074" x="1457325" y="3749675"/>
          <p14:tracePt t="51091" x="1406525" y="3749675"/>
          <p14:tracePt t="51107" x="1331913" y="3736975"/>
          <p14:tracePt t="51125" x="1308100" y="3736975"/>
          <p14:tracePt t="51140" x="1285875" y="3736975"/>
          <p14:tracePt t="51157" x="1268413" y="3736975"/>
          <p14:tracePt t="51174" x="1235075" y="3736975"/>
          <p14:tracePt t="51190" x="1189038" y="3743325"/>
          <p14:tracePt t="51207" x="1143000" y="3749675"/>
          <p14:tracePt t="51224" x="1103313" y="3754438"/>
          <p14:tracePt t="51240" x="1074738" y="3760788"/>
          <p14:tracePt t="51258" x="1039813" y="3778250"/>
          <p14:tracePt t="51274" x="1000125" y="3800475"/>
          <p14:tracePt t="51291" x="971550" y="3811588"/>
          <p14:tracePt t="51307" x="920750" y="3835400"/>
          <p14:tracePt t="51325" x="896938" y="3851275"/>
          <p14:tracePt t="51341" x="879475" y="3863975"/>
          <p14:tracePt t="51357" x="857250" y="3879850"/>
          <p14:tracePt t="51374" x="835025" y="3903663"/>
          <p14:tracePt t="51391" x="806450" y="3932238"/>
          <p14:tracePt t="51407" x="782638" y="3954463"/>
          <p14:tracePt t="51425" x="765175" y="3983038"/>
          <p14:tracePt t="51441" x="742950" y="4017963"/>
          <p14:tracePt t="51457" x="736600" y="4035425"/>
          <p14:tracePt t="51474" x="725488" y="4064000"/>
          <p14:tracePt t="51491" x="725488" y="4086225"/>
          <p14:tracePt t="51507" x="725488" y="4121150"/>
          <p14:tracePt t="51524" x="725488" y="4154488"/>
          <p14:tracePt t="51541" x="725488" y="4171950"/>
          <p14:tracePt t="51557" x="736600" y="4194175"/>
          <p14:tracePt t="51574" x="736600" y="4206875"/>
          <p14:tracePt t="51591" x="749300" y="4217988"/>
          <p14:tracePt t="51607" x="754063" y="4229100"/>
          <p14:tracePt t="51624" x="771525" y="4235450"/>
          <p14:tracePt t="51640" x="782638" y="4246563"/>
          <p14:tracePt t="51657" x="800100" y="4257675"/>
          <p14:tracePt t="51674" x="817563" y="4268788"/>
          <p14:tracePt t="51691" x="839788" y="4286250"/>
          <p14:tracePt t="51707" x="874713" y="4314825"/>
          <p14:tracePt t="51724" x="914400" y="4332288"/>
          <p14:tracePt t="51740" x="949325" y="4349750"/>
          <p14:tracePt t="51757" x="971550" y="4360863"/>
          <p14:tracePt t="51775" x="1000125" y="4371975"/>
          <p14:tracePt t="51790" x="1017588" y="4383088"/>
          <p14:tracePt t="51808" x="1046163" y="4389438"/>
          <p14:tracePt t="51824" x="1068388" y="4394200"/>
          <p14:tracePt t="51841" x="1103313" y="4400550"/>
          <p14:tracePt t="51857" x="1136650" y="4406900"/>
          <p14:tracePt t="51874" x="1165225" y="4411663"/>
          <p14:tracePt t="51891" x="1182688" y="4411663"/>
          <p14:tracePt t="51907" x="1206500" y="4411663"/>
          <p14:tracePt t="51907" x="1211263" y="4411663"/>
          <p14:tracePt t="51924" x="1228725" y="4411663"/>
          <p14:tracePt t="51941" x="1246188" y="4411663"/>
          <p14:tracePt t="51957" x="1263650" y="4411663"/>
          <p14:tracePt t="51974" x="1296988" y="4411663"/>
          <p14:tracePt t="51990" x="1320800" y="4411663"/>
          <p14:tracePt t="52007" x="1354138" y="4411663"/>
          <p14:tracePt t="52024" x="1382713" y="4411663"/>
          <p14:tracePt t="52040" x="1411288" y="4411663"/>
          <p14:tracePt t="52057" x="1439863" y="4411663"/>
          <p14:tracePt t="52074" x="1463675" y="4411663"/>
          <p14:tracePt t="52091" x="1485900" y="4411663"/>
          <p14:tracePt t="52091" x="1497013" y="4411663"/>
          <p14:tracePt t="52108" x="1514475" y="4411663"/>
          <p14:tracePt t="52124" x="1589088" y="4418013"/>
          <p14:tracePt t="52141" x="1635125" y="4418013"/>
          <p14:tracePt t="52157" x="1674813" y="4418013"/>
          <p14:tracePt t="52174" x="1714500" y="4422775"/>
          <p14:tracePt t="52191" x="1749425" y="4429125"/>
          <p14:tracePt t="52207" x="1765300" y="4429125"/>
          <p14:tracePt t="52224" x="1793875" y="4429125"/>
          <p14:tracePt t="52241" x="1835150" y="4429125"/>
          <p14:tracePt t="52257" x="1885950" y="4429125"/>
          <p14:tracePt t="52274" x="1949450" y="4422775"/>
          <p14:tracePt t="52290" x="2028825" y="4422775"/>
          <p14:tracePt t="52307" x="2120900" y="4418013"/>
          <p14:tracePt t="52324" x="2263775" y="4418013"/>
          <p14:tracePt t="52341" x="2371725" y="4418013"/>
          <p14:tracePt t="52357" x="2463800" y="4418013"/>
          <p14:tracePt t="52374" x="2536825" y="4400550"/>
          <p14:tracePt t="52390" x="2651125" y="4365625"/>
          <p14:tracePt t="52407" x="2782888" y="4332288"/>
          <p14:tracePt t="52424" x="2863850" y="4314825"/>
          <p14:tracePt t="52441" x="2908300" y="4308475"/>
          <p14:tracePt t="52457" x="2949575" y="4303713"/>
          <p14:tracePt t="52474" x="2989263" y="4292600"/>
          <p14:tracePt t="52490" x="3017838" y="4279900"/>
          <p14:tracePt t="52507" x="3028950" y="4268788"/>
          <p14:tracePt t="52524" x="3040063" y="4264025"/>
          <p14:tracePt t="52541" x="3046413" y="4257675"/>
          <p14:tracePt t="52557" x="3051175" y="4257675"/>
          <p14:tracePt t="52574" x="3057525" y="4257675"/>
          <p14:tracePt t="52590" x="3063875" y="4251325"/>
          <p14:tracePt t="52608" x="3068638" y="4235450"/>
          <p14:tracePt t="52624" x="3079750" y="4211638"/>
          <p14:tracePt t="52641" x="3097213" y="4189413"/>
          <p14:tracePt t="52657" x="3103563" y="4171950"/>
          <p14:tracePt t="52674" x="3114675" y="4149725"/>
          <p14:tracePt t="52691" x="3121025" y="4125913"/>
          <p14:tracePt t="52707" x="3125788" y="4097338"/>
          <p14:tracePt t="52724" x="3132138" y="4051300"/>
          <p14:tracePt t="52741" x="3132138" y="4022725"/>
          <p14:tracePt t="52757" x="3125788" y="3989388"/>
          <p14:tracePt t="52774" x="3114675" y="3965575"/>
          <p14:tracePt t="52790" x="3108325" y="3949700"/>
          <p14:tracePt t="52807" x="3103563" y="3943350"/>
          <p14:tracePt t="52824" x="3092450" y="3937000"/>
          <p14:tracePt t="52841" x="3079750" y="3932238"/>
          <p14:tracePt t="52857" x="3068638" y="3925888"/>
          <p14:tracePt t="52874" x="3046413" y="3914775"/>
          <p14:tracePt t="52890" x="3006725" y="3892550"/>
          <p14:tracePt t="52907" x="2943225" y="3857625"/>
          <p14:tracePt t="52924" x="2789238" y="3806825"/>
          <p14:tracePt t="52940" x="2703513" y="3778250"/>
          <p14:tracePt t="52957" x="2628900" y="3765550"/>
          <p14:tracePt t="52974" x="2536825" y="3743325"/>
          <p14:tracePt t="52990" x="2468563" y="3736975"/>
          <p14:tracePt t="53007" x="2393950" y="3732213"/>
          <p14:tracePt t="53024" x="2325688" y="3725863"/>
          <p14:tracePt t="53040" x="2251075" y="3721100"/>
          <p14:tracePt t="53057" x="2154238" y="3721100"/>
          <p14:tracePt t="53074" x="2057400" y="3721100"/>
          <p14:tracePt t="53091" x="1954213" y="3721100"/>
          <p14:tracePt t="53091" x="1914525" y="3721100"/>
          <p14:tracePt t="53108" x="1885950" y="3725863"/>
          <p14:tracePt t="53124" x="1811338" y="3732213"/>
          <p14:tracePt t="53141" x="1771650" y="3736975"/>
          <p14:tracePt t="53157" x="1743075" y="3743325"/>
          <p14:tracePt t="53174" x="1708150" y="3749675"/>
          <p14:tracePt t="53190" x="1685925" y="3754438"/>
          <p14:tracePt t="53207" x="1657350" y="3760788"/>
          <p14:tracePt t="53224" x="1639888" y="3760788"/>
          <p14:tracePt t="53240" x="1622425" y="3760788"/>
          <p14:tracePt t="53257" x="1611313" y="3760788"/>
          <p14:tracePt t="53274" x="1593850" y="3765550"/>
          <p14:tracePt t="53290" x="1565275" y="3771900"/>
          <p14:tracePt t="53307" x="1543050" y="3783013"/>
          <p14:tracePt t="53324" x="1531938" y="3789363"/>
          <p14:tracePt t="53340" x="1520825" y="3789363"/>
          <p14:tracePt t="53388" x="1514475" y="3794125"/>
          <p14:tracePt t="53388" x="0" y="0"/>
        </p14:tracePtLst>
        <p14:tracePtLst>
          <p14:tracePt t="73356" x="2778125" y="4418013"/>
          <p14:tracePt t="73380" x="2778125" y="4411663"/>
          <p14:tracePt t="73388" x="2771775" y="4406900"/>
          <p14:tracePt t="73396" x="2765425" y="4394200"/>
          <p14:tracePt t="73404" x="2760663" y="4389438"/>
          <p14:tracePt t="73412" x="2749550" y="4371975"/>
          <p14:tracePt t="73428" x="2743200" y="4365625"/>
          <p14:tracePt t="73444" x="2732088" y="4354513"/>
          <p14:tracePt t="73460" x="2714625" y="4343400"/>
          <p14:tracePt t="73476" x="2686050" y="4325938"/>
          <p14:tracePt t="73492" x="2657475" y="4314825"/>
          <p14:tracePt t="73508" x="2628900" y="4303713"/>
          <p14:tracePt t="73508" x="2611438" y="4292600"/>
          <p14:tracePt t="73532" x="2593975" y="4286250"/>
          <p14:tracePt t="73541" x="2582863" y="4279900"/>
          <p14:tracePt t="73583" x="2571750" y="4279900"/>
          <p14:tracePt t="73589" x="2560638" y="4279900"/>
          <p14:tracePt t="73596" x="2514600" y="4268788"/>
          <p14:tracePt t="73612" x="2451100" y="4246563"/>
          <p14:tracePt t="73628" x="2406650" y="4240213"/>
          <p14:tracePt t="73644" x="2382838" y="4240213"/>
          <p14:tracePt t="73668" x="2371725" y="4240213"/>
          <p14:tracePt t="73764" x="2365375" y="4240213"/>
          <p14:tracePt t="73772" x="2360613" y="4240213"/>
          <p14:tracePt t="73786" x="2354263" y="4240213"/>
          <p14:tracePt t="73790" x="2332038" y="4251325"/>
          <p14:tracePt t="73807" x="2320925" y="4257675"/>
          <p14:tracePt t="73824" x="2303463" y="4275138"/>
          <p14:tracePt t="73840" x="2297113" y="4286250"/>
          <p14:tracePt t="73857" x="2286000" y="4303713"/>
          <p14:tracePt t="73873" x="2274888" y="4332288"/>
          <p14:tracePt t="73891" x="2263775" y="4371975"/>
          <p14:tracePt t="73907" x="2257425" y="4435475"/>
          <p14:tracePt t="73924" x="2251075" y="4468813"/>
          <p14:tracePt t="73940" x="2251075" y="4492625"/>
          <p14:tracePt t="73957" x="2251075" y="4508500"/>
          <p14:tracePt t="73973" x="2251075" y="4532313"/>
          <p14:tracePt t="73990" x="2251075" y="4554538"/>
          <p14:tracePt t="74007" x="2251075" y="4589463"/>
          <p14:tracePt t="74024" x="2257425" y="4611688"/>
          <p14:tracePt t="74040" x="2263775" y="4635500"/>
          <p14:tracePt t="74057" x="2268538" y="4651375"/>
          <p14:tracePt t="74073" x="2279650" y="4664075"/>
          <p14:tracePt t="74090" x="2286000" y="4675188"/>
          <p14:tracePt t="74107" x="2320925" y="4708525"/>
          <p14:tracePt t="74124" x="2343150" y="4725988"/>
          <p14:tracePt t="74140" x="2360613" y="4737100"/>
          <p14:tracePt t="74157" x="2382838" y="4737100"/>
          <p14:tracePt t="74174" x="2411413" y="4737100"/>
          <p14:tracePt t="74190" x="2422525" y="4732338"/>
          <p14:tracePt t="74207" x="2435225" y="4732338"/>
          <p14:tracePt t="74223" x="2451100" y="4725988"/>
          <p14:tracePt t="74240" x="2468563" y="4714875"/>
          <p14:tracePt t="74257" x="2486025" y="4708525"/>
          <p14:tracePt t="74273" x="2497138" y="4703763"/>
          <p14:tracePt t="74290" x="2514600" y="4686300"/>
          <p14:tracePt t="74307" x="2554288" y="4651375"/>
          <p14:tracePt t="74324" x="2578100" y="4640263"/>
          <p14:tracePt t="74340" x="2593975" y="4622800"/>
          <p14:tracePt t="74357" x="2611438" y="4600575"/>
          <p14:tracePt t="74373" x="2622550" y="4589463"/>
          <p14:tracePt t="74390" x="2640013" y="4560888"/>
          <p14:tracePt t="74407" x="2651125" y="4543425"/>
          <p14:tracePt t="74424" x="2663825" y="4521200"/>
          <p14:tracePt t="74440" x="2663825" y="4508500"/>
          <p14:tracePt t="74457" x="2668588" y="4497388"/>
          <p14:tracePt t="74473" x="2674938" y="4486275"/>
          <p14:tracePt t="74508" x="2674938" y="4475163"/>
          <p14:tracePt t="74508" x="2674938" y="4468813"/>
          <p14:tracePt t="74524" x="2674938" y="4457700"/>
          <p14:tracePt t="74540" x="2668588" y="4429125"/>
          <p14:tracePt t="74557" x="2657475" y="4406900"/>
          <p14:tracePt t="74573" x="2646363" y="4389438"/>
          <p14:tracePt t="74590" x="2628900" y="4371975"/>
          <p14:tracePt t="74607" x="2606675" y="4354513"/>
          <p14:tracePt t="74623" x="2578100" y="4337050"/>
          <p14:tracePt t="74640" x="2543175" y="4321175"/>
          <p14:tracePt t="74657" x="2508250" y="4308475"/>
          <p14:tracePt t="74673" x="2486025" y="4297363"/>
          <p14:tracePt t="74690" x="2451100" y="4292600"/>
          <p14:tracePt t="74707" x="2428875" y="4286250"/>
          <p14:tracePt t="74724" x="2417763" y="4286250"/>
          <p14:tracePt t="74740" x="2400300" y="4286250"/>
          <p14:tracePt t="74758" x="2389188" y="4286250"/>
          <p14:tracePt t="74773" x="2382838" y="4286250"/>
          <p14:tracePt t="74790" x="2378075" y="4286250"/>
          <p14:tracePt t="74807" x="2365375" y="4286250"/>
          <p14:tracePt t="74823" x="2349500" y="4286250"/>
          <p14:tracePt t="74840" x="2332038" y="4303713"/>
          <p14:tracePt t="74857" x="2308225" y="4321175"/>
          <p14:tracePt t="74873" x="2297113" y="4325938"/>
          <p14:tracePt t="74890" x="2279650" y="4343400"/>
          <p14:tracePt t="74907" x="2257425" y="4371975"/>
          <p14:tracePt t="74924" x="2239963" y="4406900"/>
          <p14:tracePt t="74940" x="2217738" y="4446588"/>
          <p14:tracePt t="74957" x="2200275" y="4492625"/>
          <p14:tracePt t="74973" x="2182813" y="4537075"/>
          <p14:tracePt t="74990" x="2171700" y="4578350"/>
          <p14:tracePt t="75006" x="2171700" y="4594225"/>
          <p14:tracePt t="75023" x="2171700" y="4611688"/>
          <p14:tracePt t="75039" x="2171700" y="4640263"/>
          <p14:tracePt t="75056" x="2171700" y="4657725"/>
          <p14:tracePt t="75073" x="2178050" y="4668838"/>
          <p14:tracePt t="75089" x="2182813" y="4686300"/>
          <p14:tracePt t="75107" x="2211388" y="4697413"/>
          <p14:tracePt t="75124" x="2239963" y="4708525"/>
          <p14:tracePt t="75140" x="2251075" y="4714875"/>
          <p14:tracePt t="75157" x="2268538" y="4721225"/>
          <p14:tracePt t="75173" x="2297113" y="4721225"/>
          <p14:tracePt t="75190" x="2332038" y="4721225"/>
          <p14:tracePt t="75207" x="2365375" y="4721225"/>
          <p14:tracePt t="75223" x="2400300" y="4721225"/>
          <p14:tracePt t="75240" x="2439988" y="4721225"/>
          <p14:tracePt t="75257" x="2492375" y="4721225"/>
          <p14:tracePt t="75274" x="2554288" y="4708525"/>
          <p14:tracePt t="75290" x="2606675" y="4703763"/>
          <p14:tracePt t="75307" x="2646363" y="4692650"/>
          <p14:tracePt t="75323" x="2674938" y="4679950"/>
          <p14:tracePt t="75340" x="2692400" y="4668838"/>
          <p14:tracePt t="75357" x="2697163" y="4668838"/>
          <p14:tracePt t="75373" x="2703513" y="4664075"/>
          <p14:tracePt t="75390" x="2714625" y="4640263"/>
          <p14:tracePt t="75407" x="2720975" y="4629150"/>
          <p14:tracePt t="75423" x="2725738" y="4618038"/>
          <p14:tracePt t="75440" x="2732088" y="4594225"/>
          <p14:tracePt t="75457" x="2732088" y="4578350"/>
          <p14:tracePt t="75473" x="2732088" y="4554538"/>
          <p14:tracePt t="75490" x="2732088" y="4514850"/>
          <p14:tracePt t="75508" x="2725738" y="4497388"/>
          <p14:tracePt t="75523" x="2708275" y="4451350"/>
          <p14:tracePt t="75540" x="2692400" y="4422775"/>
          <p14:tracePt t="75557" x="2668588" y="4400550"/>
          <p14:tracePt t="75573" x="2640013" y="4378325"/>
          <p14:tracePt t="75590" x="2617788" y="4360863"/>
          <p14:tracePt t="75607" x="2600325" y="4354513"/>
          <p14:tracePt t="75623" x="2578100" y="4343400"/>
          <p14:tracePt t="75640" x="2565400" y="4337050"/>
          <p14:tracePt t="75657" x="2554288" y="4332288"/>
          <p14:tracePt t="75673" x="2549525" y="4332288"/>
          <p14:tracePt t="75822" x="0" y="0"/>
        </p14:tracePtLst>
        <p14:tracePtLst>
          <p14:tracePt t="82170" x="2543175" y="5006975"/>
          <p14:tracePt t="82299" x="2536825" y="5006975"/>
          <p14:tracePt t="82307" x="2503488" y="5006975"/>
          <p14:tracePt t="82316" x="2479675" y="5006975"/>
          <p14:tracePt t="82324" x="2439988" y="5006975"/>
          <p14:tracePt t="82347" x="2389188" y="5000625"/>
          <p14:tracePt t="82360" x="2325688" y="4994275"/>
          <p14:tracePt t="82373" x="2279650" y="4994275"/>
          <p14:tracePt t="82389" x="2251075" y="4994275"/>
          <p14:tracePt t="82406" x="2228850" y="5000625"/>
          <p14:tracePt t="82423" x="2211388" y="5006975"/>
          <p14:tracePt t="82439" x="2182813" y="5018088"/>
          <p14:tracePt t="82456" x="2165350" y="5029200"/>
          <p14:tracePt t="82473" x="2143125" y="5040313"/>
          <p14:tracePt t="82489" x="2125663" y="5051425"/>
          <p14:tracePt t="82506" x="2108200" y="5057775"/>
          <p14:tracePt t="82506" x="2103438" y="5064125"/>
          <p14:tracePt t="82523" x="2079625" y="5080000"/>
          <p14:tracePt t="82540" x="2057400" y="5108575"/>
          <p14:tracePt t="82556" x="2011363" y="5154613"/>
          <p14:tracePt t="82573" x="1982788" y="5200650"/>
          <p14:tracePt t="82590" x="1960563" y="5240338"/>
          <p14:tracePt t="82607" x="1949450" y="5264150"/>
          <p14:tracePt t="82623" x="1949450" y="5268913"/>
          <p14:tracePt t="82640" x="1949450" y="5280025"/>
          <p14:tracePt t="82683" x="1949450" y="5286375"/>
          <p14:tracePt t="82690" x="1949450" y="5297488"/>
          <p14:tracePt t="82707" x="1949450" y="5308600"/>
          <p14:tracePt t="82707" x="1954213" y="5321300"/>
          <p14:tracePt t="82707" x="1960563" y="5332413"/>
          <p14:tracePt t="82723" x="1971675" y="5360988"/>
          <p14:tracePt t="82740" x="1989138" y="5378450"/>
          <p14:tracePt t="82756" x="2011363" y="5400675"/>
          <p14:tracePt t="82773" x="2039938" y="5418138"/>
          <p14:tracePt t="82790" x="2085975" y="5429250"/>
          <p14:tracePt t="82806" x="2143125" y="5446713"/>
          <p14:tracePt t="82823" x="2206625" y="5468938"/>
          <p14:tracePt t="82840" x="2274888" y="5486400"/>
          <p14:tracePt t="82856" x="2371725" y="5508625"/>
          <p14:tracePt t="82873" x="2497138" y="5532438"/>
          <p14:tracePt t="82890" x="2611438" y="5537200"/>
          <p14:tracePt t="82906" x="2789238" y="5537200"/>
          <p14:tracePt t="82923" x="2892425" y="5526088"/>
          <p14:tracePt t="82940" x="2949575" y="5521325"/>
          <p14:tracePt t="82957" x="2994025" y="5514975"/>
          <p14:tracePt t="82973" x="3040063" y="5508625"/>
          <p14:tracePt t="82990" x="3079750" y="5503863"/>
          <p14:tracePt t="83006" x="3125788" y="5480050"/>
          <p14:tracePt t="83024" x="3165475" y="5464175"/>
          <p14:tracePt t="83041" x="3206750" y="5446713"/>
          <p14:tracePt t="83056" x="3251200" y="5435600"/>
          <p14:tracePt t="83073" x="3275013" y="5429250"/>
          <p14:tracePt t="83089" x="3297238" y="5422900"/>
          <p14:tracePt t="83106" x="3325813" y="5407025"/>
          <p14:tracePt t="83124" x="3332163" y="5400675"/>
          <p14:tracePt t="83195" x="3332163" y="5394325"/>
          <p14:tracePt t="83219" x="3332163" y="5383213"/>
          <p14:tracePt t="83227" x="3332163" y="5378450"/>
          <p14:tracePt t="83235" x="3332163" y="5354638"/>
          <p14:tracePt t="83243" x="3325813" y="5314950"/>
          <p14:tracePt t="83256" x="3303588" y="5268913"/>
          <p14:tracePt t="83273" x="3279775" y="5229225"/>
          <p14:tracePt t="83290" x="3251200" y="5189538"/>
          <p14:tracePt t="83306" x="3206750" y="5132388"/>
          <p14:tracePt t="83323" x="3171825" y="5097463"/>
          <p14:tracePt t="83340" x="3132138" y="5068888"/>
          <p14:tracePt t="83357" x="3079750" y="5035550"/>
          <p14:tracePt t="83373" x="3022600" y="5000625"/>
          <p14:tracePt t="83390" x="2965450" y="4983163"/>
          <p14:tracePt t="83406" x="2908300" y="4960938"/>
          <p14:tracePt t="83423" x="2840038" y="4937125"/>
          <p14:tracePt t="83439" x="2765425" y="4921250"/>
          <p14:tracePt t="83457" x="2697163" y="4903788"/>
          <p14:tracePt t="83473" x="2628900" y="4892675"/>
          <p14:tracePt t="83490" x="2549525" y="4886325"/>
          <p14:tracePt t="83506" x="2406650" y="4886325"/>
          <p14:tracePt t="83523" x="2336800" y="4886325"/>
          <p14:tracePt t="83540" x="2274888" y="4892675"/>
          <p14:tracePt t="83557" x="2211388" y="4903788"/>
          <p14:tracePt t="83573" x="2154238" y="4921250"/>
          <p14:tracePt t="83590" x="2103438" y="4926013"/>
          <p14:tracePt t="83606" x="2057400" y="4943475"/>
          <p14:tracePt t="83623" x="2011363" y="4960938"/>
          <p14:tracePt t="83639" x="1954213" y="4972050"/>
          <p14:tracePt t="83656" x="1903413" y="4983163"/>
          <p14:tracePt t="83673" x="1846263" y="5006975"/>
          <p14:tracePt t="83691" x="1793875" y="5035550"/>
          <p14:tracePt t="83707" x="1754188" y="5057775"/>
          <p14:tracePt t="83724" x="1725613" y="5080000"/>
          <p14:tracePt t="83740" x="1703388" y="5108575"/>
          <p14:tracePt t="83757" x="1685925" y="5132388"/>
          <p14:tracePt t="83774" x="1674813" y="5160963"/>
          <p14:tracePt t="83791" x="1668463" y="5178425"/>
          <p14:tracePt t="83807" x="1663700" y="5200650"/>
          <p14:tracePt t="83844" x="1663700" y="5207000"/>
          <p14:tracePt t="83845" x="1663700" y="5211763"/>
          <p14:tracePt t="83858" x="1663700" y="5229225"/>
          <p14:tracePt t="83874" x="1679575" y="5268913"/>
          <p14:tracePt t="83891" x="1703388" y="5321300"/>
          <p14:tracePt t="83907" x="1782763" y="5394325"/>
          <p14:tracePt t="83924" x="1863725" y="5446713"/>
          <p14:tracePt t="83940" x="1949450" y="5497513"/>
          <p14:tracePt t="83957" x="2063750" y="5526088"/>
          <p14:tracePt t="83974" x="2182813" y="5549900"/>
          <p14:tracePt t="83991" x="2332038" y="5565775"/>
          <p14:tracePt t="84007" x="2486025" y="5583238"/>
          <p14:tracePt t="84026" x="2640013" y="5578475"/>
          <p14:tracePt t="84040" x="2760663" y="5572125"/>
          <p14:tracePt t="84057" x="2835275" y="5565775"/>
          <p14:tracePt t="84074" x="2874963" y="5561013"/>
          <p14:tracePt t="84090" x="2914650" y="5554663"/>
          <p14:tracePt t="84107" x="2982913" y="5532438"/>
          <p14:tracePt t="84124" x="3035300" y="5508625"/>
          <p14:tracePt t="84140" x="3074988" y="5480050"/>
          <p14:tracePt t="84157" x="3114675" y="5457825"/>
          <p14:tracePt t="84174" x="3154363" y="5429250"/>
          <p14:tracePt t="84190" x="3194050" y="5407025"/>
          <p14:tracePt t="84207" x="3235325" y="5378450"/>
          <p14:tracePt t="84224" x="3268663" y="5349875"/>
          <p14:tracePt t="84240" x="3292475" y="5321300"/>
          <p14:tracePt t="84257" x="3314700" y="5297488"/>
          <p14:tracePt t="84274" x="3325813" y="5280025"/>
          <p14:tracePt t="84290" x="3332163" y="5264150"/>
          <p14:tracePt t="84307" x="3332163" y="5240338"/>
          <p14:tracePt t="84324" x="3332163" y="5222875"/>
          <p14:tracePt t="84342" x="3332163" y="5200650"/>
          <p14:tracePt t="84357" x="3321050" y="5178425"/>
          <p14:tracePt t="84374" x="3292475" y="5137150"/>
          <p14:tracePt t="84390" x="3228975" y="5080000"/>
          <p14:tracePt t="84407" x="3154363" y="5022850"/>
          <p14:tracePt t="84424" x="3051175" y="4954588"/>
          <p14:tracePt t="84441" x="2949575" y="4886325"/>
          <p14:tracePt t="84457" x="2851150" y="4835525"/>
          <p14:tracePt t="84474" x="2765425" y="4800600"/>
          <p14:tracePt t="84490" x="2697163" y="4772025"/>
          <p14:tracePt t="84507" x="2600325" y="4749800"/>
          <p14:tracePt t="84524" x="2503488" y="4732338"/>
          <p14:tracePt t="84541" x="2393950" y="4721225"/>
          <p14:tracePt t="84557" x="2274888" y="4721225"/>
          <p14:tracePt t="84574" x="2182813" y="4721225"/>
          <p14:tracePt t="84590" x="2103438" y="4743450"/>
          <p14:tracePt t="84607" x="2046288" y="4760913"/>
          <p14:tracePt t="84624" x="1989138" y="4783138"/>
          <p14:tracePt t="84640" x="1943100" y="4811713"/>
          <p14:tracePt t="84657" x="1892300" y="4846638"/>
          <p14:tracePt t="84674" x="1857375" y="4875213"/>
          <p14:tracePt t="84690" x="1828800" y="4908550"/>
          <p14:tracePt t="84707" x="1806575" y="4937125"/>
          <p14:tracePt t="84724" x="1778000" y="4983163"/>
          <p14:tracePt t="84741" x="1760538" y="5022850"/>
          <p14:tracePt t="84757" x="1736725" y="5064125"/>
          <p14:tracePt t="84774" x="1725613" y="5103813"/>
          <p14:tracePt t="84790" x="1714500" y="5137150"/>
          <p14:tracePt t="84807" x="1697038" y="5165725"/>
          <p14:tracePt t="84823" x="1692275" y="5189538"/>
          <p14:tracePt t="84841" x="1685925" y="5200650"/>
          <p14:tracePt t="84857" x="1679575" y="5211763"/>
          <p14:tracePt t="84892" x="1679575" y="5218113"/>
          <p14:tracePt t="84893" x="1679575" y="5222875"/>
          <p14:tracePt t="84907" x="1679575" y="5246688"/>
          <p14:tracePt t="84924" x="1679575" y="5257800"/>
          <p14:tracePt t="84941" x="1685925" y="5275263"/>
          <p14:tracePt t="84957" x="1692275" y="5286375"/>
          <p14:tracePt t="84974" x="1708150" y="5297488"/>
          <p14:tracePt t="84990" x="1749425" y="5321300"/>
          <p14:tracePt t="85007" x="1846263" y="5360988"/>
          <p14:tracePt t="85024" x="1965325" y="5389563"/>
          <p14:tracePt t="85041" x="2079625" y="5418138"/>
          <p14:tracePt t="85058" x="2217738" y="5435600"/>
          <p14:tracePt t="85074" x="2365375" y="5451475"/>
          <p14:tracePt t="85090" x="2503488" y="5457825"/>
          <p14:tracePt t="85107" x="2668588" y="5457825"/>
          <p14:tracePt t="85124" x="2760663" y="5451475"/>
          <p14:tracePt t="85140" x="2840038" y="5435600"/>
          <p14:tracePt t="85157" x="2908300" y="5418138"/>
          <p14:tracePt t="85174" x="2954338" y="5400675"/>
          <p14:tracePt t="85190" x="2994025" y="5389563"/>
          <p14:tracePt t="85207" x="3017838" y="5378450"/>
          <p14:tracePt t="85224" x="3051175" y="5365750"/>
          <p14:tracePt t="85240" x="3079750" y="5349875"/>
          <p14:tracePt t="85256" x="3097213" y="5337175"/>
          <p14:tracePt t="85273" x="3121025" y="5321300"/>
          <p14:tracePt t="85290" x="3132138" y="5297488"/>
          <p14:tracePt t="85306" x="3149600" y="5280025"/>
          <p14:tracePt t="85323" x="3160713" y="5251450"/>
          <p14:tracePt t="85340" x="3160713" y="5235575"/>
          <p14:tracePt t="85356" x="3160713" y="5211763"/>
          <p14:tracePt t="85374" x="3154363" y="5178425"/>
          <p14:tracePt t="85390" x="3136900" y="5137150"/>
          <p14:tracePt t="85407" x="3108325" y="5108575"/>
          <p14:tracePt t="85424" x="3074988" y="5075238"/>
          <p14:tracePt t="85441" x="3028950" y="5051425"/>
          <p14:tracePt t="85457" x="2971800" y="5018088"/>
          <p14:tracePt t="85474" x="2921000" y="4994275"/>
          <p14:tracePt t="85490" x="2863850" y="4972050"/>
          <p14:tracePt t="85507" x="2806700" y="4943475"/>
          <p14:tracePt t="85524" x="2749550" y="4914900"/>
          <p14:tracePt t="85541" x="2732088" y="4908550"/>
          <p14:tracePt t="85557" x="2725738" y="4903788"/>
          <p14:tracePt t="8568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Radioactivity as Statistical Phenomenon:</a:t>
            </a:r>
            <a:br>
              <a:rPr lang="en-US" dirty="0" smtClean="0"/>
            </a:br>
            <a:r>
              <a:rPr lang="en-US" dirty="0" smtClean="0"/>
              <a:t>Binomial Distribution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3900485" cy="563879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Radioactive decay a random process</a:t>
            </a:r>
          </a:p>
          <a:p>
            <a:pPr lvl="1"/>
            <a:r>
              <a:rPr lang="en-US" dirty="0" smtClean="0"/>
              <a:t>Number of atoms in a given sample that will decay in a given </a:t>
            </a:r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t</a:t>
            </a:r>
            <a:r>
              <a:rPr lang="en-US" dirty="0" smtClean="0"/>
              <a:t> can differ</a:t>
            </a:r>
          </a:p>
          <a:p>
            <a:pPr lvl="2"/>
            <a:r>
              <a:rPr lang="en-US" dirty="0" smtClean="0"/>
              <a:t>Neglecting same 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/>
              <a:t>t</a:t>
            </a:r>
            <a:r>
              <a:rPr lang="en-US" dirty="0"/>
              <a:t> </a:t>
            </a:r>
            <a:r>
              <a:rPr lang="en-US" dirty="0" smtClean="0"/>
              <a:t>over large time differences, where the time difference is on the order of a half life</a:t>
            </a:r>
          </a:p>
          <a:p>
            <a:pPr lvl="2"/>
            <a:r>
              <a:rPr lang="en-US" dirty="0" smtClean="0"/>
              <a:t>Relatively small 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/>
              <a:t>t</a:t>
            </a:r>
            <a:r>
              <a:rPr lang="en-US" dirty="0"/>
              <a:t> </a:t>
            </a:r>
            <a:r>
              <a:rPr lang="en-US" dirty="0" smtClean="0"/>
              <a:t>in close time proximity  </a:t>
            </a:r>
          </a:p>
          <a:p>
            <a:r>
              <a:rPr lang="en-US" dirty="0" smtClean="0"/>
              <a:t>Binomial Distribution for Radioactive Disintegrations</a:t>
            </a:r>
          </a:p>
          <a:p>
            <a:pPr marL="742950" lvl="1" indent="-285750"/>
            <a:r>
              <a:rPr lang="en-US" dirty="0" smtClean="0"/>
              <a:t>Reasonable model to describe decay process</a:t>
            </a:r>
          </a:p>
          <a:p>
            <a:pPr marL="1200150" lvl="2" indent="-285750"/>
            <a:r>
              <a:rPr lang="en-US" dirty="0" smtClean="0"/>
              <a:t>Bin counts, measure number of occurrences counts fall in bin number</a:t>
            </a:r>
          </a:p>
          <a:p>
            <a:pPr marL="1200150" lvl="2" indent="-285750"/>
            <a:r>
              <a:rPr lang="en-US" dirty="0" smtClean="0"/>
              <a:t>Can be used as a basis to model radioactive case</a:t>
            </a:r>
          </a:p>
          <a:p>
            <a:pPr marL="1200150" lvl="2" indent="-285750"/>
            <a:r>
              <a:rPr lang="en-US" dirty="0" smtClean="0"/>
              <a:t>Classic description of binomial distribution by coin flip</a:t>
            </a:r>
          </a:p>
          <a:p>
            <a:pPr marL="342900" lvl="1" indent="-342900">
              <a:buFontTx/>
              <a:buChar char="•"/>
            </a:pPr>
            <a:r>
              <a:rPr lang="en-US" dirty="0"/>
              <a:t>Probability </a:t>
            </a:r>
            <a:r>
              <a:rPr lang="en-US" dirty="0" smtClean="0"/>
              <a:t>P(x) of </a:t>
            </a:r>
            <a:r>
              <a:rPr lang="en-US" dirty="0"/>
              <a:t>obtaining </a:t>
            </a:r>
            <a:r>
              <a:rPr lang="en-US" dirty="0" smtClean="0"/>
              <a:t>x disintegrations in bin during </a:t>
            </a:r>
            <a:r>
              <a:rPr lang="en-US" dirty="0"/>
              <a:t>time </a:t>
            </a:r>
            <a:r>
              <a:rPr lang="en-US" dirty="0" smtClean="0"/>
              <a:t>t, with t short compared to t</a:t>
            </a:r>
            <a:r>
              <a:rPr lang="en-US" baseline="-25000" dirty="0" smtClean="0"/>
              <a:t>1/2</a:t>
            </a:r>
            <a:endParaRPr lang="en-US" dirty="0"/>
          </a:p>
          <a:p>
            <a:pPr marL="800100" lvl="2">
              <a:buFontTx/>
              <a:buChar char="•"/>
            </a:pPr>
            <a:r>
              <a:rPr lang="en-US" dirty="0" smtClean="0"/>
              <a:t>n:  number of trials</a:t>
            </a:r>
          </a:p>
          <a:p>
            <a:pPr marL="800100" lvl="2">
              <a:buFontTx/>
              <a:buChar char="•"/>
            </a:pPr>
            <a:r>
              <a:rPr lang="en-US" dirty="0" smtClean="0"/>
              <a:t>p: probability of event in bin</a:t>
            </a:r>
            <a:endParaRPr lang="en-US" dirty="0"/>
          </a:p>
        </p:txBody>
      </p:sp>
      <p:pic>
        <p:nvPicPr>
          <p:cNvPr id="329742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6685" r="4727" b="3064"/>
          <a:stretch/>
        </p:blipFill>
        <p:spPr bwMode="auto">
          <a:xfrm>
            <a:off x="3962400" y="1752600"/>
            <a:ext cx="3352800" cy="221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937837"/>
              </p:ext>
            </p:extLst>
          </p:nvPr>
        </p:nvGraphicFramePr>
        <p:xfrm>
          <a:off x="3867150" y="4648200"/>
          <a:ext cx="3581400" cy="809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27" name="Equation" r:id="rId8" imgW="1841400" imgH="419040" progId="Equation.3">
                  <p:embed/>
                </p:oleObj>
              </mc:Choice>
              <mc:Fallback>
                <p:oleObj name="Equation" r:id="rId8" imgW="1841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4648200"/>
                        <a:ext cx="3581400" cy="8099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9745" name="Picture 1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33"/>
          <a:stretch/>
        </p:blipFill>
        <p:spPr bwMode="auto">
          <a:xfrm>
            <a:off x="7448550" y="1947862"/>
            <a:ext cx="16954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810000" y="1447800"/>
            <a:ext cx="3581400" cy="2590799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581400" y="3733800"/>
            <a:ext cx="914400" cy="609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3732068" y="4569233"/>
            <a:ext cx="3714750" cy="9906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2" name="Straight Arrow Connector 11"/>
          <p:cNvCxnSpPr>
            <a:endCxn id="11" idx="3"/>
          </p:cNvCxnSpPr>
          <p:nvPr/>
        </p:nvCxnSpPr>
        <p:spPr bwMode="auto">
          <a:xfrm flipV="1">
            <a:off x="2589068" y="5414763"/>
            <a:ext cx="1687013" cy="67847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7448550" y="1752600"/>
            <a:ext cx="1695450" cy="48006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21" name="Straight Arrow Connector 20"/>
          <p:cNvCxnSpPr>
            <a:endCxn id="329745" idx="1"/>
          </p:cNvCxnSpPr>
          <p:nvPr/>
        </p:nvCxnSpPr>
        <p:spPr bwMode="auto">
          <a:xfrm flipV="1">
            <a:off x="4724400" y="4162425"/>
            <a:ext cx="2724150" cy="9021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3700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25"/>
    </mc:Choice>
    <mc:Fallback xmlns="">
      <p:transition spd="slow" advTm="133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20" grpId="0" animBg="1"/>
      <p:bldP spid="20" grpId="1" animBg="1"/>
    </p:bldLst>
  </p:timing>
  <p:extLst mod="1">
    <p:ext uri="{3A86A75C-4F4B-4683-9AE1-C65F6400EC91}">
      <p14:laserTraceLst xmlns:p14="http://schemas.microsoft.com/office/powerpoint/2010/main">
        <p14:tracePtLst>
          <p14:tracePt t="29693" x="1892300" y="1936750"/>
          <p14:tracePt t="29717" x="1897063" y="1943100"/>
          <p14:tracePt t="29733" x="1908175" y="1943100"/>
          <p14:tracePt t="29757" x="1914525" y="1949450"/>
          <p14:tracePt t="29781" x="1925638" y="1954213"/>
          <p14:tracePt t="29864" x="1931988" y="1954213"/>
          <p14:tracePt t="29885" x="1936750" y="1960563"/>
          <p14:tracePt t="29893" x="1949450" y="1960563"/>
          <p14:tracePt t="29903" x="1960563" y="1965325"/>
          <p14:tracePt t="29909" x="2006600" y="1989138"/>
          <p14:tracePt t="29919" x="2074863" y="2017713"/>
          <p14:tracePt t="29936" x="2149475" y="2051050"/>
          <p14:tracePt t="29953" x="2217738" y="2079625"/>
          <p14:tracePt t="29969" x="2263775" y="2103438"/>
          <p14:tracePt t="29986" x="2297113" y="2114550"/>
          <p14:tracePt t="30003" x="2314575" y="2125663"/>
          <p14:tracePt t="30019" x="2325688" y="2125663"/>
          <p14:tracePt t="30037" x="2332038" y="2132013"/>
          <p14:tracePt t="30037" x="2343150" y="2132013"/>
          <p14:tracePt t="30070" x="2354263" y="2136775"/>
          <p14:tracePt t="30070" x="2378075" y="2143125"/>
          <p14:tracePt t="30086" x="2417763" y="2149475"/>
          <p14:tracePt t="30103" x="2479675" y="2160588"/>
          <p14:tracePt t="30119" x="2554288" y="2182813"/>
          <p14:tracePt t="30136" x="2635250" y="2189163"/>
          <p14:tracePt t="30153" x="2725738" y="2193925"/>
          <p14:tracePt t="30169" x="2835275" y="2206625"/>
          <p14:tracePt t="30186" x="2971800" y="2211388"/>
          <p14:tracePt t="30203" x="3114675" y="2217738"/>
          <p14:tracePt t="30219" x="3275013" y="2217738"/>
          <p14:tracePt t="30236" x="3429000" y="2206625"/>
          <p14:tracePt t="30236" x="3492500" y="2200275"/>
          <p14:tracePt t="30253" x="3611563" y="2178050"/>
          <p14:tracePt t="30270" x="3708400" y="2154238"/>
          <p14:tracePt t="30288" x="3783013" y="2136775"/>
          <p14:tracePt t="30303" x="3835400" y="2114550"/>
          <p14:tracePt t="30319" x="3875088" y="2092325"/>
          <p14:tracePt t="30336" x="3908425" y="2068513"/>
          <p14:tracePt t="30353" x="3949700" y="2046288"/>
          <p14:tracePt t="30369" x="3989388" y="2017713"/>
          <p14:tracePt t="30386" x="4029075" y="1989138"/>
          <p14:tracePt t="30403" x="4064000" y="1960563"/>
          <p14:tracePt t="30419" x="4097338" y="1931988"/>
          <p14:tracePt t="30436" x="4121150" y="1897063"/>
          <p14:tracePt t="30453" x="4137025" y="1879600"/>
          <p14:tracePt t="30469" x="4160838" y="1835150"/>
          <p14:tracePt t="30485" x="4165600" y="1817688"/>
          <p14:tracePt t="30503" x="4165600" y="1793875"/>
          <p14:tracePt t="30519" x="4171950" y="1778000"/>
          <p14:tracePt t="30536" x="4171950" y="1765300"/>
          <p14:tracePt t="30553" x="4171950" y="1760538"/>
          <p14:tracePt t="30597" x="4171950" y="1754188"/>
          <p14:tracePt t="30613" x="4160838" y="1749425"/>
          <p14:tracePt t="30629" x="4154488" y="1743075"/>
          <p14:tracePt t="30646" x="4143375" y="1736725"/>
          <p14:tracePt t="30653" x="4132263" y="1731963"/>
          <p14:tracePt t="30654" x="4114800" y="1725613"/>
          <p14:tracePt t="30670" x="4086225" y="1714500"/>
          <p14:tracePt t="30686" x="4057650" y="1697038"/>
          <p14:tracePt t="30703" x="4000500" y="1679575"/>
          <p14:tracePt t="30719" x="3925888" y="1663700"/>
          <p14:tracePt t="30736" x="3846513" y="1639888"/>
          <p14:tracePt t="30752" x="3789363" y="1622425"/>
          <p14:tracePt t="30769" x="3743325" y="1611313"/>
          <p14:tracePt t="30786" x="3686175" y="1600200"/>
          <p14:tracePt t="30803" x="3617913" y="1582738"/>
          <p14:tracePt t="30819" x="3543300" y="1565275"/>
          <p14:tracePt t="30836" x="3468688" y="1549400"/>
          <p14:tracePt t="30852" x="3325813" y="1536700"/>
          <p14:tracePt t="30870" x="3240088" y="1531938"/>
          <p14:tracePt t="30886" x="3149600" y="1514475"/>
          <p14:tracePt t="30903" x="3068638" y="1508125"/>
          <p14:tracePt t="30919" x="2982913" y="1503363"/>
          <p14:tracePt t="30936" x="2897188" y="1497013"/>
          <p14:tracePt t="30952" x="2794000" y="1479550"/>
          <p14:tracePt t="30969" x="2697163" y="1474788"/>
          <p14:tracePt t="30986" x="2593975" y="1468438"/>
          <p14:tracePt t="31003" x="2497138" y="1468438"/>
          <p14:tracePt t="31019" x="2400300" y="1457325"/>
          <p14:tracePt t="31036" x="2297113" y="1450975"/>
          <p14:tracePt t="31053" x="2211388" y="1450975"/>
          <p14:tracePt t="31053" x="2178050" y="1450975"/>
          <p14:tracePt t="31070" x="2120900" y="1450975"/>
          <p14:tracePt t="31086" x="2051050" y="1450975"/>
          <p14:tracePt t="31103" x="1949450" y="1450975"/>
          <p14:tracePt t="31119" x="1851025" y="1463675"/>
          <p14:tracePt t="31136" x="1749425" y="1468438"/>
          <p14:tracePt t="31152" x="1657350" y="1474788"/>
          <p14:tracePt t="31169" x="1589088" y="1485900"/>
          <p14:tracePt t="31186" x="1525588" y="1497013"/>
          <p14:tracePt t="31203" x="1457325" y="1520825"/>
          <p14:tracePt t="31219" x="1377950" y="1531938"/>
          <p14:tracePt t="31236" x="1292225" y="1560513"/>
          <p14:tracePt t="31252" x="1211263" y="1593850"/>
          <p14:tracePt t="31270" x="1165225" y="1611313"/>
          <p14:tracePt t="31286" x="1125538" y="1635125"/>
          <p14:tracePt t="31303" x="1092200" y="1657350"/>
          <p14:tracePt t="31319" x="1057275" y="1679575"/>
          <p14:tracePt t="31336" x="1006475" y="1714500"/>
          <p14:tracePt t="31352" x="965200" y="1749425"/>
          <p14:tracePt t="31368" x="914400" y="1789113"/>
          <p14:tracePt t="31385" x="885825" y="1822450"/>
          <p14:tracePt t="31402" x="863600" y="1851025"/>
          <p14:tracePt t="31418" x="850900" y="1868488"/>
          <p14:tracePt t="31435" x="839788" y="1892300"/>
          <p14:tracePt t="31452" x="835025" y="1908175"/>
          <p14:tracePt t="31469" x="828675" y="1920875"/>
          <p14:tracePt t="31486" x="822325" y="1931988"/>
          <p14:tracePt t="31504" x="822325" y="1943100"/>
          <p14:tracePt t="31519" x="822325" y="1954213"/>
          <p14:tracePt t="31536" x="839788" y="1978025"/>
          <p14:tracePt t="31552" x="857250" y="2000250"/>
          <p14:tracePt t="31569" x="879475" y="2028825"/>
          <p14:tracePt t="31586" x="914400" y="2057400"/>
          <p14:tracePt t="31603" x="971550" y="2079625"/>
          <p14:tracePt t="31619" x="1050925" y="2120900"/>
          <p14:tracePt t="31636" x="1177925" y="2149475"/>
          <p14:tracePt t="31652" x="1417638" y="2193925"/>
          <p14:tracePt t="31669" x="1582738" y="2211388"/>
          <p14:tracePt t="31686" x="1749425" y="2217738"/>
          <p14:tracePt t="31703" x="1885950" y="2217738"/>
          <p14:tracePt t="31719" x="1993900" y="2211388"/>
          <p14:tracePt t="31737" x="2085975" y="2206625"/>
          <p14:tracePt t="31752" x="2149475" y="2189163"/>
          <p14:tracePt t="31769" x="2206625" y="2182813"/>
          <p14:tracePt t="31786" x="2274888" y="2171700"/>
          <p14:tracePt t="31803" x="2365375" y="2154238"/>
          <p14:tracePt t="31819" x="2486025" y="2143125"/>
          <p14:tracePt t="31836" x="2606675" y="2125663"/>
          <p14:tracePt t="31852" x="2778125" y="2097088"/>
          <p14:tracePt t="31870" x="2886075" y="2074863"/>
          <p14:tracePt t="31886" x="3000375" y="2039938"/>
          <p14:tracePt t="31903" x="3103563" y="2006600"/>
          <p14:tracePt t="31919" x="3206750" y="1965325"/>
          <p14:tracePt t="31936" x="3279775" y="1931988"/>
          <p14:tracePt t="31952" x="3332163" y="1892300"/>
          <p14:tracePt t="31969" x="3382963" y="1857375"/>
          <p14:tracePt t="31986" x="3411538" y="1835150"/>
          <p14:tracePt t="32002" x="3429000" y="1811338"/>
          <p14:tracePt t="32019" x="3457575" y="1782763"/>
          <p14:tracePt t="32036" x="3479800" y="1765300"/>
          <p14:tracePt t="32052" x="3514725" y="1725613"/>
          <p14:tracePt t="32070" x="3532188" y="1692275"/>
          <p14:tracePt t="32086" x="3554413" y="1668463"/>
          <p14:tracePt t="32103" x="3565525" y="1639888"/>
          <p14:tracePt t="32119" x="3578225" y="1622425"/>
          <p14:tracePt t="32136" x="3578225" y="1606550"/>
          <p14:tracePt t="32152" x="3582988" y="1600200"/>
          <p14:tracePt t="32189" x="3582988" y="1593850"/>
          <p14:tracePt t="32285" x="3582988" y="1589088"/>
          <p14:tracePt t="32295" x="3549650" y="1577975"/>
          <p14:tracePt t="32296" x="3508375" y="1554163"/>
          <p14:tracePt t="32302" x="3394075" y="1525588"/>
          <p14:tracePt t="32319" x="3279775" y="1497013"/>
          <p14:tracePt t="32337" x="3178175" y="1468438"/>
          <p14:tracePt t="32353" x="3086100" y="1446213"/>
          <p14:tracePt t="32369" x="2994025" y="1428750"/>
          <p14:tracePt t="32386" x="2886075" y="1417638"/>
          <p14:tracePt t="32402" x="2778125" y="1400175"/>
          <p14:tracePt t="32419" x="2674938" y="1393825"/>
          <p14:tracePt t="32436" x="2578100" y="1393825"/>
          <p14:tracePt t="32452" x="2439988" y="1400175"/>
          <p14:tracePt t="32469" x="2320925" y="1411288"/>
          <p14:tracePt t="32487" x="2182813" y="1417638"/>
          <p14:tracePt t="32502" x="2035175" y="1435100"/>
          <p14:tracePt t="32519" x="1914525" y="1446213"/>
          <p14:tracePt t="32536" x="1811338" y="1463675"/>
          <p14:tracePt t="32553" x="1731963" y="1474788"/>
          <p14:tracePt t="32569" x="1651000" y="1492250"/>
          <p14:tracePt t="32586" x="1520825" y="1497013"/>
          <p14:tracePt t="32602" x="1382713" y="1514475"/>
          <p14:tracePt t="32619" x="1263650" y="1536700"/>
          <p14:tracePt t="32636" x="1177925" y="1565275"/>
          <p14:tracePt t="32653" x="1063625" y="1600200"/>
          <p14:tracePt t="32669" x="1022350" y="1622425"/>
          <p14:tracePt t="32686" x="993775" y="1635125"/>
          <p14:tracePt t="32702" x="977900" y="1651000"/>
          <p14:tracePt t="32721" x="965200" y="1663700"/>
          <p14:tracePt t="32736" x="960438" y="1679575"/>
          <p14:tracePt t="32754" x="949325" y="1697038"/>
          <p14:tracePt t="32769" x="936625" y="1725613"/>
          <p14:tracePt t="32786" x="925513" y="1754188"/>
          <p14:tracePt t="32802" x="920750" y="1789113"/>
          <p14:tracePt t="32819" x="908050" y="1835150"/>
          <p14:tracePt t="32836" x="896938" y="1874838"/>
          <p14:tracePt t="32836" x="896938" y="1892300"/>
          <p14:tracePt t="32854" x="892175" y="1931988"/>
          <p14:tracePt t="32869" x="892175" y="1960563"/>
          <p14:tracePt t="32885" x="892175" y="1993900"/>
          <p14:tracePt t="32902" x="896938" y="2006600"/>
          <p14:tracePt t="32919" x="914400" y="2028825"/>
          <p14:tracePt t="32936" x="936625" y="2046288"/>
          <p14:tracePt t="32953" x="965200" y="2057400"/>
          <p14:tracePt t="32969" x="989013" y="2063750"/>
          <p14:tracePt t="32986" x="1022350" y="2068513"/>
          <p14:tracePt t="33002" x="1046163" y="2079625"/>
          <p14:tracePt t="33019" x="1074738" y="2092325"/>
          <p14:tracePt t="33036" x="1108075" y="2097088"/>
          <p14:tracePt t="33053" x="1149350" y="2108200"/>
          <p14:tracePt t="33069" x="1193800" y="2114550"/>
          <p14:tracePt t="33086" x="1263650" y="2114550"/>
          <p14:tracePt t="33102" x="1308100" y="2114550"/>
          <p14:tracePt t="33119" x="1325563" y="2103438"/>
          <p14:tracePt t="33136" x="1343025" y="2092325"/>
          <p14:tracePt t="33153" x="1360488" y="2074863"/>
          <p14:tracePt t="33169" x="1377950" y="2051050"/>
          <p14:tracePt t="33186" x="1389063" y="2039938"/>
          <p14:tracePt t="33202" x="1400175" y="2022475"/>
          <p14:tracePt t="33219" x="1411288" y="2006600"/>
          <p14:tracePt t="33236" x="1422400" y="1989138"/>
          <p14:tracePt t="33253" x="1428750" y="1965325"/>
          <p14:tracePt t="33269" x="1428750" y="1943100"/>
          <p14:tracePt t="33286" x="1428750" y="1931988"/>
          <p14:tracePt t="33303" x="1428750" y="1920875"/>
          <p14:tracePt t="33319" x="1428750" y="1903413"/>
          <p14:tracePt t="33336" x="1428750" y="1897063"/>
          <p14:tracePt t="33352" x="1422400" y="1892300"/>
          <p14:tracePt t="33369" x="1417638" y="1879600"/>
          <p14:tracePt t="33386" x="1411288" y="1874838"/>
          <p14:tracePt t="33402" x="1393825" y="1863725"/>
          <p14:tracePt t="33419" x="1382713" y="1851025"/>
          <p14:tracePt t="33436" x="1377950" y="1846263"/>
          <p14:tracePt t="33452" x="1371600" y="1846263"/>
          <p14:tracePt t="33493" x="1360488" y="1846263"/>
          <p14:tracePt t="33501" x="1336675" y="1839913"/>
          <p14:tracePt t="33512" x="1320800" y="1839913"/>
          <p14:tracePt t="33519" x="1274763" y="1839913"/>
          <p14:tracePt t="33536" x="1222375" y="1839913"/>
          <p14:tracePt t="33552" x="1171575" y="1846263"/>
          <p14:tracePt t="33569" x="1125538" y="1857375"/>
          <p14:tracePt t="33586" x="1092200" y="1863725"/>
          <p14:tracePt t="33602" x="1074738" y="1874838"/>
          <p14:tracePt t="33619" x="1050925" y="1885950"/>
          <p14:tracePt t="33636" x="1039813" y="1897063"/>
          <p14:tracePt t="33653" x="1017588" y="1914525"/>
          <p14:tracePt t="33669" x="1011238" y="1931988"/>
          <p14:tracePt t="33685" x="1000125" y="1949450"/>
          <p14:tracePt t="33702" x="993775" y="1965325"/>
          <p14:tracePt t="33719" x="989013" y="1989138"/>
          <p14:tracePt t="33736" x="989013" y="2011363"/>
          <p14:tracePt t="33752" x="989013" y="2035175"/>
          <p14:tracePt t="33769" x="993775" y="2051050"/>
          <p14:tracePt t="33786" x="1011238" y="2074863"/>
          <p14:tracePt t="33802" x="1022350" y="2079625"/>
          <p14:tracePt t="33819" x="1063625" y="2092325"/>
          <p14:tracePt t="33835" x="1131888" y="2103438"/>
          <p14:tracePt t="33852" x="1320800" y="2114550"/>
          <p14:tracePt t="33869" x="1463675" y="2114550"/>
          <p14:tracePt t="33886" x="1593850" y="2097088"/>
          <p14:tracePt t="33902" x="1708150" y="2063750"/>
          <p14:tracePt t="33919" x="1765300" y="2039938"/>
          <p14:tracePt t="33936" x="1800225" y="2017713"/>
          <p14:tracePt t="33952" x="1817688" y="1993900"/>
          <p14:tracePt t="33969" x="1835150" y="1965325"/>
          <p14:tracePt t="33986" x="1857375" y="1931988"/>
          <p14:tracePt t="34003" x="1868488" y="1897063"/>
          <p14:tracePt t="34019" x="1874838" y="1868488"/>
          <p14:tracePt t="34036" x="1874838" y="1835150"/>
          <p14:tracePt t="34052" x="1868488" y="1800225"/>
          <p14:tracePt t="34070" x="1857375" y="1771650"/>
          <p14:tracePt t="34086" x="1839913" y="1754188"/>
          <p14:tracePt t="34102" x="1822450" y="1736725"/>
          <p14:tracePt t="34119" x="1806575" y="1731963"/>
          <p14:tracePt t="34136" x="1771650" y="1720850"/>
          <p14:tracePt t="34152" x="1736725" y="1708150"/>
          <p14:tracePt t="34169" x="1674813" y="1697038"/>
          <p14:tracePt t="34186" x="1600200" y="1692275"/>
          <p14:tracePt t="34203" x="1514475" y="1692275"/>
          <p14:tracePt t="34219" x="1417638" y="1692275"/>
          <p14:tracePt t="34236" x="1325563" y="1697038"/>
          <p14:tracePt t="34252" x="1200150" y="1720850"/>
          <p14:tracePt t="34269" x="1125538" y="1736725"/>
          <p14:tracePt t="34286" x="1068388" y="1765300"/>
          <p14:tracePt t="34303" x="1011238" y="1793875"/>
          <p14:tracePt t="34319" x="954088" y="1828800"/>
          <p14:tracePt t="34336" x="885825" y="1874838"/>
          <p14:tracePt t="34352" x="835025" y="1914525"/>
          <p14:tracePt t="34369" x="793750" y="1943100"/>
          <p14:tracePt t="34386" x="777875" y="1978025"/>
          <p14:tracePt t="34403" x="771525" y="2017713"/>
          <p14:tracePt t="34419" x="771525" y="2039938"/>
          <p14:tracePt t="34436" x="771525" y="2057400"/>
          <p14:tracePt t="34452" x="793750" y="2092325"/>
          <p14:tracePt t="34469" x="817563" y="2103438"/>
          <p14:tracePt t="34485" x="863600" y="2125663"/>
          <p14:tracePt t="34502" x="965200" y="2136775"/>
          <p14:tracePt t="34519" x="1103313" y="2154238"/>
          <p14:tracePt t="34536" x="1268413" y="2160588"/>
          <p14:tracePt t="34552" x="1428750" y="2160588"/>
          <p14:tracePt t="34569" x="1525588" y="2136775"/>
          <p14:tracePt t="34586" x="1565275" y="2120900"/>
          <p14:tracePt t="34603" x="1582738" y="2103438"/>
          <p14:tracePt t="34619" x="1593850" y="2079625"/>
          <p14:tracePt t="34636" x="1606550" y="2046288"/>
          <p14:tracePt t="34652" x="1611313" y="2006600"/>
          <p14:tracePt t="34669" x="1611313" y="1971675"/>
          <p14:tracePt t="34686" x="1600200" y="1931988"/>
          <p14:tracePt t="34703" x="1582738" y="1897063"/>
          <p14:tracePt t="34719" x="1565275" y="1868488"/>
          <p14:tracePt t="34736" x="1554163" y="1857375"/>
          <p14:tracePt t="34752" x="1543050" y="1846263"/>
          <p14:tracePt t="34769" x="1531938" y="1846263"/>
          <p14:tracePt t="34786" x="1497013" y="1835150"/>
          <p14:tracePt t="34802" x="1435100" y="1828800"/>
          <p14:tracePt t="34819" x="1336675" y="1828800"/>
          <p14:tracePt t="34836" x="1239838" y="1811338"/>
          <p14:tracePt t="34852" x="1096963" y="1811338"/>
          <p14:tracePt t="34869" x="1050925" y="1822450"/>
          <p14:tracePt t="34885" x="1035050" y="1835150"/>
          <p14:tracePt t="34902" x="1017588" y="1846263"/>
          <p14:tracePt t="34919" x="1011238" y="1857375"/>
          <p14:tracePt t="34936" x="993775" y="1879600"/>
          <p14:tracePt t="34952" x="982663" y="1892300"/>
          <p14:tracePt t="34969" x="977900" y="1908175"/>
          <p14:tracePt t="34986" x="977900" y="1914525"/>
          <p14:tracePt t="35002" x="971550" y="1931988"/>
          <p14:tracePt t="35019" x="965200" y="1936750"/>
          <p14:tracePt t="35036" x="960438" y="1949450"/>
          <p14:tracePt t="35266" x="0" y="0"/>
        </p14:tracePtLst>
        <p14:tracePtLst>
          <p14:tracePt t="51612" x="1674813" y="2079625"/>
          <p14:tracePt t="52062" x="1668463" y="2079625"/>
          <p14:tracePt t="52079" x="1622425" y="2097088"/>
          <p14:tracePt t="52086" x="1589088" y="2108200"/>
          <p14:tracePt t="52087" x="1549400" y="2125663"/>
          <p14:tracePt t="52103" x="1508125" y="2149475"/>
          <p14:tracePt t="52120" x="1485900" y="2171700"/>
          <p14:tracePt t="52136" x="1468438" y="2182813"/>
          <p14:tracePt t="52153" x="1457325" y="2193925"/>
          <p14:tracePt t="52170" x="1446213" y="2206625"/>
          <p14:tracePt t="52187" x="1422400" y="2217738"/>
          <p14:tracePt t="52204" x="1411288" y="2235200"/>
          <p14:tracePt t="52220" x="1393825" y="2246313"/>
          <p14:tracePt t="52220" x="1389063" y="2251075"/>
          <p14:tracePt t="52238" x="1377950" y="2263775"/>
          <p14:tracePt t="52253" x="1343025" y="2297113"/>
          <p14:tracePt t="52270" x="1320800" y="2325688"/>
          <p14:tracePt t="52286" x="1303338" y="2343150"/>
          <p14:tracePt t="52304" x="1285875" y="2371725"/>
          <p14:tracePt t="52320" x="1279525" y="2393950"/>
          <p14:tracePt t="52337" x="1274763" y="2428875"/>
          <p14:tracePt t="52353" x="1274763" y="2474913"/>
          <p14:tracePt t="52370" x="1274763" y="2532063"/>
          <p14:tracePt t="52386" x="1274763" y="2600325"/>
          <p14:tracePt t="52403" x="1279525" y="2646363"/>
          <p14:tracePt t="52419" x="1296988" y="2686050"/>
          <p14:tracePt t="52436" x="1308100" y="2714625"/>
          <p14:tracePt t="52453" x="1336675" y="2749550"/>
          <p14:tracePt t="52471" x="1360488" y="2771775"/>
          <p14:tracePt t="52486" x="1382713" y="2789238"/>
          <p14:tracePt t="52503" x="1411288" y="2811463"/>
          <p14:tracePt t="52520" x="1450975" y="2835275"/>
          <p14:tracePt t="52537" x="1508125" y="2857500"/>
          <p14:tracePt t="52553" x="1554163" y="2879725"/>
          <p14:tracePt t="52570" x="1611313" y="2897188"/>
          <p14:tracePt t="52586" x="1674813" y="2921000"/>
          <p14:tracePt t="52604" x="1771650" y="2943225"/>
          <p14:tracePt t="52620" x="1892300" y="2960688"/>
          <p14:tracePt t="52637" x="2028825" y="2989263"/>
          <p14:tracePt t="52653" x="2263775" y="3011488"/>
          <p14:tracePt t="52670" x="2411413" y="3035300"/>
          <p14:tracePt t="52686" x="2571750" y="3051175"/>
          <p14:tracePt t="52703" x="2708275" y="3063875"/>
          <p14:tracePt t="52720" x="2822575" y="3063875"/>
          <p14:tracePt t="52738" x="2925763" y="3063875"/>
          <p14:tracePt t="52753" x="3011488" y="3063875"/>
          <p14:tracePt t="52770" x="3103563" y="3063875"/>
          <p14:tracePt t="52786" x="3189288" y="3063875"/>
          <p14:tracePt t="52803" x="3279775" y="3057525"/>
          <p14:tracePt t="52820" x="3349625" y="3035300"/>
          <p14:tracePt t="52837" x="3394075" y="3017838"/>
          <p14:tracePt t="52853" x="3440113" y="2994025"/>
          <p14:tracePt t="52870" x="3475038" y="2978150"/>
          <p14:tracePt t="52886" x="3503613" y="2949575"/>
          <p14:tracePt t="52903" x="3532188" y="2921000"/>
          <p14:tracePt t="52919" x="3543300" y="2892425"/>
          <p14:tracePt t="52937" x="3565525" y="2863850"/>
          <p14:tracePt t="52953" x="3594100" y="2822575"/>
          <p14:tracePt t="52970" x="3611563" y="2789238"/>
          <p14:tracePt t="52986" x="3622675" y="2749550"/>
          <p14:tracePt t="53003" x="3640138" y="2703513"/>
          <p14:tracePt t="53020" x="3646488" y="2663825"/>
          <p14:tracePt t="53037" x="3651250" y="2622550"/>
          <p14:tracePt t="53053" x="3657600" y="2565400"/>
          <p14:tracePt t="53071" x="3657600" y="2543175"/>
          <p14:tracePt t="53087" x="3657600" y="2508250"/>
          <p14:tracePt t="53103" x="3657600" y="2486025"/>
          <p14:tracePt t="53120" x="3651250" y="2468563"/>
          <p14:tracePt t="53137" x="3640138" y="2439988"/>
          <p14:tracePt t="53153" x="3622675" y="2406650"/>
          <p14:tracePt t="53170" x="3600450" y="2382838"/>
          <p14:tracePt t="53186" x="3565525" y="2349500"/>
          <p14:tracePt t="53203" x="3503613" y="2308225"/>
          <p14:tracePt t="53220" x="3417888" y="2257425"/>
          <p14:tracePt t="53237" x="3321050" y="2206625"/>
          <p14:tracePt t="53253" x="3171825" y="2132013"/>
          <p14:tracePt t="53270" x="3079750" y="2085975"/>
          <p14:tracePt t="53286" x="3000375" y="2051050"/>
          <p14:tracePt t="53304" x="2914650" y="2022475"/>
          <p14:tracePt t="53319" x="2835275" y="2000250"/>
          <p14:tracePt t="53336" x="2743200" y="1971675"/>
          <p14:tracePt t="53353" x="2646363" y="1954213"/>
          <p14:tracePt t="53370" x="2565400" y="1936750"/>
          <p14:tracePt t="53386" x="2492375" y="1931988"/>
          <p14:tracePt t="53403" x="2435225" y="1925638"/>
          <p14:tracePt t="53419" x="2360613" y="1920875"/>
          <p14:tracePt t="53437" x="2239963" y="1908175"/>
          <p14:tracePt t="53455" x="2160588" y="1897063"/>
          <p14:tracePt t="53470" x="2079625" y="1897063"/>
          <p14:tracePt t="53486" x="2011363" y="1897063"/>
          <p14:tracePt t="53503" x="1920875" y="1903413"/>
          <p14:tracePt t="53520" x="1828800" y="1914525"/>
          <p14:tracePt t="53536" x="1725613" y="1943100"/>
          <p14:tracePt t="53553" x="1611313" y="1971675"/>
          <p14:tracePt t="53570" x="1492250" y="2017713"/>
          <p14:tracePt t="53586" x="1365250" y="2057400"/>
          <p14:tracePt t="53603" x="1257300" y="2103438"/>
          <p14:tracePt t="53620" x="1177925" y="2143125"/>
          <p14:tracePt t="53636" x="1108075" y="2171700"/>
          <p14:tracePt t="53653" x="1035050" y="2228850"/>
          <p14:tracePt t="53670" x="1000125" y="2257425"/>
          <p14:tracePt t="53686" x="971550" y="2297113"/>
          <p14:tracePt t="53703" x="942975" y="2336800"/>
          <p14:tracePt t="53720" x="925513" y="2382838"/>
          <p14:tracePt t="53736" x="908050" y="2435225"/>
          <p14:tracePt t="53753" x="896938" y="2486025"/>
          <p14:tracePt t="53770" x="892175" y="2532063"/>
          <p14:tracePt t="53786" x="885825" y="2578100"/>
          <p14:tracePt t="53803" x="885825" y="2617788"/>
          <p14:tracePt t="53820" x="885825" y="2657475"/>
          <p14:tracePt t="53836" x="914400" y="2725738"/>
          <p14:tracePt t="53854" x="942975" y="2778125"/>
          <p14:tracePt t="53870" x="993775" y="2840038"/>
          <p14:tracePt t="53887" x="1079500" y="2903538"/>
          <p14:tracePt t="53903" x="1206500" y="2982913"/>
          <p14:tracePt t="53920" x="1320800" y="3035300"/>
          <p14:tracePt t="53936" x="1417638" y="3074988"/>
          <p14:tracePt t="53953" x="1492250" y="3092450"/>
          <p14:tracePt t="53970" x="1582738" y="3114675"/>
          <p14:tracePt t="53987" x="1685925" y="3136900"/>
          <p14:tracePt t="54003" x="1800225" y="3149600"/>
          <p14:tracePt t="54019" x="1920875" y="3165475"/>
          <p14:tracePt t="54036" x="2051050" y="3171825"/>
          <p14:tracePt t="54053" x="2274888" y="3189288"/>
          <p14:tracePt t="54070" x="2451100" y="3178175"/>
          <p14:tracePt t="54087" x="2628900" y="3136900"/>
          <p14:tracePt t="54103" x="2806700" y="3092450"/>
          <p14:tracePt t="54120" x="2949575" y="3057525"/>
          <p14:tracePt t="54136" x="3092450" y="3011488"/>
          <p14:tracePt t="54153" x="3200400" y="2965450"/>
          <p14:tracePt t="54170" x="3286125" y="2932113"/>
          <p14:tracePt t="54187" x="3321050" y="2908300"/>
          <p14:tracePt t="54203" x="3343275" y="2886075"/>
          <p14:tracePt t="54220" x="3365500" y="2863850"/>
          <p14:tracePt t="54236" x="3382963" y="2840038"/>
          <p14:tracePt t="54253" x="3417888" y="2789238"/>
          <p14:tracePt t="54270" x="3435350" y="2760663"/>
          <p14:tracePt t="54287" x="3446463" y="2732088"/>
          <p14:tracePt t="54303" x="3451225" y="2697163"/>
          <p14:tracePt t="54320" x="3457575" y="2668588"/>
          <p14:tracePt t="54336" x="3463925" y="2628900"/>
          <p14:tracePt t="54353" x="3468688" y="2600325"/>
          <p14:tracePt t="54370" x="3475038" y="2565400"/>
          <p14:tracePt t="54387" x="3475038" y="2536825"/>
          <p14:tracePt t="54403" x="3475038" y="2497138"/>
          <p14:tracePt t="54420" x="3475038" y="2463800"/>
          <p14:tracePt t="54436" x="3475038" y="2422525"/>
          <p14:tracePt t="54453" x="3475038" y="2382838"/>
          <p14:tracePt t="54470" x="3468688" y="2349500"/>
          <p14:tracePt t="54486" x="3463925" y="2332038"/>
          <p14:tracePt t="54503" x="3463925" y="2325688"/>
          <p14:tracePt t="54520" x="3457575" y="2314575"/>
          <p14:tracePt t="54536" x="3446463" y="2308225"/>
          <p14:tracePt t="54553" x="3435350" y="2292350"/>
          <p14:tracePt t="54569" x="3417888" y="2279650"/>
          <p14:tracePt t="54587" x="3389313" y="2257425"/>
          <p14:tracePt t="54603" x="3349625" y="2239963"/>
          <p14:tracePt t="54620" x="3308350" y="2222500"/>
          <p14:tracePt t="54636" x="3240088" y="2189163"/>
          <p14:tracePt t="54653" x="3125788" y="2143125"/>
          <p14:tracePt t="54670" x="3046413" y="2108200"/>
          <p14:tracePt t="54686" x="2971800" y="2079625"/>
          <p14:tracePt t="54703" x="2897188" y="2068513"/>
          <p14:tracePt t="54720" x="2822575" y="2039938"/>
          <p14:tracePt t="54736" x="2720975" y="2017713"/>
          <p14:tracePt t="54753" x="2628900" y="1993900"/>
          <p14:tracePt t="54770" x="2549525" y="1989138"/>
          <p14:tracePt t="54786" x="2479675" y="1982788"/>
          <p14:tracePt t="54803" x="2393950" y="1978025"/>
          <p14:tracePt t="54820" x="2314575" y="1965325"/>
          <p14:tracePt t="54836" x="2217738" y="1954213"/>
          <p14:tracePt t="54853" x="2063750" y="1943100"/>
          <p14:tracePt t="54870" x="1978025" y="1943100"/>
          <p14:tracePt t="54886" x="1897063" y="1943100"/>
          <p14:tracePt t="54903" x="1806575" y="1943100"/>
          <p14:tracePt t="54920" x="1685925" y="1960563"/>
          <p14:tracePt t="54936" x="1560513" y="1971675"/>
          <p14:tracePt t="54953" x="1457325" y="1993900"/>
          <p14:tracePt t="54970" x="1393825" y="2017713"/>
          <p14:tracePt t="54987" x="1371600" y="2022475"/>
          <p14:tracePt t="55003" x="1365250" y="2022475"/>
          <p14:tracePt t="55020" x="1360488" y="2028825"/>
          <p14:tracePt t="55036" x="1354138" y="2035175"/>
          <p14:tracePt t="55053" x="1349375" y="2039938"/>
          <p14:tracePt t="55070" x="1336675" y="2046288"/>
          <p14:tracePt t="55086" x="1325563" y="2063750"/>
          <p14:tracePt t="55103" x="1314450" y="2074863"/>
          <p14:tracePt t="55120" x="1308100" y="2079625"/>
          <p14:tracePt t="55136" x="1303338" y="2085975"/>
          <p14:tracePt t="55153" x="1296988" y="2092325"/>
          <p14:tracePt t="55170" x="1296988" y="2097088"/>
          <p14:tracePt t="55376" x="0" y="0"/>
        </p14:tracePtLst>
        <p14:tracePtLst>
          <p14:tracePt t="63270" x="2565400" y="4206875"/>
          <p14:tracePt t="63301" x="2560638" y="4206875"/>
          <p14:tracePt t="63333" x="2549525" y="4206875"/>
          <p14:tracePt t="63341" x="2536825" y="4206875"/>
          <p14:tracePt t="63349" x="2532063" y="4206875"/>
          <p14:tracePt t="63357" x="2508250" y="4206875"/>
          <p14:tracePt t="63369" x="2468563" y="4211638"/>
          <p14:tracePt t="63389" x="2360613" y="4211638"/>
          <p14:tracePt t="63402" x="2206625" y="4211638"/>
          <p14:tracePt t="63420" x="2028825" y="4194175"/>
          <p14:tracePt t="63437" x="1874838" y="4178300"/>
          <p14:tracePt t="63453" x="1708150" y="4171950"/>
          <p14:tracePt t="63453" x="1628775" y="4160838"/>
          <p14:tracePt t="63469" x="1463675" y="4137025"/>
          <p14:tracePt t="63493" x="1303338" y="4125913"/>
          <p14:tracePt t="63502" x="1193800" y="4108450"/>
          <p14:tracePt t="63519" x="1120775" y="4097338"/>
          <p14:tracePt t="63536" x="1068388" y="4092575"/>
          <p14:tracePt t="63552" x="1028700" y="4086225"/>
          <p14:tracePt t="63569" x="1000125" y="4086225"/>
          <p14:tracePt t="63586" x="982663" y="4079875"/>
          <p14:tracePt t="63603" x="971550" y="4079875"/>
          <p14:tracePt t="63619" x="960438" y="4079875"/>
          <p14:tracePt t="63653" x="954088" y="4079875"/>
          <p14:tracePt t="63655" x="949325" y="4086225"/>
          <p14:tracePt t="63669" x="936625" y="4092575"/>
          <p14:tracePt t="63709" x="931863" y="4097338"/>
          <p14:tracePt t="63729" x="931863" y="4103688"/>
          <p14:tracePt t="63741" x="936625" y="4108450"/>
          <p14:tracePt t="63751" x="942975" y="4121150"/>
          <p14:tracePt t="63757" x="971550" y="4125913"/>
          <p14:tracePt t="63771" x="1017588" y="4143375"/>
          <p14:tracePt t="63787" x="1079500" y="4154488"/>
          <p14:tracePt t="63804" x="1165225" y="4178300"/>
          <p14:tracePt t="63820" x="1268413" y="4211638"/>
          <p14:tracePt t="63837" x="1389063" y="4251325"/>
          <p14:tracePt t="63853" x="1593850" y="4303713"/>
          <p14:tracePt t="63870" x="1731963" y="4354513"/>
          <p14:tracePt t="63887" x="1885950" y="4400550"/>
          <p14:tracePt t="63903" x="2017713" y="4446588"/>
          <p14:tracePt t="63920" x="2149475" y="4486275"/>
          <p14:tracePt t="63937" x="2257425" y="4514850"/>
          <p14:tracePt t="63953" x="2378075" y="4521200"/>
          <p14:tracePt t="63970" x="2468563" y="4532313"/>
          <p14:tracePt t="63987" x="2536825" y="4532313"/>
          <p14:tracePt t="64004" x="2611438" y="4521200"/>
          <p14:tracePt t="64020" x="2686050" y="4503738"/>
          <p14:tracePt t="64037" x="2771775" y="4475163"/>
          <p14:tracePt t="64053" x="2892425" y="4411663"/>
          <p14:tracePt t="64071" x="2949575" y="4378325"/>
          <p14:tracePt t="64087" x="2989263" y="4349750"/>
          <p14:tracePt t="64103" x="3022600" y="4325938"/>
          <p14:tracePt t="64120" x="3040063" y="4303713"/>
          <p14:tracePt t="64137" x="3063875" y="4279900"/>
          <p14:tracePt t="64153" x="3079750" y="4251325"/>
          <p14:tracePt t="64170" x="3092450" y="4235450"/>
          <p14:tracePt t="64187" x="3092450" y="4217988"/>
          <p14:tracePt t="64204" x="3092450" y="4200525"/>
          <p14:tracePt t="64220" x="3092450" y="4183063"/>
          <p14:tracePt t="64237" x="3079750" y="4149725"/>
          <p14:tracePt t="64253" x="3006725" y="4068763"/>
          <p14:tracePt t="64271" x="2897188" y="3994150"/>
          <p14:tracePt t="64287" x="2754313" y="3908425"/>
          <p14:tracePt t="64303" x="2600325" y="3835400"/>
          <p14:tracePt t="64320" x="2457450" y="3771900"/>
          <p14:tracePt t="64337" x="2303463" y="3732213"/>
          <p14:tracePt t="64353" x="2132013" y="3679825"/>
          <p14:tracePt t="64370" x="2000250" y="3651250"/>
          <p14:tracePt t="64387" x="1908175" y="3640138"/>
          <p14:tracePt t="64403" x="1863725" y="3635375"/>
          <p14:tracePt t="64420" x="1817688" y="3635375"/>
          <p14:tracePt t="64438" x="1800225" y="3640138"/>
          <p14:tracePt t="64453" x="1736725" y="3675063"/>
          <p14:tracePt t="64470" x="1692275" y="3703638"/>
          <p14:tracePt t="64487" x="1651000" y="3732213"/>
          <p14:tracePt t="64503" x="1617663" y="3760788"/>
          <p14:tracePt t="64520" x="1577975" y="3789363"/>
          <p14:tracePt t="64537" x="1525588" y="3822700"/>
          <p14:tracePt t="64553" x="1463675" y="3875088"/>
          <p14:tracePt t="64570" x="1411288" y="3921125"/>
          <p14:tracePt t="64587" x="1354138" y="3978275"/>
          <p14:tracePt t="64603" x="1303338" y="4040188"/>
          <p14:tracePt t="64621" x="1257300" y="4103688"/>
          <p14:tracePt t="64637" x="1206500" y="4160838"/>
          <p14:tracePt t="64654" x="1177925" y="4200525"/>
          <p14:tracePt t="64670" x="1165225" y="4217988"/>
          <p14:tracePt t="64687" x="1160463" y="4229100"/>
          <p14:tracePt t="64703" x="1154113" y="4235450"/>
          <p14:tracePt t="65360" x="0" y="0"/>
        </p14:tracePtLst>
        <p14:tracePtLst>
          <p14:tracePt t="71950" x="5006975" y="4686300"/>
          <p14:tracePt t="71951" x="5075238" y="4697413"/>
          <p14:tracePt t="71969" x="5165725" y="4708525"/>
          <p14:tracePt t="71970" x="5372100" y="4725988"/>
          <p14:tracePt t="71986" x="5629275" y="4732338"/>
          <p14:tracePt t="72003" x="5846763" y="4714875"/>
          <p14:tracePt t="72019" x="6035675" y="4686300"/>
          <p14:tracePt t="72036" x="6183313" y="4664075"/>
          <p14:tracePt t="72053" x="6378575" y="4606925"/>
          <p14:tracePt t="72070" x="6440488" y="4572000"/>
          <p14:tracePt t="72094" x="6475413" y="4549775"/>
          <p14:tracePt t="72110" x="6497638" y="4525963"/>
          <p14:tracePt t="72120" x="6515100" y="4508500"/>
          <p14:tracePt t="72153" x="6532563" y="4486275"/>
          <p14:tracePt t="72158" x="6572250" y="4435475"/>
          <p14:tracePt t="72170" x="6646863" y="4360863"/>
          <p14:tracePt t="72190" x="6732588" y="4286250"/>
          <p14:tracePt t="72203" x="6811963" y="4217988"/>
          <p14:tracePt t="72221" x="6915150" y="4132263"/>
          <p14:tracePt t="72238" x="6983413" y="4057650"/>
          <p14:tracePt t="72254" x="7058025" y="3978275"/>
          <p14:tracePt t="72270" x="7165975" y="3835400"/>
          <p14:tracePt t="72294" x="7240588" y="3725863"/>
          <p14:tracePt t="72309" x="7326313" y="3611563"/>
          <p14:tracePt t="72325" x="7407275" y="3492500"/>
          <p14:tracePt t="72335" x="7480300" y="3378200"/>
          <p14:tracePt t="72357" x="7532688" y="3279775"/>
          <p14:tracePt t="72374" x="7583488" y="3194050"/>
          <p14:tracePt t="72389" x="7618413" y="3125788"/>
          <p14:tracePt t="72406" x="7646988" y="3051175"/>
          <p14:tracePt t="72422" x="7664450" y="2994025"/>
          <p14:tracePt t="72436" x="7697788" y="2914650"/>
          <p14:tracePt t="72454" x="7708900" y="2863850"/>
          <p14:tracePt t="72470" x="7721600" y="2806700"/>
          <p14:tracePt t="72486" x="7726363" y="2743200"/>
          <p14:tracePt t="72503" x="7732713" y="2663825"/>
          <p14:tracePt t="72519" x="7737475" y="2578100"/>
          <p14:tracePt t="72536" x="7737475" y="2474913"/>
          <p14:tracePt t="72553" x="7737475" y="2378075"/>
          <p14:tracePt t="72569" x="7715250" y="2274888"/>
          <p14:tracePt t="72586" x="7686675" y="2189163"/>
          <p14:tracePt t="72603" x="7646988" y="2114550"/>
          <p14:tracePt t="72619" x="7594600" y="2035175"/>
          <p14:tracePt t="72636" x="7537450" y="1965325"/>
          <p14:tracePt t="72653" x="7440613" y="1857375"/>
          <p14:tracePt t="72670" x="7366000" y="1793875"/>
          <p14:tracePt t="72686" x="7280275" y="1720850"/>
          <p14:tracePt t="72703" x="7154863" y="1646238"/>
          <p14:tracePt t="72719" x="7011988" y="1560513"/>
          <p14:tracePt t="72736" x="6858000" y="1485900"/>
          <p14:tracePt t="72753" x="6715125" y="1422400"/>
          <p14:tracePt t="72769" x="6572250" y="1382713"/>
          <p14:tracePt t="72786" x="6435725" y="1349375"/>
          <p14:tracePt t="72803" x="6303963" y="1308100"/>
          <p14:tracePt t="72819" x="6161088" y="1285875"/>
          <p14:tracePt t="72836" x="6022975" y="1268413"/>
          <p14:tracePt t="72853" x="5789613" y="1250950"/>
          <p14:tracePt t="72870" x="5635625" y="1246188"/>
          <p14:tracePt t="72886" x="5468938" y="1246188"/>
          <p14:tracePt t="72903" x="5308600" y="1257300"/>
          <p14:tracePt t="72919" x="5165725" y="1268413"/>
          <p14:tracePt t="72936" x="5022850" y="1296988"/>
          <p14:tracePt t="72952" x="4886325" y="1331913"/>
          <p14:tracePt t="72969" x="4760913" y="1371600"/>
          <p14:tracePt t="72987" x="4646613" y="1422400"/>
          <p14:tracePt t="73003" x="4543425" y="1485900"/>
          <p14:tracePt t="73020" x="4435475" y="1560513"/>
          <p14:tracePt t="73036" x="4332288" y="1646238"/>
          <p14:tracePt t="73053" x="4200525" y="1778000"/>
          <p14:tracePt t="73070" x="4114800" y="1857375"/>
          <p14:tracePt t="73086" x="4064000" y="1920875"/>
          <p14:tracePt t="73103" x="4022725" y="1971675"/>
          <p14:tracePt t="73119" x="3989388" y="2028825"/>
          <p14:tracePt t="73136" x="3965575" y="2092325"/>
          <p14:tracePt t="73153" x="3937000" y="2160588"/>
          <p14:tracePt t="73169" x="3914775" y="2263775"/>
          <p14:tracePt t="73187" x="3903663" y="2389188"/>
          <p14:tracePt t="73203" x="3892550" y="2565400"/>
          <p14:tracePt t="73219" x="3886200" y="2720975"/>
          <p14:tracePt t="73236" x="3886200" y="2851150"/>
          <p14:tracePt t="73253" x="3908425" y="2971800"/>
          <p14:tracePt t="73270" x="3932238" y="3074988"/>
          <p14:tracePt t="73286" x="3978275" y="3189288"/>
          <p14:tracePt t="73303" x="4022725" y="3303588"/>
          <p14:tracePt t="73320" x="4057650" y="3406775"/>
          <p14:tracePt t="73336" x="4079875" y="3463925"/>
          <p14:tracePt t="73353" x="4086225" y="3497263"/>
          <p14:tracePt t="73370" x="4086225" y="3521075"/>
          <p14:tracePt t="73386" x="4092575" y="3560763"/>
          <p14:tracePt t="73403" x="4097338" y="3594100"/>
          <p14:tracePt t="73420" x="4103688" y="3622675"/>
          <p14:tracePt t="73437" x="4103688" y="3640138"/>
          <p14:tracePt t="73453" x="4103688" y="3651250"/>
          <p14:tracePt t="73453" x="4103688" y="3663950"/>
          <p14:tracePt t="73470" x="4108450" y="3679825"/>
          <p14:tracePt t="73486" x="4108450" y="3692525"/>
          <p14:tracePt t="73503" x="4114800" y="3708400"/>
          <p14:tracePt t="73520" x="4114800" y="3743325"/>
          <p14:tracePt t="73536" x="4125913" y="3778250"/>
          <p14:tracePt t="73553" x="4143375" y="3817938"/>
          <p14:tracePt t="73569" x="4149725" y="3835400"/>
          <p14:tracePt t="73586" x="4165600" y="3835400"/>
          <p14:tracePt t="73603" x="4194175" y="3829050"/>
          <p14:tracePt t="73619" x="4229100" y="3811588"/>
          <p14:tracePt t="73636" x="4246563" y="3806825"/>
          <p14:tracePt t="73653" x="4251325" y="3806825"/>
          <p14:tracePt t="73709" x="4251325" y="3800475"/>
          <p14:tracePt t="73797" x="4257675" y="3794125"/>
          <p14:tracePt t="73875" x="4264025" y="3794125"/>
          <p14:tracePt t="74965" x="4264025" y="3789363"/>
          <p14:tracePt t="74989" x="4268788" y="3778250"/>
          <p14:tracePt t="74998" x="4268788" y="3771900"/>
          <p14:tracePt t="75005" x="4268788" y="3703638"/>
          <p14:tracePt t="75013" x="4268788" y="3582988"/>
          <p14:tracePt t="75021" x="4211638" y="3325813"/>
          <p14:tracePt t="75036" x="4154488" y="3092450"/>
          <p14:tracePt t="75053" x="4114800" y="2828925"/>
          <p14:tracePt t="75070" x="4103688" y="2708275"/>
          <p14:tracePt t="75086" x="4103688" y="2611438"/>
          <p14:tracePt t="75103" x="4097338" y="2549525"/>
          <p14:tracePt t="75119" x="4097338" y="2514600"/>
          <p14:tracePt t="75136" x="4092575" y="2474913"/>
          <p14:tracePt t="75153" x="4092575" y="2451100"/>
          <p14:tracePt t="75169" x="4092575" y="2435225"/>
          <p14:tracePt t="75186" x="4086225" y="2411413"/>
          <p14:tracePt t="75203" x="4086225" y="2406650"/>
          <p14:tracePt t="75219" x="4086225" y="2393950"/>
          <p14:tracePt t="75236" x="4086225" y="2389188"/>
          <p14:tracePt t="75334" x="4079875" y="2393950"/>
          <p14:tracePt t="75341" x="4079875" y="2428875"/>
          <p14:tracePt t="75349" x="4079875" y="2479675"/>
          <p14:tracePt t="75369" x="4092575" y="2589213"/>
          <p14:tracePt t="75370" x="4103688" y="2720975"/>
          <p14:tracePt t="75386" x="4121150" y="2868613"/>
          <p14:tracePt t="75403" x="4137025" y="3046413"/>
          <p14:tracePt t="75419" x="4154488" y="3200400"/>
          <p14:tracePt t="75436" x="4165600" y="3349625"/>
          <p14:tracePt t="75453" x="4189413" y="3508375"/>
          <p14:tracePt t="75469" x="4189413" y="3571875"/>
          <p14:tracePt t="75486" x="4189413" y="3594100"/>
          <p14:tracePt t="75503" x="4189413" y="3606800"/>
          <p14:tracePt t="75519" x="4189413" y="3611563"/>
          <p14:tracePt t="75536" x="4189413" y="3617913"/>
          <p14:tracePt t="75701" x="4189413" y="3622675"/>
          <p14:tracePt t="75717" x="4240213" y="3657600"/>
          <p14:tracePt t="75736" x="4303713" y="3714750"/>
          <p14:tracePt t="75737" x="4521200" y="3875088"/>
          <p14:tracePt t="75753" x="4811713" y="4035425"/>
          <p14:tracePt t="75769" x="5086350" y="4160838"/>
          <p14:tracePt t="75786" x="5297488" y="4217988"/>
          <p14:tracePt t="75803" x="5457825" y="4268788"/>
          <p14:tracePt t="75819" x="5572125" y="4297363"/>
          <p14:tracePt t="75836" x="5651500" y="4297363"/>
          <p14:tracePt t="75853" x="5818188" y="4222750"/>
          <p14:tracePt t="75871" x="5943600" y="4149725"/>
          <p14:tracePt t="75886" x="6069013" y="4086225"/>
          <p14:tracePt t="75903" x="6189663" y="4057650"/>
          <p14:tracePt t="75919" x="6321425" y="4029075"/>
          <p14:tracePt t="75936" x="6429375" y="4000500"/>
          <p14:tracePt t="75953" x="6515100" y="3971925"/>
          <p14:tracePt t="75969" x="6589713" y="3949700"/>
          <p14:tracePt t="75986" x="6664325" y="3937000"/>
          <p14:tracePt t="76003" x="6721475" y="3937000"/>
          <p14:tracePt t="76019" x="6772275" y="3932238"/>
          <p14:tracePt t="76036" x="6794500" y="3921125"/>
          <p14:tracePt t="76053" x="6811963" y="3908425"/>
          <p14:tracePt t="76070" x="6835775" y="3908425"/>
          <p14:tracePt t="76086" x="6840538" y="3903663"/>
          <p14:tracePt t="76103" x="6846888" y="3903663"/>
          <p14:tracePt t="76338" x="0" y="0"/>
        </p14:tracePtLst>
        <p14:tracePtLst>
          <p14:tracePt t="90038" x="2132013" y="5349875"/>
          <p14:tracePt t="90158" x="2120900" y="5349875"/>
          <p14:tracePt t="90167" x="2063750" y="5349875"/>
          <p14:tracePt t="90173" x="1965325" y="5349875"/>
          <p14:tracePt t="90181" x="1828800" y="5337175"/>
          <p14:tracePt t="90189" x="1560513" y="5332413"/>
          <p14:tracePt t="90205" x="1314450" y="5332413"/>
          <p14:tracePt t="90221" x="1131888" y="5332413"/>
          <p14:tracePt t="90253" x="1035050" y="5332413"/>
          <p14:tracePt t="90358" x="1028700" y="5332413"/>
          <p14:tracePt t="90366" x="1017588" y="5332413"/>
          <p14:tracePt t="90373" x="1006475" y="5337175"/>
          <p14:tracePt t="90386" x="993775" y="5337175"/>
          <p14:tracePt t="90387" x="960438" y="5337175"/>
          <p14:tracePt t="90403" x="931863" y="5343525"/>
          <p14:tracePt t="90419" x="920750" y="5349875"/>
          <p14:tracePt t="90436" x="914400" y="5349875"/>
          <p14:tracePt t="90453" x="896938" y="5360988"/>
          <p14:tracePt t="90470" x="879475" y="5372100"/>
          <p14:tracePt t="90486" x="850900" y="5394325"/>
          <p14:tracePt t="90503" x="811213" y="5411788"/>
          <p14:tracePt t="90519" x="777875" y="5440363"/>
          <p14:tracePt t="90536" x="754063" y="5464175"/>
          <p14:tracePt t="90553" x="731838" y="5480050"/>
          <p14:tracePt t="90569" x="720725" y="5486400"/>
          <p14:tracePt t="90606" x="714375" y="5497513"/>
          <p14:tracePt t="90629" x="708025" y="5508625"/>
          <p14:tracePt t="90637" x="696913" y="5514975"/>
          <p14:tracePt t="90662" x="692150" y="5526088"/>
          <p14:tracePt t="90679" x="679450" y="5537200"/>
          <p14:tracePt t="90685" x="674688" y="5537200"/>
          <p14:tracePt t="90686" x="674688" y="5543550"/>
          <p14:tracePt t="90703" x="668338" y="5554663"/>
          <p14:tracePt t="90719" x="663575" y="5561013"/>
          <p14:tracePt t="90736" x="657225" y="5572125"/>
          <p14:tracePt t="90753" x="646113" y="5589588"/>
          <p14:tracePt t="90769" x="639763" y="5607050"/>
          <p14:tracePt t="90786" x="635000" y="5611813"/>
          <p14:tracePt t="90803" x="635000" y="5629275"/>
          <p14:tracePt t="90819" x="635000" y="5640388"/>
          <p14:tracePt t="90836" x="635000" y="5657850"/>
          <p14:tracePt t="90853" x="639763" y="5686425"/>
          <p14:tracePt t="90869" x="650875" y="5715000"/>
          <p14:tracePt t="90886" x="657225" y="5732463"/>
          <p14:tracePt t="90903" x="668338" y="5743575"/>
          <p14:tracePt t="90919" x="685800" y="5761038"/>
          <p14:tracePt t="90936" x="703263" y="5783263"/>
          <p14:tracePt t="90953" x="731838" y="5807075"/>
          <p14:tracePt t="90969" x="760413" y="5840413"/>
          <p14:tracePt t="90986" x="800100" y="5864225"/>
          <p14:tracePt t="91002" x="839788" y="5880100"/>
          <p14:tracePt t="91019" x="874713" y="5880100"/>
          <p14:tracePt t="91036" x="960438" y="5897563"/>
          <p14:tracePt t="91054" x="1063625" y="5908675"/>
          <p14:tracePt t="91070" x="1200150" y="5915025"/>
          <p14:tracePt t="91086" x="1343025" y="5915025"/>
          <p14:tracePt t="91104" x="1485900" y="5908675"/>
          <p14:tracePt t="91120" x="1600200" y="5892800"/>
          <p14:tracePt t="91137" x="1697038" y="5868988"/>
          <p14:tracePt t="91153" x="1749425" y="5857875"/>
          <p14:tracePt t="91170" x="1778000" y="5846763"/>
          <p14:tracePt t="91186" x="1789113" y="5835650"/>
          <p14:tracePt t="91222" x="1789113" y="5822950"/>
          <p14:tracePt t="91245" x="1789113" y="5818188"/>
          <p14:tracePt t="91262" x="1793875" y="5811838"/>
          <p14:tracePt t="91309" x="1800225" y="5811838"/>
          <p14:tracePt t="91325" x="1800225" y="5807075"/>
          <p14:tracePt t="91335" x="1806575" y="5794375"/>
          <p14:tracePt t="91373" x="1817688" y="5778500"/>
          <p14:tracePt t="91381" x="1822450" y="5765800"/>
          <p14:tracePt t="91389" x="1828800" y="5754688"/>
          <p14:tracePt t="91397" x="1835150" y="5743575"/>
          <p14:tracePt t="91402" x="1846263" y="5715000"/>
          <p14:tracePt t="91419" x="1851025" y="5697538"/>
          <p14:tracePt t="91436" x="1857375" y="5675313"/>
          <p14:tracePt t="91453" x="1863725" y="5646738"/>
          <p14:tracePt t="91470" x="1863725" y="5629275"/>
          <p14:tracePt t="91486" x="1863725" y="5618163"/>
          <p14:tracePt t="91503" x="1863725" y="5600700"/>
          <p14:tracePt t="91519" x="1863725" y="5594350"/>
          <p14:tracePt t="91536" x="1857375" y="5589588"/>
          <p14:tracePt t="91553" x="1851025" y="5589588"/>
          <p14:tracePt t="91569" x="1839913" y="5578475"/>
          <p14:tracePt t="91586" x="1811338" y="5565775"/>
          <p14:tracePt t="91603" x="1789113" y="5561013"/>
          <p14:tracePt t="91619" x="1754188" y="5549900"/>
          <p14:tracePt t="91636" x="1743075" y="5549900"/>
          <p14:tracePt t="91653" x="1725613" y="5549900"/>
          <p14:tracePt t="91670" x="1697038" y="5549900"/>
          <p14:tracePt t="91686" x="1646238" y="5549900"/>
          <p14:tracePt t="91703" x="1589088" y="5549900"/>
          <p14:tracePt t="91719" x="1549400" y="5549900"/>
          <p14:tracePt t="91737" x="1531938" y="5549900"/>
          <p14:tracePt t="91753" x="1520825" y="5549900"/>
          <p14:tracePt t="91789" x="1508125" y="5554663"/>
          <p14:tracePt t="91803" x="1503363" y="5554663"/>
          <p14:tracePt t="91803" x="1497013" y="5561013"/>
          <p14:tracePt t="91819" x="1485900" y="5565775"/>
          <p14:tracePt t="91836" x="1479550" y="5572125"/>
          <p14:tracePt t="91852" x="1474788" y="5589588"/>
          <p14:tracePt t="91869" x="1463675" y="5600700"/>
          <p14:tracePt t="91886" x="1457325" y="5611813"/>
          <p14:tracePt t="91903" x="1446213" y="5618163"/>
          <p14:tracePt t="91919" x="1439863" y="5629275"/>
          <p14:tracePt t="91936" x="1428750" y="5640388"/>
          <p14:tracePt t="91953" x="1422400" y="5651500"/>
          <p14:tracePt t="91970" x="1417638" y="5668963"/>
          <p14:tracePt t="91986" x="1417638" y="5675313"/>
          <p14:tracePt t="92003" x="1411288" y="5686425"/>
          <p14:tracePt t="92019" x="1411288" y="5697538"/>
          <p14:tracePt t="92061" x="1411288" y="5703888"/>
          <p14:tracePt t="92085" x="1411288" y="5708650"/>
          <p14:tracePt t="92085" x="1428750" y="5715000"/>
          <p14:tracePt t="92101" x="1446213" y="5715000"/>
          <p14:tracePt t="92109" x="1468438" y="5715000"/>
          <p14:tracePt t="92120" x="1479550" y="5721350"/>
          <p14:tracePt t="92125" x="1520825" y="5726113"/>
          <p14:tracePt t="92137" x="1543050" y="5726113"/>
          <p14:tracePt t="92153" x="1571625" y="5726113"/>
          <p14:tracePt t="92169" x="1577975" y="5726113"/>
          <p14:tracePt t="92186" x="1589088" y="5726113"/>
          <p14:tracePt t="92204" x="1593850" y="5721350"/>
          <p14:tracePt t="92219" x="1606550" y="5721350"/>
          <p14:tracePt t="92236" x="1611313" y="5721350"/>
          <p14:tracePt t="92253" x="1639888" y="5715000"/>
          <p14:tracePt t="92270" x="1679575" y="5715000"/>
          <p14:tracePt t="92286" x="1743075" y="5715000"/>
          <p14:tracePt t="92303" x="1817688" y="5715000"/>
          <p14:tracePt t="92319" x="1903413" y="5715000"/>
          <p14:tracePt t="92337" x="1989138" y="5726113"/>
          <p14:tracePt t="92352" x="2074863" y="5737225"/>
          <p14:tracePt t="92369" x="2136775" y="5743575"/>
          <p14:tracePt t="92386" x="2182813" y="5743575"/>
          <p14:tracePt t="92403" x="2211388" y="5743575"/>
          <p14:tracePt t="92419" x="2228850" y="5743575"/>
          <p14:tracePt t="92436" x="2257425" y="5743575"/>
          <p14:tracePt t="92453" x="2308225" y="5743575"/>
          <p14:tracePt t="92469" x="2371725" y="5743575"/>
          <p14:tracePt t="92486" x="2428875" y="5743575"/>
          <p14:tracePt t="92503" x="2492375" y="5737225"/>
          <p14:tracePt t="92519" x="2554288" y="5732463"/>
          <p14:tracePt t="92536" x="2622550" y="5726113"/>
          <p14:tracePt t="92552" x="2674938" y="5726113"/>
          <p14:tracePt t="92569" x="2708275" y="5726113"/>
          <p14:tracePt t="92586" x="2725738" y="5726113"/>
          <p14:tracePt t="92603" x="2743200" y="5726113"/>
          <p14:tracePt t="92619" x="2754313" y="5726113"/>
          <p14:tracePt t="92636" x="2771775" y="5726113"/>
          <p14:tracePt t="92652" x="2800350" y="5726113"/>
          <p14:tracePt t="92670" x="2817813" y="5726113"/>
          <p14:tracePt t="92685" x="2851150" y="5726113"/>
          <p14:tracePt t="92702" x="2879725" y="5726113"/>
          <p14:tracePt t="92718" x="2914650" y="5726113"/>
          <p14:tracePt t="92735" x="2936875" y="5726113"/>
          <p14:tracePt t="92751" x="2954338" y="5732463"/>
          <p14:tracePt t="92768" x="2971800" y="5732463"/>
          <p14:tracePt t="92785" x="2978150" y="5732463"/>
          <p14:tracePt t="92802" x="2982913" y="5732463"/>
          <p14:tracePt t="93605" x="2982913" y="5737225"/>
          <p14:tracePt t="93637" x="2978150" y="5749925"/>
          <p14:tracePt t="93647" x="2943225" y="5761038"/>
          <p14:tracePt t="93653" x="2925763" y="5772150"/>
          <p14:tracePt t="93655" x="2908300" y="5783263"/>
          <p14:tracePt t="93669" x="2886075" y="5794375"/>
          <p14:tracePt t="93685" x="2886075" y="5800725"/>
          <p14:tracePt t="93702" x="2879725" y="5807075"/>
          <p14:tracePt t="93989" x="2886075" y="5807075"/>
          <p14:tracePt t="93997" x="2892425" y="5807075"/>
          <p14:tracePt t="94005" x="2892425" y="5800725"/>
          <p14:tracePt t="94019" x="2903538" y="5800725"/>
          <p14:tracePt t="94020" x="2908300" y="5800725"/>
          <p14:tracePt t="94036" x="2914650" y="5800725"/>
          <p14:tracePt t="94349" x="2908300" y="5800725"/>
          <p14:tracePt t="94362" x="2868613" y="5818188"/>
          <p14:tracePt t="94365" x="2800350" y="5835650"/>
          <p14:tracePt t="94370" x="2617788" y="5886450"/>
          <p14:tracePt t="94386" x="2422525" y="5932488"/>
          <p14:tracePt t="94402" x="2246313" y="5965825"/>
          <p14:tracePt t="94419" x="2143125" y="5972175"/>
          <p14:tracePt t="94436" x="2114550" y="5978525"/>
          <p14:tracePt t="94773" x="2108200" y="5978525"/>
          <p14:tracePt t="94781" x="2092325" y="5978525"/>
          <p14:tracePt t="94789" x="2068513" y="5972175"/>
          <p14:tracePt t="94797" x="2035175" y="5961063"/>
          <p14:tracePt t="94803" x="2011363" y="5961063"/>
          <p14:tracePt t="94819" x="2006600" y="5961063"/>
          <p14:tracePt t="94957" x="2006600" y="5954713"/>
          <p14:tracePt t="94981" x="2017713" y="5954713"/>
          <p14:tracePt t="94989" x="2028825" y="5954713"/>
          <p14:tracePt t="94989" x="2035175" y="5954713"/>
          <p14:tracePt t="95005" x="2074863" y="5949950"/>
          <p14:tracePt t="95019" x="2103438" y="5949950"/>
          <p14:tracePt t="95021" x="2193925" y="5937250"/>
          <p14:tracePt t="95036" x="2279650" y="5937250"/>
          <p14:tracePt t="95052" x="2411413" y="5932488"/>
          <p14:tracePt t="95070" x="2457450" y="5932488"/>
          <p14:tracePt t="95086" x="2486025" y="5926138"/>
          <p14:tracePt t="95237" x="2492375" y="5926138"/>
          <p14:tracePt t="95247" x="2508250" y="5926138"/>
          <p14:tracePt t="95253" x="2554288" y="5926138"/>
          <p14:tracePt t="95269" x="2571750" y="5926138"/>
          <p14:tracePt t="95270" x="2617788" y="5926138"/>
          <p14:tracePt t="95286" x="2668588" y="5926138"/>
          <p14:tracePt t="95303" x="2714625" y="5926138"/>
          <p14:tracePt t="95319" x="2736850" y="5926138"/>
          <p14:tracePt t="95336" x="2754313" y="5921375"/>
          <p14:tracePt t="95352" x="2778125" y="5921375"/>
          <p14:tracePt t="95369" x="2846388" y="5926138"/>
          <p14:tracePt t="95386" x="2954338" y="5932488"/>
          <p14:tracePt t="95403" x="3086100" y="5937250"/>
          <p14:tracePt t="95419" x="3200400" y="5937250"/>
          <p14:tracePt t="95436" x="3268663" y="5937250"/>
          <p14:tracePt t="95453" x="3332163" y="5943600"/>
          <p14:tracePt t="95470" x="3349625" y="5943600"/>
          <p14:tracePt t="95486" x="3365500" y="5949950"/>
          <p14:tracePt t="95502" x="3378200" y="5949950"/>
          <p14:tracePt t="95519" x="3382963" y="5949950"/>
          <p14:tracePt t="95701" x="3389313" y="5949950"/>
          <p14:tracePt t="95709" x="3400425" y="5949950"/>
          <p14:tracePt t="95719" x="3422650" y="5949950"/>
          <p14:tracePt t="95724" x="3463925" y="5949950"/>
          <p14:tracePt t="95736" x="3508375" y="5943600"/>
          <p14:tracePt t="95752" x="3554413" y="5937250"/>
          <p14:tracePt t="95769" x="3565525" y="5937250"/>
          <p14:tracePt t="96403" x="0" y="0"/>
        </p14:tracePtLst>
        <p14:tracePtLst>
          <p14:tracePt t="102678" x="1822450" y="6154738"/>
          <p14:tracePt t="102822" x="1806575" y="6154738"/>
          <p14:tracePt t="102830" x="1760538" y="6143625"/>
          <p14:tracePt t="102838" x="1657350" y="6126163"/>
          <p14:tracePt t="102852" x="1611313" y="6126163"/>
          <p14:tracePt t="102870" x="1593850" y="6126163"/>
          <p14:tracePt t="102871" x="1571625" y="6121400"/>
          <p14:tracePt t="102886" x="1554163" y="6115050"/>
          <p14:tracePt t="102902" x="1543050" y="6115050"/>
          <p14:tracePt t="102919" x="1536700" y="6115050"/>
          <p14:tracePt t="102957" x="1525588" y="6115050"/>
          <p14:tracePt t="102973" x="1508125" y="6108700"/>
          <p14:tracePt t="102982" x="1497013" y="6108700"/>
          <p14:tracePt t="102985" x="1463675" y="6103938"/>
          <p14:tracePt t="103002" x="1439863" y="6103938"/>
          <p14:tracePt t="103018" x="1406525" y="6097588"/>
          <p14:tracePt t="103035" x="1365250" y="6097588"/>
          <p14:tracePt t="103052" x="1320800" y="6092825"/>
          <p14:tracePt t="103070" x="1308100" y="6092825"/>
          <p14:tracePt t="103086" x="1296988" y="6092825"/>
          <p14:tracePt t="103103" x="1285875" y="6092825"/>
          <p14:tracePt t="103120" x="1263650" y="6092825"/>
          <p14:tracePt t="103136" x="1235075" y="6092825"/>
          <p14:tracePt t="103153" x="1222375" y="6097588"/>
          <p14:tracePt t="103169" x="1206500" y="6103938"/>
          <p14:tracePt t="103186" x="1200150" y="6108700"/>
          <p14:tracePt t="103203" x="1182688" y="6115050"/>
          <p14:tracePt t="103220" x="1165225" y="6121400"/>
          <p14:tracePt t="103236" x="1154113" y="6121400"/>
          <p14:tracePt t="103253" x="1131888" y="6132513"/>
          <p14:tracePt t="103253" x="1120775" y="6143625"/>
          <p14:tracePt t="103270" x="1085850" y="6154738"/>
          <p14:tracePt t="103287" x="1063625" y="6172200"/>
          <p14:tracePt t="103303" x="1035050" y="6189663"/>
          <p14:tracePt t="103320" x="1017588" y="6200775"/>
          <p14:tracePt t="103336" x="1006475" y="6207125"/>
          <p14:tracePt t="103353" x="1000125" y="6211888"/>
          <p14:tracePt t="103406" x="993775" y="6218238"/>
          <p14:tracePt t="103422" x="993775" y="6229350"/>
          <p14:tracePt t="103430" x="989013" y="6240463"/>
          <p14:tracePt t="103446" x="977900" y="6257925"/>
          <p14:tracePt t="103454" x="971550" y="6269038"/>
          <p14:tracePt t="103454" x="965200" y="6286500"/>
          <p14:tracePt t="103470" x="960438" y="6308725"/>
          <p14:tracePt t="103486" x="960438" y="6326188"/>
          <p14:tracePt t="103503" x="960438" y="6337300"/>
          <p14:tracePt t="103520" x="965200" y="6343650"/>
          <p14:tracePt t="103536" x="989013" y="6354763"/>
          <p14:tracePt t="103553" x="1006475" y="6365875"/>
          <p14:tracePt t="103569" x="1039813" y="6378575"/>
          <p14:tracePt t="103586" x="1074738" y="6394450"/>
          <p14:tracePt t="103603" x="1120775" y="6411913"/>
          <p14:tracePt t="103620" x="1193800" y="6423025"/>
          <p14:tracePt t="103636" x="1285875" y="6440488"/>
          <p14:tracePt t="103653" x="1468438" y="6457950"/>
          <p14:tracePt t="103670" x="1628775" y="6469063"/>
          <p14:tracePt t="103686" x="1782763" y="6469063"/>
          <p14:tracePt t="103703" x="1920875" y="6469063"/>
          <p14:tracePt t="103719" x="2046288" y="6469063"/>
          <p14:tracePt t="103736" x="2154238" y="6469063"/>
          <p14:tracePt t="103753" x="2268538" y="6457950"/>
          <p14:tracePt t="103769" x="2389188" y="6435725"/>
          <p14:tracePt t="103786" x="2514600" y="6400800"/>
          <p14:tracePt t="103803" x="2640013" y="6372225"/>
          <p14:tracePt t="103820" x="2743200" y="6332538"/>
          <p14:tracePt t="103836" x="2817813" y="6308725"/>
          <p14:tracePt t="103853" x="2874963" y="6280150"/>
          <p14:tracePt t="103869" x="2908300" y="6240463"/>
          <p14:tracePt t="103886" x="2925763" y="6229350"/>
          <p14:tracePt t="103904" x="2932113" y="6218238"/>
          <p14:tracePt t="103919" x="2932113" y="6211888"/>
          <p14:tracePt t="103958" x="2932113" y="6207125"/>
          <p14:tracePt t="103966" x="2921000" y="6194425"/>
          <p14:tracePt t="103966" x="2903538" y="6183313"/>
          <p14:tracePt t="103974" x="2892425" y="6172200"/>
          <p14:tracePt t="103986" x="2817813" y="6143625"/>
          <p14:tracePt t="104003" x="2686050" y="6103938"/>
          <p14:tracePt t="104020" x="2486025" y="6075363"/>
          <p14:tracePt t="104036" x="2222500" y="6035675"/>
          <p14:tracePt t="104053" x="1943100" y="5994400"/>
          <p14:tracePt t="104069" x="1582738" y="5961063"/>
          <p14:tracePt t="104086" x="1389063" y="5954713"/>
          <p14:tracePt t="104103" x="1239838" y="5954713"/>
          <p14:tracePt t="104119" x="1131888" y="5954713"/>
          <p14:tracePt t="104136" x="1068388" y="5961063"/>
          <p14:tracePt t="104153" x="1022350" y="5972175"/>
          <p14:tracePt t="104169" x="993775" y="5994400"/>
          <p14:tracePt t="104186" x="960438" y="6018213"/>
          <p14:tracePt t="104203" x="925513" y="6046788"/>
          <p14:tracePt t="104219" x="896938" y="6064250"/>
          <p14:tracePt t="104236" x="874713" y="6092825"/>
          <p14:tracePt t="104253" x="857250" y="6121400"/>
          <p14:tracePt t="104253" x="846138" y="6132513"/>
          <p14:tracePt t="104270" x="839788" y="6154738"/>
          <p14:tracePt t="104287" x="822325" y="6183313"/>
          <p14:tracePt t="104303" x="800100" y="6218238"/>
          <p14:tracePt t="104319" x="777875" y="6257925"/>
          <p14:tracePt t="104337" x="765175" y="6286500"/>
          <p14:tracePt t="104353" x="765175" y="6315075"/>
          <p14:tracePt t="104370" x="765175" y="6332538"/>
          <p14:tracePt t="104386" x="771525" y="6354763"/>
          <p14:tracePt t="104403" x="782638" y="6383338"/>
          <p14:tracePt t="104419" x="793750" y="6407150"/>
          <p14:tracePt t="104436" x="811213" y="6423025"/>
          <p14:tracePt t="104453" x="857250" y="6464300"/>
          <p14:tracePt t="104470" x="892175" y="6497638"/>
          <p14:tracePt t="104486" x="936625" y="6521450"/>
          <p14:tracePt t="104503" x="993775" y="6554788"/>
          <p14:tracePt t="104519" x="1068388" y="6572250"/>
          <p14:tracePt t="104536" x="1165225" y="6600825"/>
          <p14:tracePt t="104553" x="1263650" y="6623050"/>
          <p14:tracePt t="104570" x="1349375" y="6640513"/>
          <p14:tracePt t="104586" x="1439863" y="6651625"/>
          <p14:tracePt t="104603" x="1549400" y="6669088"/>
          <p14:tracePt t="104619" x="1674813" y="6675438"/>
          <p14:tracePt t="104636" x="1863725" y="6686550"/>
          <p14:tracePt t="104654" x="2011363" y="6704013"/>
          <p14:tracePt t="104670" x="2178050" y="6715125"/>
          <p14:tracePt t="104686" x="2354263" y="6715125"/>
          <p14:tracePt t="104703" x="2520950" y="6704013"/>
          <p14:tracePt t="104719" x="2657475" y="6686550"/>
          <p14:tracePt t="104736" x="2782888" y="6669088"/>
          <p14:tracePt t="104753" x="2897188" y="6664325"/>
          <p14:tracePt t="104770" x="3022600" y="6646863"/>
          <p14:tracePt t="104786" x="3132138" y="6635750"/>
          <p14:tracePt t="104803" x="3235325" y="6618288"/>
          <p14:tracePt t="104819" x="3314700" y="6607175"/>
          <p14:tracePt t="104836" x="3422650" y="6600825"/>
          <p14:tracePt t="104853" x="3594100" y="6578600"/>
          <p14:tracePt t="104870" x="3703638" y="6572250"/>
          <p14:tracePt t="104886" x="3794125" y="6554788"/>
          <p14:tracePt t="104903" x="3863975" y="6537325"/>
          <p14:tracePt t="104919" x="3908425" y="6521450"/>
          <p14:tracePt t="104936" x="3925888" y="6508750"/>
          <p14:tracePt t="104953" x="3949700" y="6492875"/>
          <p14:tracePt t="104970" x="3954463" y="6480175"/>
          <p14:tracePt t="104986" x="3960813" y="6480175"/>
          <p14:tracePt t="105003" x="3960813" y="6469063"/>
          <p14:tracePt t="105019" x="3960813" y="6464300"/>
          <p14:tracePt t="105036" x="3960813" y="6451600"/>
          <p14:tracePt t="105053" x="3960813" y="6429375"/>
          <p14:tracePt t="105070" x="3932238" y="6411913"/>
          <p14:tracePt t="105086" x="3863975" y="6372225"/>
          <p14:tracePt t="105103" x="3725863" y="6326188"/>
          <p14:tracePt t="105119" x="3554413" y="6275388"/>
          <p14:tracePt t="105136" x="3389313" y="6235700"/>
          <p14:tracePt t="105153" x="3235325" y="6194425"/>
          <p14:tracePt t="105170" x="3086100" y="6172200"/>
          <p14:tracePt t="105186" x="2932113" y="6154738"/>
          <p14:tracePt t="105203" x="2754313" y="6132513"/>
          <p14:tracePt t="105219" x="2578100" y="6108700"/>
          <p14:tracePt t="105236" x="2400300" y="6092825"/>
          <p14:tracePt t="105253" x="2132013" y="6075363"/>
          <p14:tracePt t="105270" x="1954213" y="6069013"/>
          <p14:tracePt t="105286" x="1760538" y="6069013"/>
          <p14:tracePt t="105303" x="1577975" y="6069013"/>
          <p14:tracePt t="105320" x="1428750" y="6069013"/>
          <p14:tracePt t="105336" x="1303338" y="6069013"/>
          <p14:tracePt t="105353" x="1235075" y="6069013"/>
          <p14:tracePt t="105370" x="1189038" y="6069013"/>
          <p14:tracePt t="105386" x="1160463" y="6069013"/>
          <p14:tracePt t="105403" x="1125538" y="6080125"/>
          <p14:tracePt t="105419" x="1050925" y="6092825"/>
          <p14:tracePt t="105436" x="949325" y="6108700"/>
          <p14:tracePt t="105453" x="811213" y="6126163"/>
          <p14:tracePt t="105470" x="742950" y="6149975"/>
          <p14:tracePt t="105486" x="696913" y="6154738"/>
          <p14:tracePt t="105503" x="646113" y="6165850"/>
          <p14:tracePt t="105519" x="606425" y="6183313"/>
          <p14:tracePt t="105536" x="582613" y="6200775"/>
          <p14:tracePt t="105553" x="565150" y="6218238"/>
          <p14:tracePt t="105569" x="554038" y="6240463"/>
          <p14:tracePt t="105586" x="542925" y="6257925"/>
          <p14:tracePt t="105603" x="542925" y="6269038"/>
          <p14:tracePt t="105645" x="542925" y="6275388"/>
          <p14:tracePt t="105662" x="542925" y="6280150"/>
          <p14:tracePt t="105670" x="542925" y="6292850"/>
          <p14:tracePt t="105670" x="542925" y="6308725"/>
          <p14:tracePt t="105686" x="554038" y="6337300"/>
          <p14:tracePt t="105703" x="571500" y="6365875"/>
          <p14:tracePt t="105719" x="600075" y="6389688"/>
          <p14:tracePt t="105736" x="622300" y="6411913"/>
          <p14:tracePt t="105753" x="657225" y="6423025"/>
          <p14:tracePt t="105769" x="720725" y="6451600"/>
          <p14:tracePt t="105786" x="817563" y="6480175"/>
          <p14:tracePt t="105803" x="949325" y="6503988"/>
          <p14:tracePt t="105819" x="1085850" y="6526213"/>
          <p14:tracePt t="105836" x="1235075" y="6537325"/>
          <p14:tracePt t="105853" x="1468438" y="6537325"/>
          <p14:tracePt t="105871" x="1600200" y="6537325"/>
          <p14:tracePt t="105886" x="1749425" y="6537325"/>
          <p14:tracePt t="105903" x="1885950" y="6521450"/>
          <p14:tracePt t="105919" x="2046288" y="6508750"/>
          <p14:tracePt t="105937" x="2211388" y="6492875"/>
          <p14:tracePt t="105953" x="2406650" y="6457950"/>
          <p14:tracePt t="105969" x="2600325" y="6435725"/>
          <p14:tracePt t="105987" x="2778125" y="6411913"/>
          <p14:tracePt t="106003" x="2949575" y="6383338"/>
          <p14:tracePt t="106020" x="3074988" y="6354763"/>
          <p14:tracePt t="106036" x="3200400" y="6326188"/>
          <p14:tracePt t="106053" x="3336925" y="6269038"/>
          <p14:tracePt t="106070" x="3406775" y="6235700"/>
          <p14:tracePt t="106086" x="3463925" y="6200775"/>
          <p14:tracePt t="106104" x="3497263" y="6172200"/>
          <p14:tracePt t="106119" x="3508375" y="6154738"/>
          <p14:tracePt t="106136" x="3521075" y="6143625"/>
          <p14:tracePt t="106153" x="3525838" y="6132513"/>
          <p14:tracePt t="106169" x="3532188" y="6108700"/>
          <p14:tracePt t="106186" x="3532188" y="6086475"/>
          <p14:tracePt t="106203" x="3532188" y="6057900"/>
          <p14:tracePt t="106219" x="3521075" y="6022975"/>
          <p14:tracePt t="106236" x="3492500" y="5983288"/>
          <p14:tracePt t="106253" x="3451225" y="5943600"/>
          <p14:tracePt t="106269" x="3325813" y="5868988"/>
          <p14:tracePt t="106286" x="3189288" y="5811838"/>
          <p14:tracePt t="106303" x="3028950" y="5765800"/>
          <p14:tracePt t="106320" x="2851150" y="5726113"/>
          <p14:tracePt t="106336" x="2657475" y="5692775"/>
          <p14:tracePt t="106353" x="2479675" y="5675313"/>
          <p14:tracePt t="106369" x="2343150" y="5651500"/>
          <p14:tracePt t="106386" x="2222500" y="5646738"/>
          <p14:tracePt t="106403" x="2132013" y="5640388"/>
          <p14:tracePt t="106419" x="2079625" y="5640388"/>
          <p14:tracePt t="106436" x="2074863" y="5640388"/>
          <p14:tracePt t="106494" x="2068513" y="5640388"/>
          <p14:tracePt t="106494" x="0" y="0"/>
        </p14:tracePtLst>
        <p14:tracePtLst>
          <p14:tracePt t="128637" x="8280400" y="1754188"/>
          <p14:tracePt t="128639" x="8258175" y="1754188"/>
          <p14:tracePt t="128653" x="8235950" y="1749425"/>
          <p14:tracePt t="128654" x="8194675" y="1749425"/>
          <p14:tracePt t="128669" x="8154988" y="1749425"/>
          <p14:tracePt t="128686" x="8108950" y="1749425"/>
          <p14:tracePt t="128702" x="8086725" y="1749425"/>
          <p14:tracePt t="128719" x="8047038" y="1749425"/>
          <p14:tracePt t="128735" x="8001000" y="1754188"/>
          <p14:tracePt t="128752" x="7943850" y="1765300"/>
          <p14:tracePt t="128769" x="7897813" y="1789113"/>
          <p14:tracePt t="128785" x="7869238" y="1800225"/>
          <p14:tracePt t="128802" x="7840663" y="1828800"/>
          <p14:tracePt t="128819" x="7783513" y="1857375"/>
          <p14:tracePt t="128836" x="7686675" y="1908175"/>
          <p14:tracePt t="128852" x="7504113" y="2017713"/>
          <p14:tracePt t="128869" x="7389813" y="2103438"/>
          <p14:tracePt t="128886" x="7286625" y="2206625"/>
          <p14:tracePt t="128902" x="7212013" y="2332038"/>
          <p14:tracePt t="128919" x="7137400" y="2486025"/>
          <p14:tracePt t="128936" x="7040563" y="2679700"/>
          <p14:tracePt t="128952" x="6954838" y="2851150"/>
          <p14:tracePt t="128969" x="6864350" y="3000375"/>
          <p14:tracePt t="128986" x="6800850" y="3121025"/>
          <p14:tracePt t="129003" x="6754813" y="3228975"/>
          <p14:tracePt t="129019" x="6721475" y="3360738"/>
          <p14:tracePt t="129036" x="6686550" y="3525838"/>
          <p14:tracePt t="129052" x="6664325" y="3771900"/>
          <p14:tracePt t="129069" x="6646863" y="3954463"/>
          <p14:tracePt t="129086" x="6629400" y="4143375"/>
          <p14:tracePt t="129102" x="6623050" y="4314825"/>
          <p14:tracePt t="129119" x="6607175" y="4492625"/>
          <p14:tracePt t="129136" x="6600825" y="4679950"/>
          <p14:tracePt t="129153" x="6589713" y="4864100"/>
          <p14:tracePt t="129169" x="6572250" y="5029200"/>
          <p14:tracePt t="129186" x="6578600" y="5194300"/>
          <p14:tracePt t="129202" x="6594475" y="5349875"/>
          <p14:tracePt t="129219" x="6618288" y="5508625"/>
          <p14:tracePt t="129236" x="6629400" y="5675313"/>
          <p14:tracePt t="129252" x="6664325" y="5915025"/>
          <p14:tracePt t="129270" x="6692900" y="6051550"/>
          <p14:tracePt t="129285" x="6726238" y="6165850"/>
          <p14:tracePt t="129302" x="6765925" y="6269038"/>
          <p14:tracePt t="129319" x="6823075" y="6365875"/>
          <p14:tracePt t="129336" x="6880225" y="6451600"/>
          <p14:tracePt t="129352" x="6950075" y="6526213"/>
          <p14:tracePt t="129369" x="7023100" y="6594475"/>
          <p14:tracePt t="129386" x="7115175" y="6664325"/>
          <p14:tracePt t="129402" x="7229475" y="6721475"/>
          <p14:tracePt t="129419" x="7361238" y="6778625"/>
          <p14:tracePt t="129436" x="7504113" y="6829425"/>
          <p14:tracePt t="129452" x="7715250" y="6851650"/>
          <p14:tracePt t="129469" x="7869238" y="6851650"/>
          <p14:tracePt t="129485" x="8023225" y="6851650"/>
          <p14:tracePt t="129502" x="8161338" y="6851650"/>
          <p14:tracePt t="129519" x="8275638" y="6840538"/>
          <p14:tracePt t="129536" x="8366125" y="6823075"/>
          <p14:tracePt t="129552" x="8458200" y="6783388"/>
          <p14:tracePt t="129570" x="8526463" y="6743700"/>
          <p14:tracePt t="129586" x="8566150" y="6715125"/>
          <p14:tracePt t="129602" x="8601075" y="6680200"/>
          <p14:tracePt t="129619" x="8647113" y="6635750"/>
          <p14:tracePt t="129636" x="8680450" y="6589713"/>
          <p14:tracePt t="129652" x="8726488" y="6515100"/>
          <p14:tracePt t="129669" x="8766175" y="6446838"/>
          <p14:tracePt t="129685" x="8829675" y="6354763"/>
          <p14:tracePt t="129702" x="8880475" y="6251575"/>
          <p14:tracePt t="129719" x="8943975" y="6143625"/>
          <p14:tracePt t="129736" x="8994775" y="6029325"/>
          <p14:tracePt t="129752" x="9029700" y="5915025"/>
          <p14:tracePt t="129769" x="9069388" y="5778500"/>
          <p14:tracePt t="129785" x="9109075" y="5618163"/>
          <p14:tracePt t="129802" x="9137650" y="5457825"/>
          <p14:tracePt t="129819" x="9137650" y="5303838"/>
          <p14:tracePt t="129836" x="9137650" y="5143500"/>
          <p14:tracePt t="129852" x="9137650" y="4897438"/>
          <p14:tracePt t="129869" x="9137650" y="4743450"/>
          <p14:tracePt t="129885" x="9137650" y="4594225"/>
          <p14:tracePt t="129902" x="9137650" y="4457700"/>
          <p14:tracePt t="129919" x="9137650" y="4321175"/>
          <p14:tracePt t="129936" x="9137650" y="4183063"/>
          <p14:tracePt t="129952" x="9137650" y="4046538"/>
          <p14:tracePt t="129969" x="9137650" y="3921125"/>
          <p14:tracePt t="129985" x="9137650" y="3806825"/>
          <p14:tracePt t="130002" x="9137650" y="3686175"/>
          <p14:tracePt t="130019" x="9132888" y="3578225"/>
          <p14:tracePt t="130036" x="9121775" y="3457575"/>
          <p14:tracePt t="130052" x="9109075" y="3349625"/>
          <p14:tracePt t="130052" x="9093200" y="3297238"/>
          <p14:tracePt t="130069" x="9064625" y="3165475"/>
          <p14:tracePt t="130085" x="9023350" y="3035300"/>
          <p14:tracePt t="130102" x="8994775" y="2903538"/>
          <p14:tracePt t="130119" x="8950325" y="2765425"/>
          <p14:tracePt t="130135" x="8897938" y="2611438"/>
          <p14:tracePt t="130153" x="8836025" y="2451100"/>
          <p14:tracePt t="130169" x="8772525" y="2308225"/>
          <p14:tracePt t="130186" x="8697913" y="2165350"/>
          <p14:tracePt t="130202" x="8612188" y="2028825"/>
          <p14:tracePt t="130219" x="8504238" y="1868488"/>
          <p14:tracePt t="130236" x="8412163" y="1731963"/>
          <p14:tracePt t="130253" x="8269288" y="1577975"/>
          <p14:tracePt t="130269" x="8189913" y="1492250"/>
          <p14:tracePt t="130285" x="8126413" y="1428750"/>
          <p14:tracePt t="130302" x="8080375" y="1400175"/>
          <p14:tracePt t="130319" x="8069263" y="1393825"/>
          <p14:tracePt t="130381" x="8058150" y="1393825"/>
          <p14:tracePt t="130397" x="8051800" y="1393825"/>
          <p14:tracePt t="130405" x="8051800" y="1400175"/>
          <p14:tracePt t="130419" x="8040688" y="1400175"/>
          <p14:tracePt t="130419" x="8029575" y="1411288"/>
          <p14:tracePt t="130422" x="8012113" y="1422400"/>
          <p14:tracePt t="130435" x="7954963" y="1463675"/>
          <p14:tracePt t="130452" x="7778750" y="1571625"/>
          <p14:tracePt t="130469" x="7635875" y="1663700"/>
          <p14:tracePt t="130485" x="7469188" y="1765300"/>
          <p14:tracePt t="130502" x="7321550" y="1874838"/>
          <p14:tracePt t="130519" x="7165975" y="1978025"/>
          <p14:tracePt t="130535" x="7007225" y="2085975"/>
          <p14:tracePt t="130552" x="6869113" y="2206625"/>
          <p14:tracePt t="130569" x="6761163" y="2332038"/>
          <p14:tracePt t="130585" x="6680200" y="2486025"/>
          <p14:tracePt t="130602" x="6611938" y="2640013"/>
          <p14:tracePt t="130619" x="6554788" y="2789238"/>
          <p14:tracePt t="130635" x="6508750" y="2982913"/>
          <p14:tracePt t="130653" x="6492875" y="3121025"/>
          <p14:tracePt t="130669" x="6492875" y="3286125"/>
          <p14:tracePt t="130686" x="6503988" y="3468688"/>
          <p14:tracePt t="130702" x="6554788" y="3640138"/>
          <p14:tracePt t="130719" x="6594475" y="3806825"/>
          <p14:tracePt t="130735" x="6646863" y="3949700"/>
          <p14:tracePt t="130752" x="6697663" y="4040188"/>
          <p14:tracePt t="130769" x="6721475" y="4068763"/>
          <p14:tracePt t="130786" x="6726238" y="4075113"/>
          <p14:tracePt t="130821" x="6732588" y="4086225"/>
          <p14:tracePt t="130821" x="6737350" y="4086225"/>
          <p14:tracePt t="130835" x="6754813" y="4103688"/>
          <p14:tracePt t="130852" x="6778625" y="4125913"/>
          <p14:tracePt t="130869" x="6823075" y="4165600"/>
          <p14:tracePt t="130886" x="6840538" y="4194175"/>
          <p14:tracePt t="130902" x="6886575" y="4246563"/>
          <p14:tracePt t="130919" x="6932613" y="4308475"/>
          <p14:tracePt t="130935" x="6965950" y="4349750"/>
          <p14:tracePt t="130952" x="6978650" y="4371975"/>
          <p14:tracePt t="130969" x="6983413" y="4394200"/>
          <p14:tracePt t="130986" x="6994525" y="4418013"/>
          <p14:tracePt t="131002" x="7007225" y="4451350"/>
          <p14:tracePt t="131019" x="7011988" y="4468813"/>
          <p14:tracePt t="131036" x="7011988" y="4479925"/>
          <p14:tracePt t="131221" x="7011988" y="4486275"/>
          <p14:tracePt t="13122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Radioactivity as Statistical Phenomenon:  Error from Counting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6868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sz="4400" dirty="0" smtClean="0"/>
              <a:t>For radioactive disintegration</a:t>
            </a:r>
          </a:p>
          <a:p>
            <a:pPr marL="742950" lvl="1" indent="-285750"/>
            <a:r>
              <a:rPr lang="en-US" sz="4400" dirty="0"/>
              <a:t>Probability of atom not decaying in time t, 1-p, is (N/N</a:t>
            </a:r>
            <a:r>
              <a:rPr lang="en-US" sz="4400" baseline="-25000" dirty="0"/>
              <a:t>o</a:t>
            </a:r>
            <a:r>
              <a:rPr lang="en-US" sz="4400" dirty="0"/>
              <a:t>)=e</a:t>
            </a:r>
            <a:r>
              <a:rPr lang="en-US" sz="4400" baseline="30000" dirty="0"/>
              <a:t>-</a:t>
            </a:r>
            <a:r>
              <a:rPr lang="en-US" sz="4400" baseline="30000" dirty="0">
                <a:sym typeface="Symbol" pitchFamily="18" charset="2"/>
              </a:rPr>
              <a:t></a:t>
            </a:r>
            <a:r>
              <a:rPr lang="en-US" sz="4400" baseline="30000" dirty="0" smtClean="0">
                <a:sym typeface="Symbol" pitchFamily="18" charset="2"/>
              </a:rPr>
              <a:t>t</a:t>
            </a:r>
          </a:p>
          <a:p>
            <a:pPr marL="1200150" lvl="2" indent="-285750"/>
            <a:r>
              <a:rPr lang="en-US" sz="4400" dirty="0" smtClean="0"/>
              <a:t>p=1-e</a:t>
            </a:r>
            <a:r>
              <a:rPr lang="en-US" sz="4400" baseline="30000" dirty="0" smtClean="0"/>
              <a:t>-</a:t>
            </a:r>
            <a:r>
              <a:rPr lang="en-US" sz="4400" baseline="30000" dirty="0">
                <a:latin typeface="Symbol" pitchFamily="18" charset="2"/>
              </a:rPr>
              <a:t></a:t>
            </a:r>
            <a:r>
              <a:rPr lang="en-US" sz="4400" baseline="30000" dirty="0" smtClean="0"/>
              <a:t>t</a:t>
            </a:r>
            <a:endParaRPr lang="en-US" sz="4400" baseline="30000" dirty="0" smtClean="0">
              <a:sym typeface="Symbol" pitchFamily="18" charset="2"/>
            </a:endParaRPr>
          </a:p>
          <a:p>
            <a:pPr marL="1200150" lvl="2" indent="-285750"/>
            <a:r>
              <a:rPr lang="en-US" sz="4400" dirty="0" smtClean="0">
                <a:sym typeface="Symbol" pitchFamily="18" charset="2"/>
              </a:rPr>
              <a:t>N </a:t>
            </a:r>
            <a:r>
              <a:rPr lang="en-US" sz="4400" dirty="0">
                <a:sym typeface="Symbol" pitchFamily="18" charset="2"/>
              </a:rPr>
              <a:t>is number of atoms that survive in time interval t and N</a:t>
            </a:r>
            <a:r>
              <a:rPr lang="en-US" sz="4400" baseline="-25000" dirty="0">
                <a:sym typeface="Symbol" pitchFamily="18" charset="2"/>
              </a:rPr>
              <a:t>o</a:t>
            </a:r>
            <a:r>
              <a:rPr lang="en-US" sz="4400" dirty="0">
                <a:sym typeface="Symbol" pitchFamily="18" charset="2"/>
              </a:rPr>
              <a:t> is initial number of </a:t>
            </a:r>
            <a:r>
              <a:rPr lang="en-US" sz="4400" dirty="0" smtClean="0">
                <a:sym typeface="Symbol" pitchFamily="18" charset="2"/>
              </a:rPr>
              <a:t>atoms</a:t>
            </a:r>
            <a:endParaRPr lang="en-US" sz="4400" dirty="0">
              <a:sym typeface="Symbol" pitchFamily="18" charset="2"/>
            </a:endParaRPr>
          </a:p>
          <a:p>
            <a:r>
              <a:rPr lang="en-US" sz="4400" dirty="0"/>
              <a:t>Time Intervals between Disintegrations</a:t>
            </a:r>
          </a:p>
          <a:p>
            <a:pPr marL="742950" lvl="1" indent="-285750"/>
            <a:r>
              <a:rPr lang="en-US" sz="4400" dirty="0" smtClean="0"/>
              <a:t>Distribution of time intervals between disintegrations</a:t>
            </a:r>
            <a:endParaRPr lang="en-US" sz="4400" dirty="0"/>
          </a:p>
          <a:p>
            <a:pPr marL="1200150" lvl="2" indent="-285750"/>
            <a:r>
              <a:rPr lang="en-US" sz="4400" dirty="0" smtClean="0"/>
              <a:t>t and </a:t>
            </a:r>
            <a:r>
              <a:rPr lang="en-US" sz="4400" dirty="0" err="1" smtClean="0"/>
              <a:t>t+d</a:t>
            </a:r>
            <a:r>
              <a:rPr lang="en-US" sz="4400" dirty="0" smtClean="0"/>
              <a:t> </a:t>
            </a:r>
          </a:p>
          <a:p>
            <a:pPr marL="1543050" lvl="3" indent="-285750"/>
            <a:r>
              <a:rPr lang="en-US" sz="4400" b="0" dirty="0" smtClean="0"/>
              <a:t>Write as P(t)</a:t>
            </a:r>
            <a:r>
              <a:rPr lang="en-US" sz="4400" b="0" dirty="0" err="1" smtClean="0"/>
              <a:t>dt</a:t>
            </a:r>
            <a:endParaRPr lang="en-US" sz="4400" dirty="0"/>
          </a:p>
          <a:p>
            <a:pPr lvl="1"/>
            <a:endParaRPr lang="en-US" sz="44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046053"/>
              </p:ext>
            </p:extLst>
          </p:nvPr>
        </p:nvGraphicFramePr>
        <p:xfrm>
          <a:off x="4114800" y="2349500"/>
          <a:ext cx="382428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72" name="Equation" r:id="rId7" imgW="2349360" imgH="431640" progId="Equation.3">
                  <p:embed/>
                </p:oleObj>
              </mc:Choice>
              <mc:Fallback>
                <p:oleObj name="Equation" r:id="rId7" imgW="2349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349500"/>
                        <a:ext cx="3824288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162151"/>
              </p:ext>
            </p:extLst>
          </p:nvPr>
        </p:nvGraphicFramePr>
        <p:xfrm>
          <a:off x="4495800" y="5791200"/>
          <a:ext cx="3276600" cy="608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73" name="Equation" r:id="rId9" imgW="1358310" imgH="253890" progId="Equation.3">
                  <p:embed/>
                </p:oleObj>
              </mc:Choice>
              <mc:Fallback>
                <p:oleObj name="Equation" r:id="rId9" imgW="1358310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791200"/>
                        <a:ext cx="3276600" cy="6080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 bwMode="auto">
          <a:xfrm>
            <a:off x="1524000" y="2057400"/>
            <a:ext cx="2133600" cy="6858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276600" y="2514600"/>
            <a:ext cx="335280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352800" y="2514600"/>
            <a:ext cx="3962400" cy="114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8335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17"/>
    </mc:Choice>
    <mc:Fallback xmlns="">
      <p:transition spd="slow" advTm="69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  <p:extLst mod="1">
    <p:ext uri="{3A86A75C-4F4B-4683-9AE1-C65F6400EC91}">
      <p14:laserTraceLst xmlns:p14="http://schemas.microsoft.com/office/powerpoint/2010/main">
        <p14:tracePtLst>
          <p14:tracePt t="10626" x="3571875" y="2474913"/>
          <p14:tracePt t="10642" x="3578225" y="2468563"/>
          <p14:tracePt t="10658" x="3582988" y="2468563"/>
          <p14:tracePt t="10666" x="3589338" y="2463800"/>
          <p14:tracePt t="10674" x="3594100" y="2451100"/>
          <p14:tracePt t="10690" x="3600450" y="2446338"/>
          <p14:tracePt t="10698" x="3606800" y="2435225"/>
          <p14:tracePt t="10714" x="3606800" y="2422525"/>
          <p14:tracePt t="10742" x="3611563" y="2406650"/>
          <p14:tracePt t="10746" x="3611563" y="2371725"/>
          <p14:tracePt t="10762" x="3611563" y="2349500"/>
          <p14:tracePt t="10778" x="3611563" y="2332038"/>
          <p14:tracePt t="10794" x="3611563" y="2314575"/>
          <p14:tracePt t="10810" x="3611563" y="2303463"/>
          <p14:tracePt t="10810" x="3600450" y="2292350"/>
          <p14:tracePt t="10834" x="3578225" y="2274888"/>
          <p14:tracePt t="10850" x="3549650" y="2257425"/>
          <p14:tracePt t="10866" x="3514725" y="2235200"/>
          <p14:tracePt t="10882" x="3479800" y="2222500"/>
          <p14:tracePt t="10898" x="3422650" y="2206625"/>
          <p14:tracePt t="10914" x="3343275" y="2182813"/>
          <p14:tracePt t="10931" x="3222625" y="2154238"/>
          <p14:tracePt t="10942" x="3108325" y="2120900"/>
          <p14:tracePt t="10959" x="3006725" y="2108200"/>
          <p14:tracePt t="10975" x="2921000" y="2092325"/>
          <p14:tracePt t="10992" x="2828925" y="2085975"/>
          <p14:tracePt t="11009" x="2697163" y="2079625"/>
          <p14:tracePt t="11026" x="2606675" y="2079625"/>
          <p14:tracePt t="11042" x="2520950" y="2079625"/>
          <p14:tracePt t="11059" x="2439988" y="2079625"/>
          <p14:tracePt t="11075" x="2336800" y="2085975"/>
          <p14:tracePt t="11092" x="2239963" y="2103438"/>
          <p14:tracePt t="11109" x="2132013" y="2108200"/>
          <p14:tracePt t="11126" x="2011363" y="2125663"/>
          <p14:tracePt t="11142" x="1892300" y="2154238"/>
          <p14:tracePt t="11159" x="1793875" y="2178050"/>
          <p14:tracePt t="11176" x="1731963" y="2193925"/>
          <p14:tracePt t="11192" x="1674813" y="2217738"/>
          <p14:tracePt t="11209" x="1611313" y="2235200"/>
          <p14:tracePt t="11226" x="1577975" y="2239963"/>
          <p14:tracePt t="11243" x="1543050" y="2257425"/>
          <p14:tracePt t="11259" x="1497013" y="2274888"/>
          <p14:tracePt t="11275" x="1428750" y="2303463"/>
          <p14:tracePt t="11292" x="1382713" y="2320925"/>
          <p14:tracePt t="11309" x="1343025" y="2343150"/>
          <p14:tracePt t="11326" x="1292225" y="2371725"/>
          <p14:tracePt t="11342" x="1235075" y="2411413"/>
          <p14:tracePt t="11359" x="1182688" y="2446338"/>
          <p14:tracePt t="11375" x="1154113" y="2479675"/>
          <p14:tracePt t="11392" x="1143000" y="2508250"/>
          <p14:tracePt t="11409" x="1131888" y="2543175"/>
          <p14:tracePt t="11426" x="1131888" y="2565400"/>
          <p14:tracePt t="11442" x="1131888" y="2578100"/>
          <p14:tracePt t="11459" x="1136650" y="2589213"/>
          <p14:tracePt t="11475" x="1154113" y="2611438"/>
          <p14:tracePt t="11492" x="1182688" y="2646363"/>
          <p14:tracePt t="11509" x="1211263" y="2679700"/>
          <p14:tracePt t="11526" x="1268413" y="2725738"/>
          <p14:tracePt t="11543" x="1336675" y="2771775"/>
          <p14:tracePt t="11559" x="1417638" y="2828925"/>
          <p14:tracePt t="11575" x="1508125" y="2874963"/>
          <p14:tracePt t="11592" x="1622425" y="2908300"/>
          <p14:tracePt t="11609" x="1817688" y="2971800"/>
          <p14:tracePt t="11626" x="1954213" y="3000375"/>
          <p14:tracePt t="11642" x="2085975" y="3022600"/>
          <p14:tracePt t="11659" x="2206625" y="3035300"/>
          <p14:tracePt t="11675" x="2332038" y="3040063"/>
          <p14:tracePt t="11692" x="2451100" y="3040063"/>
          <p14:tracePt t="11709" x="2578100" y="3040063"/>
          <p14:tracePt t="11726" x="2703513" y="3040063"/>
          <p14:tracePt t="11742" x="2822575" y="3028950"/>
          <p14:tracePt t="11759" x="2943225" y="3022600"/>
          <p14:tracePt t="11775" x="3040063" y="3017838"/>
          <p14:tracePt t="11792" x="3132138" y="3011488"/>
          <p14:tracePt t="11809" x="3263900" y="2989263"/>
          <p14:tracePt t="11826" x="3354388" y="2960688"/>
          <p14:tracePt t="11842" x="3429000" y="2936875"/>
          <p14:tracePt t="11859" x="3514725" y="2908300"/>
          <p14:tracePt t="11875" x="3589338" y="2874963"/>
          <p14:tracePt t="11892" x="3668713" y="2840038"/>
          <p14:tracePt t="11909" x="3732213" y="2817813"/>
          <p14:tracePt t="11926" x="3783013" y="2778125"/>
          <p14:tracePt t="11942" x="3829050" y="2743200"/>
          <p14:tracePt t="11959" x="3879850" y="2697163"/>
          <p14:tracePt t="11975" x="3921125" y="2651125"/>
          <p14:tracePt t="11992" x="3971925" y="2589213"/>
          <p14:tracePt t="12010" x="3994150" y="2536825"/>
          <p14:tracePt t="12026" x="4011613" y="2492375"/>
          <p14:tracePt t="12042" x="4035425" y="2446338"/>
          <p14:tracePt t="12059" x="4046538" y="2393950"/>
          <p14:tracePt t="12075" x="4046538" y="2354263"/>
          <p14:tracePt t="12092" x="4046538" y="2303463"/>
          <p14:tracePt t="12109" x="4046538" y="2257425"/>
          <p14:tracePt t="12126" x="4040188" y="2211388"/>
          <p14:tracePt t="12142" x="4029075" y="2178050"/>
          <p14:tracePt t="12159" x="4011613" y="2149475"/>
          <p14:tracePt t="12175" x="3983038" y="2120900"/>
          <p14:tracePt t="12192" x="3949700" y="2092325"/>
          <p14:tracePt t="12209" x="3879850" y="2057400"/>
          <p14:tracePt t="12226" x="3811588" y="2039938"/>
          <p14:tracePt t="12242" x="3721100" y="2017713"/>
          <p14:tracePt t="12259" x="3594100" y="1993900"/>
          <p14:tracePt t="12275" x="3463925" y="1971675"/>
          <p14:tracePt t="12292" x="3354388" y="1954213"/>
          <p14:tracePt t="12309" x="3263900" y="1949450"/>
          <p14:tracePt t="12326" x="3194050" y="1949450"/>
          <p14:tracePt t="12342" x="3114675" y="1949450"/>
          <p14:tracePt t="12359" x="3006725" y="1949450"/>
          <p14:tracePt t="12375" x="2874963" y="1949450"/>
          <p14:tracePt t="12392" x="2732088" y="1965325"/>
          <p14:tracePt t="12392" x="2651125" y="1978025"/>
          <p14:tracePt t="12410" x="2582863" y="1982788"/>
          <p14:tracePt t="12425" x="2400300" y="2006600"/>
          <p14:tracePt t="12443" x="2303463" y="2011363"/>
          <p14:tracePt t="12460" x="2200275" y="2035175"/>
          <p14:tracePt t="12476" x="2108200" y="2057400"/>
          <p14:tracePt t="12492" x="2006600" y="2085975"/>
          <p14:tracePt t="12509" x="1885950" y="2120900"/>
          <p14:tracePt t="12525" x="1771650" y="2160588"/>
          <p14:tracePt t="12543" x="1685925" y="2193925"/>
          <p14:tracePt t="12559" x="1628775" y="2228850"/>
          <p14:tracePt t="12576" x="1577975" y="2263775"/>
          <p14:tracePt t="12592" x="1525588" y="2297113"/>
          <p14:tracePt t="12609" x="1474788" y="2349500"/>
          <p14:tracePt t="12626" x="1450975" y="2378075"/>
          <p14:tracePt t="12642" x="1428750" y="2417763"/>
          <p14:tracePt t="12659" x="1411288" y="2439988"/>
          <p14:tracePt t="12676" x="1400175" y="2474913"/>
          <p14:tracePt t="12692" x="1400175" y="2503488"/>
          <p14:tracePt t="12709" x="1400175" y="2536825"/>
          <p14:tracePt t="12725" x="1400175" y="2565400"/>
          <p14:tracePt t="12742" x="1400175" y="2606675"/>
          <p14:tracePt t="12759" x="1417638" y="2651125"/>
          <p14:tracePt t="12775" x="1446213" y="2708275"/>
          <p14:tracePt t="12792" x="1468438" y="2760663"/>
          <p14:tracePt t="12809" x="1520825" y="2822575"/>
          <p14:tracePt t="12826" x="1571625" y="2879725"/>
          <p14:tracePt t="12842" x="1622425" y="2925763"/>
          <p14:tracePt t="12859" x="1679575" y="2954338"/>
          <p14:tracePt t="12876" x="1725613" y="2982913"/>
          <p14:tracePt t="12892" x="1778000" y="3011488"/>
          <p14:tracePt t="12909" x="1851025" y="3028950"/>
          <p14:tracePt t="12925" x="1943100" y="3051175"/>
          <p14:tracePt t="12942" x="2057400" y="3068638"/>
          <p14:tracePt t="12959" x="2165350" y="3079750"/>
          <p14:tracePt t="12976" x="2263775" y="3086100"/>
          <p14:tracePt t="12992" x="2371725" y="3086100"/>
          <p14:tracePt t="13009" x="2543175" y="3086100"/>
          <p14:tracePt t="13026" x="2657475" y="3079750"/>
          <p14:tracePt t="13042" x="2765425" y="3074988"/>
          <p14:tracePt t="13059" x="2857500" y="3063875"/>
          <p14:tracePt t="13076" x="2949575" y="3051175"/>
          <p14:tracePt t="13092" x="3028950" y="3035300"/>
          <p14:tracePt t="13109" x="3125788" y="3017838"/>
          <p14:tracePt t="13125" x="3206750" y="2994025"/>
          <p14:tracePt t="13142" x="3292475" y="2960688"/>
          <p14:tracePt t="13159" x="3389313" y="2914650"/>
          <p14:tracePt t="13176" x="3479800" y="2868613"/>
          <p14:tracePt t="13192" x="3578225" y="2817813"/>
          <p14:tracePt t="13209" x="3703638" y="2725738"/>
          <p14:tracePt t="13226" x="3778250" y="2646363"/>
          <p14:tracePt t="13242" x="3851275" y="2560638"/>
          <p14:tracePt t="13259" x="3897313" y="2486025"/>
          <p14:tracePt t="13276" x="3949700" y="2393950"/>
          <p14:tracePt t="13292" x="3978275" y="2320925"/>
          <p14:tracePt t="13309" x="4000500" y="2246313"/>
          <p14:tracePt t="13325" x="4011613" y="2193925"/>
          <p14:tracePt t="13342" x="4017963" y="2120900"/>
          <p14:tracePt t="13359" x="4017963" y="2068513"/>
          <p14:tracePt t="13376" x="4017963" y="2022475"/>
          <p14:tracePt t="13392" x="4000500" y="1978025"/>
          <p14:tracePt t="13409" x="3937000" y="1897063"/>
          <p14:tracePt t="13426" x="3857625" y="1846263"/>
          <p14:tracePt t="13442" x="3732213" y="1800225"/>
          <p14:tracePt t="13459" x="3582988" y="1771650"/>
          <p14:tracePt t="13475" x="3429000" y="1749425"/>
          <p14:tracePt t="13492" x="3240088" y="1731963"/>
          <p14:tracePt t="13510" x="3035300" y="1714500"/>
          <p14:tracePt t="13525" x="2789238" y="1697038"/>
          <p14:tracePt t="13543" x="2560638" y="1703388"/>
          <p14:tracePt t="13559" x="2336800" y="1720850"/>
          <p14:tracePt t="13575" x="2160588" y="1731963"/>
          <p14:tracePt t="13592" x="2017713" y="1754188"/>
          <p14:tracePt t="13609" x="1817688" y="1793875"/>
          <p14:tracePt t="13626" x="1703388" y="1822450"/>
          <p14:tracePt t="13642" x="1582738" y="1857375"/>
          <p14:tracePt t="13659" x="1468438" y="1885950"/>
          <p14:tracePt t="13675" x="1365250" y="1920875"/>
          <p14:tracePt t="13692" x="1268413" y="1965325"/>
          <p14:tracePt t="13709" x="1177925" y="2011363"/>
          <p14:tracePt t="13725" x="1096963" y="2068513"/>
          <p14:tracePt t="13742" x="1039813" y="2120900"/>
          <p14:tracePt t="13759" x="1006475" y="2200275"/>
          <p14:tracePt t="13776" x="971550" y="2292350"/>
          <p14:tracePt t="13792" x="954088" y="2451100"/>
          <p14:tracePt t="13810" x="960438" y="2560638"/>
          <p14:tracePt t="13826" x="1011238" y="2686050"/>
          <p14:tracePt t="13842" x="1079500" y="2800350"/>
          <p14:tracePt t="13859" x="1177925" y="2908300"/>
          <p14:tracePt t="13875" x="1263650" y="3000375"/>
          <p14:tracePt t="13892" x="1365250" y="3068638"/>
          <p14:tracePt t="13909" x="1450975" y="3121025"/>
          <p14:tracePt t="13925" x="1549400" y="3165475"/>
          <p14:tracePt t="13942" x="1639888" y="3182938"/>
          <p14:tracePt t="13959" x="1720850" y="3200400"/>
          <p14:tracePt t="13976" x="1800225" y="3211513"/>
          <p14:tracePt t="13992" x="1931988" y="3217863"/>
          <p14:tracePt t="14009" x="2165350" y="3228975"/>
          <p14:tracePt t="14026" x="2314575" y="3217863"/>
          <p14:tracePt t="14042" x="2428875" y="3200400"/>
          <p14:tracePt t="14060" x="2520950" y="3189288"/>
          <p14:tracePt t="14075" x="2593975" y="3182938"/>
          <p14:tracePt t="14093" x="2679700" y="3154363"/>
          <p14:tracePt t="14109" x="2754313" y="3121025"/>
          <p14:tracePt t="14126" x="2835275" y="3074988"/>
          <p14:tracePt t="14142" x="2921000" y="3022600"/>
          <p14:tracePt t="14159" x="3011488" y="2982913"/>
          <p14:tracePt t="14175" x="3121025" y="2943225"/>
          <p14:tracePt t="14192" x="3222625" y="2914650"/>
          <p14:tracePt t="14209" x="3378200" y="2868613"/>
          <p14:tracePt t="14226" x="3457575" y="2840038"/>
          <p14:tracePt t="14242" x="3536950" y="2806700"/>
          <p14:tracePt t="14259" x="3594100" y="2760663"/>
          <p14:tracePt t="14275" x="3663950" y="2714625"/>
          <p14:tracePt t="14292" x="3725863" y="2651125"/>
          <p14:tracePt t="14309" x="3783013" y="2589213"/>
          <p14:tracePt t="14326" x="3829050" y="2525713"/>
          <p14:tracePt t="14342" x="3851275" y="2468563"/>
          <p14:tracePt t="14359" x="3875088" y="2428875"/>
          <p14:tracePt t="14375" x="3879850" y="2378075"/>
          <p14:tracePt t="14392" x="3879850" y="2325688"/>
          <p14:tracePt t="14409" x="3846513" y="2222500"/>
          <p14:tracePt t="14426" x="3800475" y="2143125"/>
          <p14:tracePt t="14442" x="3725863" y="2068513"/>
          <p14:tracePt t="14459" x="3629025" y="1993900"/>
          <p14:tracePt t="14475" x="3486150" y="1925638"/>
          <p14:tracePt t="14492" x="3297238" y="1857375"/>
          <p14:tracePt t="14509" x="3079750" y="1806575"/>
          <p14:tracePt t="14525" x="2874963" y="1789113"/>
          <p14:tracePt t="14542" x="2686050" y="1793875"/>
          <p14:tracePt t="14559" x="2479675" y="1817688"/>
          <p14:tracePt t="14576" x="2279650" y="1868488"/>
          <p14:tracePt t="14592" x="2092325" y="1914525"/>
          <p14:tracePt t="14609" x="1879600" y="2011363"/>
          <p14:tracePt t="14626" x="1782763" y="2063750"/>
          <p14:tracePt t="14642" x="1720850" y="2108200"/>
          <p14:tracePt t="14658" x="1679575" y="2143125"/>
          <p14:tracePt t="14675" x="1657350" y="2178050"/>
          <p14:tracePt t="14691" x="1639888" y="2206625"/>
          <p14:tracePt t="14707" x="1622425" y="2228850"/>
          <p14:tracePt t="14724" x="1622425" y="2239963"/>
          <p14:tracePt t="14741" x="1617663" y="2246313"/>
          <p14:tracePt t="14892" x="0" y="0"/>
        </p14:tracePtLst>
        <p14:tracePtLst>
          <p14:tracePt t="40379" x="2525713" y="5268913"/>
          <p14:tracePt t="42794" x="2520950" y="5268913"/>
          <p14:tracePt t="42906" x="2514600" y="5275263"/>
          <p14:tracePt t="42922" x="2497138" y="5275263"/>
          <p14:tracePt t="42930" x="2463800" y="5275263"/>
          <p14:tracePt t="42938" x="2439988" y="5268913"/>
          <p14:tracePt t="42946" x="2389188" y="5251450"/>
          <p14:tracePt t="42959" x="2314575" y="5235575"/>
          <p14:tracePt t="42975" x="2257425" y="5218113"/>
          <p14:tracePt t="42992" x="2239963" y="5207000"/>
          <p14:tracePt t="43066" x="2235200" y="5207000"/>
          <p14:tracePt t="43074" x="2217738" y="5200650"/>
          <p14:tracePt t="43092" x="2206625" y="5200650"/>
          <p14:tracePt t="43093" x="2182813" y="5194300"/>
          <p14:tracePt t="43109" x="2154238" y="5194300"/>
          <p14:tracePt t="43126" x="2136775" y="5189538"/>
          <p14:tracePt t="43142" x="2125663" y="5189538"/>
          <p14:tracePt t="43159" x="2108200" y="5189538"/>
          <p14:tracePt t="43175" x="2097088" y="5183188"/>
          <p14:tracePt t="43192" x="2085975" y="5183188"/>
          <p14:tracePt t="43209" x="2063750" y="5183188"/>
          <p14:tracePt t="43227" x="2039938" y="5183188"/>
          <p14:tracePt t="43242" x="2000250" y="5183188"/>
          <p14:tracePt t="43259" x="1943100" y="5194300"/>
          <p14:tracePt t="43275" x="1892300" y="5200650"/>
          <p14:tracePt t="43292" x="1839913" y="5211763"/>
          <p14:tracePt t="43309" x="1800225" y="5222875"/>
          <p14:tracePt t="43326" x="1771650" y="5229225"/>
          <p14:tracePt t="43342" x="1754188" y="5235575"/>
          <p14:tracePt t="43359" x="1743075" y="5240338"/>
          <p14:tracePt t="43375" x="1720850" y="5240338"/>
          <p14:tracePt t="43392" x="1692275" y="5246688"/>
          <p14:tracePt t="43409" x="1628775" y="5264150"/>
          <p14:tracePt t="43426" x="1582738" y="5275263"/>
          <p14:tracePt t="43444" x="1549400" y="5280025"/>
          <p14:tracePt t="43459" x="1508125" y="5292725"/>
          <p14:tracePt t="43475" x="1485900" y="5297488"/>
          <p14:tracePt t="43493" x="1457325" y="5303838"/>
          <p14:tracePt t="43510" x="1446213" y="5308600"/>
          <p14:tracePt t="43525" x="1422400" y="5314950"/>
          <p14:tracePt t="43543" x="1411288" y="5326063"/>
          <p14:tracePt t="43559" x="1389063" y="5337175"/>
          <p14:tracePt t="43576" x="1377950" y="5337175"/>
          <p14:tracePt t="43592" x="1360488" y="5349875"/>
          <p14:tracePt t="43609" x="1349375" y="5365750"/>
          <p14:tracePt t="43626" x="1331913" y="5383213"/>
          <p14:tracePt t="43642" x="1320800" y="5400675"/>
          <p14:tracePt t="43659" x="1314450" y="5422900"/>
          <p14:tracePt t="43676" x="1308100" y="5451475"/>
          <p14:tracePt t="43692" x="1303338" y="5480050"/>
          <p14:tracePt t="43709" x="1303338" y="5508625"/>
          <p14:tracePt t="43725" x="1303338" y="5532438"/>
          <p14:tracePt t="43742" x="1303338" y="5549900"/>
          <p14:tracePt t="43759" x="1303338" y="5572125"/>
          <p14:tracePt t="43776" x="1308100" y="5589588"/>
          <p14:tracePt t="43792" x="1314450" y="5611813"/>
          <p14:tracePt t="43809" x="1331913" y="5629275"/>
          <p14:tracePt t="43826" x="1336675" y="5646738"/>
          <p14:tracePt t="43842" x="1349375" y="5657850"/>
          <p14:tracePt t="43859" x="1360488" y="5675313"/>
          <p14:tracePt t="43876" x="1377950" y="5686425"/>
          <p14:tracePt t="43892" x="1400175" y="5708650"/>
          <p14:tracePt t="43909" x="1422400" y="5726113"/>
          <p14:tracePt t="43925" x="1450975" y="5743575"/>
          <p14:tracePt t="43942" x="1474788" y="5749925"/>
          <p14:tracePt t="43959" x="1503363" y="5761038"/>
          <p14:tracePt t="43976" x="1531938" y="5772150"/>
          <p14:tracePt t="43992" x="1565275" y="5778500"/>
          <p14:tracePt t="44009" x="1617663" y="5794375"/>
          <p14:tracePt t="44026" x="1651000" y="5800725"/>
          <p14:tracePt t="44042" x="1674813" y="5800725"/>
          <p14:tracePt t="44059" x="1692275" y="5800725"/>
          <p14:tracePt t="44076" x="1697038" y="5800725"/>
          <p14:tracePt t="44114" x="1708150" y="5800725"/>
          <p14:tracePt t="44122" x="1720850" y="5807075"/>
          <p14:tracePt t="44142" x="1743075" y="5807075"/>
          <p14:tracePt t="44144" x="1782763" y="5807075"/>
          <p14:tracePt t="44159" x="1839913" y="5807075"/>
          <p14:tracePt t="44176" x="1892300" y="5807075"/>
          <p14:tracePt t="44192" x="1931988" y="5807075"/>
          <p14:tracePt t="44209" x="1960563" y="5807075"/>
          <p14:tracePt t="44225" x="2022475" y="5807075"/>
          <p14:tracePt t="44242" x="2063750" y="5807075"/>
          <p14:tracePt t="44259" x="2125663" y="5807075"/>
          <p14:tracePt t="44275" x="2182813" y="5794375"/>
          <p14:tracePt t="44292" x="2246313" y="5794375"/>
          <p14:tracePt t="44309" x="2314575" y="5794375"/>
          <p14:tracePt t="44325" x="2378075" y="5800725"/>
          <p14:tracePt t="44342" x="2446338" y="5800725"/>
          <p14:tracePt t="44359" x="2497138" y="5807075"/>
          <p14:tracePt t="44376" x="2543175" y="5807075"/>
          <p14:tracePt t="44392" x="2589213" y="5807075"/>
          <p14:tracePt t="44409" x="2657475" y="5794375"/>
          <p14:tracePt t="44426" x="2697163" y="5789613"/>
          <p14:tracePt t="44442" x="2754313" y="5778500"/>
          <p14:tracePt t="44459" x="2800350" y="5772150"/>
          <p14:tracePt t="44476" x="2835275" y="5765800"/>
          <p14:tracePt t="44493" x="2874963" y="5754688"/>
          <p14:tracePt t="44509" x="2914650" y="5743575"/>
          <p14:tracePt t="44525" x="2954338" y="5732463"/>
          <p14:tracePt t="44542" x="3000375" y="5715000"/>
          <p14:tracePt t="44559" x="3046413" y="5697538"/>
          <p14:tracePt t="44576" x="3074988" y="5692775"/>
          <p14:tracePt t="44592" x="3125788" y="5675313"/>
          <p14:tracePt t="44609" x="3171825" y="5651500"/>
          <p14:tracePt t="44626" x="3194050" y="5640388"/>
          <p14:tracePt t="44643" x="3200400" y="5635625"/>
          <p14:tracePt t="44658" x="3211513" y="5629275"/>
          <p14:tracePt t="44675" x="3217863" y="5618163"/>
          <p14:tracePt t="44692" x="3228975" y="5594350"/>
          <p14:tracePt t="44709" x="3240088" y="5578475"/>
          <p14:tracePt t="44725" x="3246438" y="5554663"/>
          <p14:tracePt t="44742" x="3246438" y="5543550"/>
          <p14:tracePt t="44759" x="3246438" y="5521325"/>
          <p14:tracePt t="44776" x="3246438" y="5508625"/>
          <p14:tracePt t="44792" x="3246438" y="5492750"/>
          <p14:tracePt t="44809" x="3246438" y="5468938"/>
          <p14:tracePt t="44826" x="3235325" y="5451475"/>
          <p14:tracePt t="44842" x="3222625" y="5435600"/>
          <p14:tracePt t="44859" x="3200400" y="5411788"/>
          <p14:tracePt t="44875" x="3165475" y="5389563"/>
          <p14:tracePt t="44893" x="3121025" y="5360988"/>
          <p14:tracePt t="44909" x="3063875" y="5337175"/>
          <p14:tracePt t="44925" x="2989263" y="5314950"/>
          <p14:tracePt t="44942" x="2932113" y="5297488"/>
          <p14:tracePt t="44959" x="2874963" y="5286375"/>
          <p14:tracePt t="44975" x="2835275" y="5280025"/>
          <p14:tracePt t="44992" x="2765425" y="5275263"/>
          <p14:tracePt t="45009" x="2622550" y="5268913"/>
          <p14:tracePt t="45026" x="2503488" y="5275263"/>
          <p14:tracePt t="45042" x="2365375" y="5292725"/>
          <p14:tracePt t="45059" x="2228850" y="5308600"/>
          <p14:tracePt t="45075" x="2108200" y="5314950"/>
          <p14:tracePt t="45092" x="2017713" y="5326063"/>
          <p14:tracePt t="45109" x="1920875" y="5326063"/>
          <p14:tracePt t="45125" x="1811338" y="5326063"/>
          <p14:tracePt t="45142" x="1720850" y="5337175"/>
          <p14:tracePt t="45159" x="1663700" y="5343525"/>
          <p14:tracePt t="45175" x="1617663" y="5349875"/>
          <p14:tracePt t="45192" x="1560513" y="5360988"/>
          <p14:tracePt t="45209" x="1497013" y="5372100"/>
          <p14:tracePt t="45226" x="1450975" y="5372100"/>
          <p14:tracePt t="45241" x="1417638" y="5378450"/>
          <p14:tracePt t="45258" x="1400175" y="5378450"/>
          <p14:tracePt t="45275" x="1382713" y="5383213"/>
          <p14:tracePt t="45291" x="1371600" y="5383213"/>
          <p14:tracePt t="45307" x="1360488" y="5394325"/>
          <p14:tracePt t="45324" x="1336675" y="5411788"/>
          <p14:tracePt t="45341" x="1320800" y="5446713"/>
          <p14:tracePt t="45358" x="1303338" y="5468938"/>
          <p14:tracePt t="45375" x="1296988" y="5497513"/>
          <p14:tracePt t="45392" x="1296988" y="5508625"/>
          <p14:tracePt t="45409" x="1296988" y="5532438"/>
          <p14:tracePt t="45427" x="1296988" y="5554663"/>
          <p14:tracePt t="45442" x="1296988" y="5578475"/>
          <p14:tracePt t="45459" x="1296988" y="5594350"/>
          <p14:tracePt t="45475" x="1303338" y="5611813"/>
          <p14:tracePt t="45493" x="1314450" y="5629275"/>
          <p14:tracePt t="45509" x="1325563" y="5640388"/>
          <p14:tracePt t="45545" x="1331913" y="5640388"/>
          <p14:tracePt t="45562" x="1336675" y="5646738"/>
          <p14:tracePt t="45575" x="1343025" y="5651500"/>
          <p14:tracePt t="45577" x="1349375" y="5657850"/>
          <p14:tracePt t="45592" x="1371600" y="5668963"/>
          <p14:tracePt t="45609" x="1417638" y="5686425"/>
          <p14:tracePt t="45626" x="1457325" y="5703888"/>
          <p14:tracePt t="45642" x="1497013" y="5715000"/>
          <p14:tracePt t="45659" x="1543050" y="5726113"/>
          <p14:tracePt t="45675" x="1577975" y="5732463"/>
          <p14:tracePt t="45692" x="1622425" y="5737225"/>
          <p14:tracePt t="45710" x="1674813" y="5743575"/>
          <p14:tracePt t="45726" x="1720850" y="5743575"/>
          <p14:tracePt t="45742" x="1778000" y="5743575"/>
          <p14:tracePt t="45759" x="1839913" y="5743575"/>
          <p14:tracePt t="45775" x="1903413" y="5737225"/>
          <p14:tracePt t="45792" x="1978025" y="5737225"/>
          <p14:tracePt t="45809" x="2074863" y="5737225"/>
          <p14:tracePt t="45826" x="2136775" y="5737225"/>
          <p14:tracePt t="45842" x="2206625" y="5732463"/>
          <p14:tracePt t="45859" x="2257425" y="5726113"/>
          <p14:tracePt t="45875" x="2332038" y="5715000"/>
          <p14:tracePt t="45892" x="2406650" y="5703888"/>
          <p14:tracePt t="45909" x="2468563" y="5680075"/>
          <p14:tracePt t="45926" x="2532063" y="5675313"/>
          <p14:tracePt t="45942" x="2622550" y="5651500"/>
          <p14:tracePt t="45959" x="2697163" y="5640388"/>
          <p14:tracePt t="45975" x="2771775" y="5622925"/>
          <p14:tracePt t="45992" x="2822575" y="5611813"/>
          <p14:tracePt t="46009" x="2879725" y="5611813"/>
          <p14:tracePt t="46026" x="2914650" y="5607050"/>
          <p14:tracePt t="46042" x="2949575" y="5600700"/>
          <p14:tracePt t="46059" x="2989263" y="5594350"/>
          <p14:tracePt t="46075" x="3022600" y="5594350"/>
          <p14:tracePt t="46092" x="3057525" y="5583238"/>
          <p14:tracePt t="46109" x="3103563" y="5578475"/>
          <p14:tracePt t="46126" x="3143250" y="5572125"/>
          <p14:tracePt t="46143" x="3182938" y="5565775"/>
          <p14:tracePt t="46159" x="3222625" y="5561013"/>
          <p14:tracePt t="46175" x="3257550" y="5554663"/>
          <p14:tracePt t="46192" x="3286125" y="5543550"/>
          <p14:tracePt t="46209" x="3321050" y="5537200"/>
          <p14:tracePt t="46226" x="3343275" y="5526088"/>
          <p14:tracePt t="46242" x="3349625" y="5526088"/>
          <p14:tracePt t="46259" x="3360738" y="5521325"/>
          <p14:tracePt t="46297" x="3365500" y="5514975"/>
          <p14:tracePt t="46329" x="3365500" y="5508625"/>
          <p14:tracePt t="46352" x="3371850" y="5508625"/>
          <p14:tracePt t="46353" x="3371850" y="5503863"/>
          <p14:tracePt t="46359" x="3378200" y="5497513"/>
          <p14:tracePt t="46375" x="3382963" y="5492750"/>
          <p14:tracePt t="46434" x="3389313" y="5486400"/>
          <p14:tracePt t="46449" x="3394075" y="5486400"/>
          <p14:tracePt t="46457" x="3394075" y="5480050"/>
          <p14:tracePt t="46466" x="3400425" y="5480050"/>
          <p14:tracePt t="46479" x="3411538" y="5480050"/>
          <p14:tracePt t="46498" x="3422650" y="5480050"/>
          <p14:tracePt t="46509" x="3440113" y="5480050"/>
          <p14:tracePt t="46513" x="3492500" y="5480050"/>
          <p14:tracePt t="46526" x="3532188" y="5480050"/>
          <p14:tracePt t="46542" x="3571875" y="5492750"/>
          <p14:tracePt t="46559" x="3582988" y="5492750"/>
          <p14:tracePt t="46625" x="3582988" y="5497513"/>
          <p14:tracePt t="46641" x="3582988" y="5508625"/>
          <p14:tracePt t="46652" x="3589338" y="5521325"/>
          <p14:tracePt t="46659" x="3589338" y="5526088"/>
          <p14:tracePt t="46675" x="3594100" y="5543550"/>
          <p14:tracePt t="46692" x="3600450" y="5543550"/>
          <p14:tracePt t="46709" x="3600450" y="5549900"/>
          <p14:tracePt t="46745" x="3606800" y="5554663"/>
          <p14:tracePt t="46857" x="3611563" y="5554663"/>
          <p14:tracePt t="46865" x="3617913" y="5561013"/>
          <p14:tracePt t="46875" x="3629025" y="5565775"/>
          <p14:tracePt t="46876" x="3675063" y="5607050"/>
          <p14:tracePt t="46892" x="3725863" y="5651500"/>
          <p14:tracePt t="46909" x="3783013" y="5686425"/>
          <p14:tracePt t="46925" x="3840163" y="5726113"/>
          <p14:tracePt t="46942" x="3886200" y="5754688"/>
          <p14:tracePt t="46959" x="3908425" y="5772150"/>
          <p14:tracePt t="46975" x="3925888" y="5783263"/>
          <p14:tracePt t="46992" x="3932238" y="5794375"/>
          <p14:tracePt t="47009" x="3954463" y="5822950"/>
          <p14:tracePt t="47026" x="3971925" y="5846763"/>
          <p14:tracePt t="47042" x="3994150" y="5875338"/>
          <p14:tracePt t="47059" x="4017963" y="5892800"/>
          <p14:tracePt t="47075" x="4035425" y="5908675"/>
          <p14:tracePt t="47092" x="4064000" y="5932488"/>
          <p14:tracePt t="47110" x="4092575" y="5949950"/>
          <p14:tracePt t="47125" x="4121150" y="5972175"/>
          <p14:tracePt t="47142" x="4149725" y="5994400"/>
          <p14:tracePt t="47158" x="4171950" y="6007100"/>
          <p14:tracePt t="47175" x="4178300" y="6011863"/>
          <p14:tracePt t="47192" x="4189413" y="6018213"/>
          <p14:tracePt t="47209" x="4211638" y="6040438"/>
          <p14:tracePt t="47226" x="4246563" y="6057900"/>
          <p14:tracePt t="47242" x="4268788" y="6075363"/>
          <p14:tracePt t="47259" x="4297363" y="6092825"/>
          <p14:tracePt t="47275" x="4321175" y="6103938"/>
          <p14:tracePt t="47292" x="4337050" y="6115050"/>
          <p14:tracePt t="47309" x="4360863" y="6132513"/>
          <p14:tracePt t="47325" x="4383088" y="6143625"/>
          <p14:tracePt t="47342" x="4411663" y="6165850"/>
          <p14:tracePt t="47359" x="4446588" y="6178550"/>
          <p14:tracePt t="47375" x="4475163" y="6189663"/>
          <p14:tracePt t="47392" x="4514850" y="6200775"/>
          <p14:tracePt t="47409" x="4583113" y="6229350"/>
          <p14:tracePt t="47425" x="4629150" y="6240463"/>
          <p14:tracePt t="47442" x="4668838" y="6257925"/>
          <p14:tracePt t="47459" x="4708525" y="6269038"/>
          <p14:tracePt t="47475" x="4743450" y="6280150"/>
          <p14:tracePt t="47492" x="4760913" y="6286500"/>
          <p14:tracePt t="47509" x="4783138" y="6292850"/>
          <p14:tracePt t="47526" x="4818063" y="6297613"/>
          <p14:tracePt t="47543" x="4857750" y="6308725"/>
          <p14:tracePt t="47560" x="4903788" y="6321425"/>
          <p14:tracePt t="47575" x="4949825" y="6332538"/>
          <p14:tracePt t="47592" x="5000625" y="6343650"/>
          <p14:tracePt t="47609" x="5068888" y="6354763"/>
          <p14:tracePt t="47626" x="5114925" y="6365875"/>
          <p14:tracePt t="47642" x="5165725" y="6372225"/>
          <p14:tracePt t="47659" x="5229225" y="6383338"/>
          <p14:tracePt t="47675" x="5292725" y="6394450"/>
          <p14:tracePt t="47692" x="5365750" y="6400800"/>
          <p14:tracePt t="47709" x="5435600" y="6411913"/>
          <p14:tracePt t="47725" x="5497513" y="6418263"/>
          <p14:tracePt t="47742" x="5578475" y="6423025"/>
          <p14:tracePt t="47759" x="5657850" y="6429375"/>
          <p14:tracePt t="47775" x="5749925" y="6446838"/>
          <p14:tracePt t="47792" x="5829300" y="6446838"/>
          <p14:tracePt t="47809" x="5892800" y="6446838"/>
          <p14:tracePt t="47809" x="5921375" y="6446838"/>
          <p14:tracePt t="47826" x="5972175" y="6446838"/>
          <p14:tracePt t="47842" x="6035675" y="6451600"/>
          <p14:tracePt t="47858" x="6115050" y="6457950"/>
          <p14:tracePt t="47875" x="6194425" y="6464300"/>
          <p14:tracePt t="47892" x="6292850" y="6464300"/>
          <p14:tracePt t="47909" x="6383338" y="6464300"/>
          <p14:tracePt t="47925" x="6480175" y="6464300"/>
          <p14:tracePt t="47942" x="6572250" y="6469063"/>
          <p14:tracePt t="47959" x="6640513" y="6469063"/>
          <p14:tracePt t="47975" x="6697663" y="6469063"/>
          <p14:tracePt t="47992" x="6761163" y="6469063"/>
          <p14:tracePt t="48009" x="6875463" y="6457950"/>
          <p14:tracePt t="48026" x="6954838" y="6451600"/>
          <p14:tracePt t="48042" x="7035800" y="6446838"/>
          <p14:tracePt t="48059" x="7108825" y="6435725"/>
          <p14:tracePt t="48075" x="7178675" y="6429375"/>
          <p14:tracePt t="48092" x="7246938" y="6429375"/>
          <p14:tracePt t="48109" x="7337425" y="6429375"/>
          <p14:tracePt t="48125" x="7429500" y="6423025"/>
          <p14:tracePt t="48142" x="7497763" y="6418263"/>
          <p14:tracePt t="48158" x="7554913" y="6411913"/>
          <p14:tracePt t="48175" x="7607300" y="6394450"/>
          <p14:tracePt t="48192" x="7675563" y="6383338"/>
          <p14:tracePt t="48209" x="7812088" y="6365875"/>
          <p14:tracePt t="48226" x="7893050" y="6361113"/>
          <p14:tracePt t="48242" x="7954963" y="6337300"/>
          <p14:tracePt t="48259" x="8007350" y="6308725"/>
          <p14:tracePt t="48275" x="8051800" y="6275388"/>
          <p14:tracePt t="48292" x="8080375" y="6257925"/>
          <p14:tracePt t="48309" x="8104188" y="6235700"/>
          <p14:tracePt t="48325" x="8121650" y="6211888"/>
          <p14:tracePt t="48342" x="8132763" y="6194425"/>
          <p14:tracePt t="48359" x="8143875" y="6178550"/>
          <p14:tracePt t="48375" x="8150225" y="6161088"/>
          <p14:tracePt t="48392" x="8150225" y="6143625"/>
          <p14:tracePt t="48409" x="8154988" y="6103938"/>
          <p14:tracePt t="48426" x="8154988" y="6086475"/>
          <p14:tracePt t="48442" x="8154988" y="6069013"/>
          <p14:tracePt t="48459" x="8150225" y="6040438"/>
          <p14:tracePt t="48475" x="8132763" y="6018213"/>
          <p14:tracePt t="48492" x="8108950" y="5989638"/>
          <p14:tracePt t="48508" x="8093075" y="5965825"/>
          <p14:tracePt t="48525" x="8069263" y="5937250"/>
          <p14:tracePt t="48543" x="8047038" y="5915025"/>
          <p14:tracePt t="48559" x="8012113" y="5886450"/>
          <p14:tracePt t="48576" x="7966075" y="5857875"/>
          <p14:tracePt t="48592" x="7932738" y="5835650"/>
          <p14:tracePt t="48609" x="7886700" y="5818188"/>
          <p14:tracePt t="48626" x="7851775" y="5800725"/>
          <p14:tracePt t="48642" x="7812088" y="5789613"/>
          <p14:tracePt t="48659" x="7766050" y="5772150"/>
          <p14:tracePt t="48675" x="7697788" y="5749925"/>
          <p14:tracePt t="48692" x="7612063" y="5721350"/>
          <p14:tracePt t="48708" x="7537450" y="5697538"/>
          <p14:tracePt t="48725" x="7458075" y="5686425"/>
          <p14:tracePt t="48742" x="7366000" y="5657850"/>
          <p14:tracePt t="48759" x="7264400" y="5629275"/>
          <p14:tracePt t="48775" x="7143750" y="5607050"/>
          <p14:tracePt t="48793" x="7040563" y="5594350"/>
          <p14:tracePt t="48809" x="6904038" y="5583238"/>
          <p14:tracePt t="48826" x="6783388" y="5578475"/>
          <p14:tracePt t="48842" x="6646863" y="5561013"/>
          <p14:tracePt t="48858" x="6508750" y="5554663"/>
          <p14:tracePt t="48875" x="6400800" y="5554663"/>
          <p14:tracePt t="48892" x="6303963" y="5554663"/>
          <p14:tracePt t="48908" x="6183313" y="5554663"/>
          <p14:tracePt t="48925" x="6057900" y="5554663"/>
          <p14:tracePt t="48942" x="5897563" y="5554663"/>
          <p14:tracePt t="48959" x="5737225" y="5554663"/>
          <p14:tracePt t="48975" x="5594350" y="5554663"/>
          <p14:tracePt t="48992" x="5486400" y="5578475"/>
          <p14:tracePt t="49008" x="5372100" y="5611813"/>
          <p14:tracePt t="49008" x="5303838" y="5629275"/>
          <p14:tracePt t="49026" x="5143500" y="5675313"/>
          <p14:tracePt t="49042" x="4983163" y="5708650"/>
          <p14:tracePt t="49060" x="4835525" y="5732463"/>
          <p14:tracePt t="49075" x="4708525" y="5749925"/>
          <p14:tracePt t="49092" x="4622800" y="5778500"/>
          <p14:tracePt t="49108" x="4560888" y="5794375"/>
          <p14:tracePt t="49125" x="4508500" y="5811838"/>
          <p14:tracePt t="49142" x="4451350" y="5840413"/>
          <p14:tracePt t="49159" x="4389438" y="5868988"/>
          <p14:tracePt t="49175" x="4321175" y="5921375"/>
          <p14:tracePt t="49192" x="4268788" y="5949950"/>
          <p14:tracePt t="49209" x="4229100" y="5978525"/>
          <p14:tracePt t="49226" x="4222750" y="5983288"/>
          <p14:tracePt t="49242" x="4211638" y="6000750"/>
          <p14:tracePt t="49259" x="4211638" y="6018213"/>
          <p14:tracePt t="49275" x="4206875" y="6051550"/>
          <p14:tracePt t="49293" x="4206875" y="6080125"/>
          <p14:tracePt t="49308" x="4206875" y="6121400"/>
          <p14:tracePt t="49325" x="4211638" y="6143625"/>
          <p14:tracePt t="49342" x="4217988" y="6154738"/>
          <p14:tracePt t="49359" x="4235450" y="6165850"/>
          <p14:tracePt t="49375" x="4264025" y="6183313"/>
          <p14:tracePt t="49392" x="4303713" y="6211888"/>
          <p14:tracePt t="49409" x="4418013" y="6280150"/>
          <p14:tracePt t="49426" x="4503738" y="6332538"/>
          <p14:tracePt t="49442" x="4618038" y="6389688"/>
          <p14:tracePt t="49459" x="4743450" y="6440488"/>
          <p14:tracePt t="49475" x="4857750" y="6486525"/>
          <p14:tracePt t="49492" x="4949825" y="6508750"/>
          <p14:tracePt t="49508" x="5035550" y="6537325"/>
          <p14:tracePt t="49525" x="5132388" y="6554788"/>
          <p14:tracePt t="49542" x="5235575" y="6565900"/>
          <p14:tracePt t="49559" x="5343525" y="6578600"/>
          <p14:tracePt t="49575" x="5446713" y="6594475"/>
          <p14:tracePt t="49592" x="5554663" y="6594475"/>
          <p14:tracePt t="49609" x="5697538" y="6594475"/>
          <p14:tracePt t="49626" x="5783263" y="6600825"/>
          <p14:tracePt t="49642" x="5857875" y="6600825"/>
          <p14:tracePt t="49659" x="5932488" y="6607175"/>
          <p14:tracePt t="49674" x="6011863" y="6607175"/>
          <p14:tracePt t="49692" x="6064250" y="6600825"/>
          <p14:tracePt t="49708" x="6121400" y="6578600"/>
          <p14:tracePt t="49725" x="6172200" y="6550025"/>
          <p14:tracePt t="49742" x="6218238" y="6537325"/>
          <p14:tracePt t="49759" x="6257925" y="6532563"/>
          <p14:tracePt t="49775" x="6280150" y="6532563"/>
          <p14:tracePt t="49792" x="6292850" y="6526213"/>
          <p14:tracePt t="49808" x="6303963" y="6521450"/>
          <p14:tracePt t="49825" x="6308725" y="6515100"/>
          <p14:tracePt t="49865" x="6315075" y="6515100"/>
          <p14:tracePt t="49875" x="6326188" y="6508750"/>
          <p14:tracePt t="49878" x="6343650" y="6508750"/>
          <p14:tracePt t="49892" x="6354763" y="6503988"/>
          <p14:tracePt t="49908" x="6361113" y="6497638"/>
          <p14:tracePt t="49994" x="6361113" y="6492875"/>
          <p14:tracePt t="50001" x="6361113" y="6480175"/>
          <p14:tracePt t="50009" x="6365875" y="6451600"/>
          <p14:tracePt t="50026" x="6365875" y="6440488"/>
          <p14:tracePt t="50026" x="6372225" y="6429375"/>
          <p14:tracePt t="50042" x="6372225" y="6411913"/>
          <p14:tracePt t="50059" x="6378575" y="6394450"/>
          <p14:tracePt t="50075" x="6378575" y="6383338"/>
          <p14:tracePt t="50092" x="6378575" y="6378575"/>
          <p14:tracePt t="50401" x="6372225" y="6361113"/>
          <p14:tracePt t="50409" x="6361113" y="6343650"/>
          <p14:tracePt t="50409" x="6354763" y="6332538"/>
          <p14:tracePt t="50424" x="6350000" y="6297613"/>
          <p14:tracePt t="50442" x="6343650" y="6280150"/>
          <p14:tracePt t="50458" x="6337300" y="6264275"/>
          <p14:tracePt t="50602" x="6337300" y="6280150"/>
          <p14:tracePt t="50609" x="6337300" y="6303963"/>
          <p14:tracePt t="50619" x="6337300" y="6321425"/>
          <p14:tracePt t="50625" x="6343650" y="6354763"/>
          <p14:tracePt t="50641" x="6343650" y="6372225"/>
          <p14:tracePt t="50642" x="6350000" y="6394450"/>
          <p14:tracePt t="50658" x="6365875" y="6423025"/>
          <p14:tracePt t="50675" x="6372225" y="6435725"/>
          <p14:tracePt t="50761" x="6378575" y="6435725"/>
          <p14:tracePt t="50841" x="6378575" y="6423025"/>
          <p14:tracePt t="50849" x="6378575" y="6418263"/>
          <p14:tracePt t="50857" x="6378575" y="6389688"/>
          <p14:tracePt t="50875" x="6378575" y="6383338"/>
          <p14:tracePt t="50876" x="6365875" y="6361113"/>
          <p14:tracePt t="50892" x="6361113" y="6350000"/>
          <p14:tracePt t="50908" x="6361113" y="6343650"/>
          <p14:tracePt t="53080" x="6350000" y="6343650"/>
          <p14:tracePt t="53105" x="6343650" y="6343650"/>
          <p14:tracePt t="53105" x="6337300" y="6343650"/>
          <p14:tracePt t="53121" x="6332538" y="6350000"/>
          <p14:tracePt t="53137" x="6326188" y="6354763"/>
          <p14:tracePt t="53154" x="6315075" y="6354763"/>
          <p14:tracePt t="53178" x="6303963" y="6361113"/>
          <p14:tracePt t="53226" x="6297613" y="6361113"/>
          <p14:tracePt t="53244" x="6292850" y="6361113"/>
          <p14:tracePt t="53252" x="6286500" y="6361113"/>
          <p14:tracePt t="53282" x="6275388" y="6365875"/>
          <p14:tracePt t="53292" x="6257925" y="6365875"/>
          <p14:tracePt t="53298" x="6211888" y="6365875"/>
          <p14:tracePt t="53311" x="6189663" y="6365875"/>
          <p14:tracePt t="53326" x="6183313" y="6361113"/>
          <p14:tracePt t="53342" x="6172200" y="6361113"/>
          <p14:tracePt t="53359" x="6165850" y="6361113"/>
          <p14:tracePt t="53376" x="6154738" y="6361113"/>
          <p14:tracePt t="53393" x="6149975" y="6354763"/>
          <p14:tracePt t="53409" x="6132513" y="6350000"/>
          <p14:tracePt t="53426" x="6121400" y="6343650"/>
          <p14:tracePt t="53442" x="6103938" y="6343650"/>
          <p14:tracePt t="53459" x="6092825" y="6332538"/>
          <p14:tracePt t="53476" x="6086475" y="6332538"/>
          <p14:tracePt t="53492" x="6069013" y="6326188"/>
          <p14:tracePt t="53509" x="6051550" y="6326188"/>
          <p14:tracePt t="53526" x="6046788" y="6326188"/>
          <p14:tracePt t="53618" x="6040438" y="6326188"/>
          <p14:tracePt t="53642" x="6035675" y="6326188"/>
          <p14:tracePt t="53714" x="6022975" y="6326188"/>
          <p14:tracePt t="53730" x="6011863" y="6326188"/>
          <p14:tracePt t="53890" x="6022975" y="6326188"/>
          <p14:tracePt t="53906" x="6035675" y="6326188"/>
          <p14:tracePt t="53914" x="6046788" y="6326188"/>
          <p14:tracePt t="53922" x="6057900" y="6326188"/>
          <p14:tracePt t="53930" x="6092825" y="6326188"/>
          <p14:tracePt t="53943" x="6108700" y="6326188"/>
          <p14:tracePt t="53959" x="6115050" y="6321425"/>
          <p14:tracePt t="53976" x="6121400" y="6321425"/>
          <p14:tracePt t="53992" x="6126163" y="6315075"/>
          <p14:tracePt t="54009" x="6143625" y="6315075"/>
          <p14:tracePt t="54026" x="6154738" y="6315075"/>
          <p14:tracePt t="54042" x="6161088" y="6308725"/>
          <p14:tracePt t="54090" x="6172200" y="6308725"/>
          <p14:tracePt t="54106" x="6178550" y="6308725"/>
          <p14:tracePt t="54122" x="6183313" y="6303963"/>
          <p14:tracePt t="54146" x="6194425" y="6303963"/>
          <p14:tracePt t="54170" x="6200775" y="6303963"/>
          <p14:tracePt t="54186" x="6200775" y="6297613"/>
          <p14:tracePt t="54210" x="6207125" y="6297613"/>
          <p14:tracePt t="55018" x="6218238" y="6297613"/>
          <p14:tracePt t="55028" x="6218238" y="6292850"/>
          <p14:tracePt t="55042" x="6223000" y="6292850"/>
          <p14:tracePt t="55043" x="6240463" y="6292850"/>
          <p14:tracePt t="55059" x="6303963" y="6292850"/>
          <p14:tracePt t="55076" x="6389688" y="6292850"/>
          <p14:tracePt t="55092" x="6497638" y="6292850"/>
          <p14:tracePt t="55109" x="6600825" y="6292850"/>
          <p14:tracePt t="55127" x="6697663" y="6286500"/>
          <p14:tracePt t="55143" x="6772275" y="6275388"/>
          <p14:tracePt t="55159" x="6811963" y="6269038"/>
          <p14:tracePt t="55176" x="6835775" y="6264275"/>
          <p14:tracePt t="55193" x="6840538" y="6264275"/>
          <p14:tracePt t="55290" x="6846888" y="6257925"/>
          <p14:tracePt t="55291" x="6864350" y="6257925"/>
          <p14:tracePt t="55309" x="6886575" y="6257925"/>
          <p14:tracePt t="55310" x="6908800" y="6251575"/>
          <p14:tracePt t="55326" x="6921500" y="6251575"/>
          <p14:tracePt t="55418" x="6921500" y="6246813"/>
          <p14:tracePt t="55530" x="6921500" y="6240463"/>
          <p14:tracePt t="55538" x="6915150" y="6229350"/>
          <p14:tracePt t="55546" x="6904038" y="6223000"/>
          <p14:tracePt t="55562" x="6897688" y="6218238"/>
          <p14:tracePt t="55570" x="6892925" y="6211888"/>
          <p14:tracePt t="55592" x="6886575" y="6207125"/>
          <p14:tracePt t="55592" x="6880225" y="6207125"/>
          <p14:tracePt t="55608" x="6880225" y="6200775"/>
          <p14:tracePt t="55626" x="6875463" y="6194425"/>
          <p14:tracePt t="55914" x="6869113" y="6194425"/>
          <p14:tracePt t="55938" x="6858000" y="6194425"/>
          <p14:tracePt t="55946" x="6851650" y="6194425"/>
          <p14:tracePt t="55962" x="6840538" y="6207125"/>
          <p14:tracePt t="55978" x="6835775" y="6211888"/>
          <p14:tracePt t="55992" x="6829425" y="6211888"/>
          <p14:tracePt t="55993" x="6818313" y="6223000"/>
          <p14:tracePt t="56009" x="6794500" y="6235700"/>
          <p14:tracePt t="56026" x="6783388" y="6246813"/>
          <p14:tracePt t="56042" x="6765925" y="6257925"/>
          <p14:tracePt t="56059" x="6754813" y="6264275"/>
          <p14:tracePt t="56076" x="6737350" y="6275388"/>
          <p14:tracePt t="56093" x="6732588" y="6280150"/>
          <p14:tracePt t="56109" x="6726238" y="6280150"/>
          <p14:tracePt t="56146" x="6721475" y="6280150"/>
          <p14:tracePt t="56194" x="6715125" y="6280150"/>
          <p14:tracePt t="56202" x="6697663" y="6286500"/>
          <p14:tracePt t="56210" x="6651625" y="6286500"/>
          <p14:tracePt t="56226" x="6635750" y="6292850"/>
          <p14:tracePt t="56227" x="6607175" y="6297613"/>
          <p14:tracePt t="56242" x="6589713" y="6297613"/>
          <p14:tracePt t="56259" x="6572250" y="6303963"/>
          <p14:tracePt t="56276" x="6565900" y="6303963"/>
          <p14:tracePt t="56490" x="6561138" y="6303963"/>
          <p14:tracePt t="56522" x="6554788" y="6297613"/>
          <p14:tracePt t="56618" x="6554788" y="6292850"/>
          <p14:tracePt t="56858" x="6561138" y="6292850"/>
          <p14:tracePt t="56890" x="6565900" y="6292850"/>
          <p14:tracePt t="56994" x="6565900" y="6286500"/>
          <p14:tracePt t="57146" x="6572250" y="6286500"/>
          <p14:tracePt t="57202" x="6578600" y="6286500"/>
          <p14:tracePt t="57450" x="6583363" y="6286500"/>
          <p14:tracePt t="57490" x="6583363" y="6280150"/>
          <p14:tracePt t="57506" x="6589713" y="6280150"/>
          <p14:tracePt t="57514" x="6594475" y="6280150"/>
          <p14:tracePt t="57535" x="6600825" y="6280150"/>
          <p14:tracePt t="57547" x="6611938" y="6275388"/>
          <p14:tracePt t="57562" x="6618288" y="6275388"/>
          <p14:tracePt t="57569" x="6623050" y="6269038"/>
          <p14:tracePt t="57594" x="6635750" y="6269038"/>
          <p14:tracePt t="57594" x="6635750" y="6264275"/>
          <p14:tracePt t="57626" x="6640513" y="6264275"/>
          <p14:tracePt t="57658" x="6646863" y="6264275"/>
          <p14:tracePt t="57674" x="6651625" y="6264275"/>
          <p14:tracePt t="57994" x="6657975" y="6257925"/>
          <p14:tracePt t="58010" x="6669088" y="6251575"/>
          <p14:tracePt t="58018" x="6680200" y="6246813"/>
          <p14:tracePt t="58026" x="6765925" y="6240463"/>
          <p14:tracePt t="58042" x="6818313" y="6235700"/>
          <p14:tracePt t="58043" x="6908800" y="6211888"/>
          <p14:tracePt t="58059" x="7000875" y="6189663"/>
          <p14:tracePt t="58076" x="7092950" y="6178550"/>
          <p14:tracePt t="58092" x="7137400" y="6172200"/>
          <p14:tracePt t="58109" x="7143750" y="6165850"/>
          <p14:tracePt t="58125" x="7150100" y="6161088"/>
          <p14:tracePt t="58419" x="7143750" y="6161088"/>
          <p14:tracePt t="58419" x="7137400" y="6165850"/>
          <p14:tracePt t="58426" x="7132638" y="6165850"/>
          <p14:tracePt t="58442" x="7121525" y="6172200"/>
          <p14:tracePt t="58443" x="7092950" y="6183313"/>
          <p14:tracePt t="58459" x="6904038" y="6218238"/>
          <p14:tracePt t="58475" x="6623050" y="6257925"/>
          <p14:tracePt t="58492" x="6365875" y="6286500"/>
          <p14:tracePt t="58509" x="6189663" y="6315075"/>
          <p14:tracePt t="58526" x="6046788" y="6337300"/>
          <p14:tracePt t="58542" x="5932488" y="6350000"/>
          <p14:tracePt t="58559" x="5822950" y="6350000"/>
          <p14:tracePt t="58575" x="5675313" y="6343650"/>
          <p14:tracePt t="58592" x="5508625" y="6321425"/>
          <p14:tracePt t="58609" x="5349875" y="6315075"/>
          <p14:tracePt t="58609" x="5292725" y="6303963"/>
          <p14:tracePt t="58626" x="5194300" y="6297613"/>
          <p14:tracePt t="58642" x="5121275" y="6297613"/>
          <p14:tracePt t="58659" x="5051425" y="6286500"/>
          <p14:tracePt t="58676" x="4978400" y="6280150"/>
          <p14:tracePt t="58693" x="4868863" y="6257925"/>
          <p14:tracePt t="58709" x="4732338" y="6240463"/>
          <p14:tracePt t="58726" x="4589463" y="6218238"/>
          <p14:tracePt t="58742" x="4468813" y="6200775"/>
          <p14:tracePt t="58759" x="4371975" y="6189663"/>
          <p14:tracePt t="58775" x="4279900" y="6172200"/>
          <p14:tracePt t="58792" x="4217988" y="6161088"/>
          <p14:tracePt t="58809" x="4137025" y="6149975"/>
          <p14:tracePt t="58826" x="4132263" y="6149975"/>
          <p14:tracePt t="59073" x="4132263" y="6143625"/>
          <p14:tracePt t="59081" x="4125913" y="6137275"/>
          <p14:tracePt t="59085" x="4121150" y="6126163"/>
          <p14:tracePt t="59091" x="4097338" y="6103938"/>
          <p14:tracePt t="59108" x="4097338" y="6092825"/>
          <p14:tracePt t="59161" x="4092575" y="6086475"/>
          <p14:tracePt t="59266" x="4092575" y="6080125"/>
          <p14:tracePt t="59306" x="4092575" y="6075363"/>
          <p14:tracePt t="59313" x="4092575" y="6069013"/>
          <p14:tracePt t="59318" x="4092575" y="6064250"/>
          <p14:tracePt t="59324" x="4086225" y="6046788"/>
          <p14:tracePt t="59341" x="4086225" y="6035675"/>
          <p14:tracePt t="59358" x="4079875" y="6022975"/>
          <p14:tracePt t="59375" x="4079875" y="6011863"/>
          <p14:tracePt t="59392" x="4079875" y="6007100"/>
          <p14:tracePt t="59409" x="4079875" y="6000750"/>
          <p14:tracePt t="59426" x="4079875" y="5994400"/>
          <p14:tracePt t="59474" x="4079875" y="5983288"/>
          <p14:tracePt t="59490" x="4075113" y="5978525"/>
          <p14:tracePt t="59502" x="4075113" y="5972175"/>
          <p14:tracePt t="59506" x="4075113" y="5965825"/>
          <p14:tracePt t="59513" x="4064000" y="5954713"/>
          <p14:tracePt t="59527" x="4057650" y="5926138"/>
          <p14:tracePt t="59542" x="4046538" y="5908675"/>
          <p14:tracePt t="59559" x="4022725" y="5880100"/>
          <p14:tracePt t="59575" x="4000500" y="5864225"/>
          <p14:tracePt t="59592" x="3971925" y="5829300"/>
          <p14:tracePt t="59609" x="3937000" y="5807075"/>
          <p14:tracePt t="59609" x="3921125" y="5794375"/>
          <p14:tracePt t="59626" x="3875088" y="5772150"/>
          <p14:tracePt t="59642" x="3822700" y="5743575"/>
          <p14:tracePt t="59659" x="3760788" y="5721350"/>
          <p14:tracePt t="59675" x="3703638" y="5708650"/>
          <p14:tracePt t="59693" x="3640138" y="5686425"/>
          <p14:tracePt t="59709" x="3549650" y="5675313"/>
          <p14:tracePt t="59726" x="3417888" y="5646738"/>
          <p14:tracePt t="59742" x="3279775" y="5618163"/>
          <p14:tracePt t="59759" x="3132138" y="5607050"/>
          <p14:tracePt t="59775" x="2971800" y="5589588"/>
          <p14:tracePt t="59792" x="2806700" y="5572125"/>
          <p14:tracePt t="59809" x="2532063" y="5554663"/>
          <p14:tracePt t="59826" x="2360613" y="5543550"/>
          <p14:tracePt t="59842" x="2228850" y="5532438"/>
          <p14:tracePt t="59859" x="2160588" y="5526088"/>
          <p14:tracePt t="59875" x="2143125" y="5526088"/>
          <p14:tracePt t="59892" x="2136775" y="5526088"/>
          <p14:tracePt t="59970" x="2125663" y="5526088"/>
          <p14:tracePt t="59986" x="2120900" y="5526088"/>
          <p14:tracePt t="60008" x="2108200" y="5526088"/>
          <p14:tracePt t="60026" x="2103438" y="5532438"/>
          <p14:tracePt t="60052" x="2092325" y="5532438"/>
          <p14:tracePt t="60066" x="2085975" y="5532438"/>
          <p14:tracePt t="60075" x="2079625" y="5537200"/>
          <p14:tracePt t="60076" x="2068513" y="5543550"/>
          <p14:tracePt t="60092" x="2051050" y="5549900"/>
          <p14:tracePt t="60109" x="2028825" y="5561013"/>
          <p14:tracePt t="60125" x="2011363" y="5572125"/>
          <p14:tracePt t="60142" x="2000250" y="5578475"/>
          <p14:tracePt t="60159" x="1982788" y="5583238"/>
          <p14:tracePt t="60176" x="1978025" y="5589588"/>
          <p14:tracePt t="60210" x="1971675" y="5589588"/>
          <p14:tracePt t="60226" x="1965325" y="5594350"/>
          <p14:tracePt t="60226" x="1965325" y="5600700"/>
          <p14:tracePt t="60243" x="1954213" y="5607050"/>
          <p14:tracePt t="60259" x="1949450" y="5611813"/>
          <p14:tracePt t="60276" x="1936750" y="5618163"/>
          <p14:tracePt t="60292" x="1931988" y="5622925"/>
          <p14:tracePt t="60346" x="1925638" y="5629275"/>
          <p14:tracePt t="60362" x="1920875" y="5635625"/>
          <p14:tracePt t="60371" x="1914525" y="5635625"/>
          <p14:tracePt t="60377" x="1908175" y="5640388"/>
          <p14:tracePt t="60394" x="1897063" y="5646738"/>
          <p14:tracePt t="60409" x="1885950" y="5651500"/>
          <p14:tracePt t="60426" x="1885950" y="5657850"/>
          <p14:tracePt t="60426" x="1879600" y="5664200"/>
          <p14:tracePt t="60442" x="1868488" y="5664200"/>
          <p14:tracePt t="60513" x="1868488" y="5668963"/>
          <p14:tracePt t="61633" x="1863725" y="5675313"/>
          <p14:tracePt t="61652" x="1857375" y="5680075"/>
          <p14:tracePt t="61682" x="1851025" y="5680075"/>
          <p14:tracePt t="61705" x="1839913" y="5680075"/>
          <p14:tracePt t="61738" x="1839913" y="5686425"/>
          <p14:tracePt t="61778" x="1828800" y="5692775"/>
          <p14:tracePt t="61809" x="1817688" y="5697538"/>
          <p14:tracePt t="61854" x="1800225" y="5703888"/>
          <p14:tracePt t="61858" x="1782763" y="5703888"/>
          <p14:tracePt t="61875" x="1736725" y="5703888"/>
          <p14:tracePt t="61876" x="1589088" y="5697538"/>
          <p14:tracePt t="61892" x="1457325" y="5686425"/>
          <p14:tracePt t="61909" x="1406525" y="5680075"/>
          <p14:tracePt t="61925" x="1400175" y="5680075"/>
          <p14:tracePt t="61970" x="1406525" y="5675313"/>
          <p14:tracePt t="61985" x="1411288" y="5668963"/>
          <p14:tracePt t="62002" x="1422400" y="5664200"/>
          <p14:tracePt t="62018" x="1435100" y="5657850"/>
          <p14:tracePt t="62033" x="1446213" y="5651500"/>
          <p14:tracePt t="62065" x="1450975" y="5651500"/>
          <p14:tracePt t="62081" x="1457325" y="5651500"/>
          <p14:tracePt t="62129" x="1463675" y="5651500"/>
          <p14:tracePt t="62137" x="1468438" y="5646738"/>
          <p14:tracePt t="62153" x="1474788" y="5646738"/>
          <p14:tracePt t="62169" x="1479550" y="5640388"/>
          <p14:tracePt t="62185" x="1485900" y="5640388"/>
          <p14:tracePt t="62193" x="1492250" y="5640388"/>
          <p14:tracePt t="62233" x="1497013" y="5640388"/>
          <p14:tracePt t="62282" x="1503363" y="5640388"/>
          <p14:tracePt t="62401" x="1508125" y="5640388"/>
          <p14:tracePt t="62418" x="1520825" y="5640388"/>
          <p14:tracePt t="62425" x="1525588" y="5640388"/>
          <p14:tracePt t="62426" x="1565275" y="5640388"/>
          <p14:tracePt t="62442" x="1628775" y="5651500"/>
          <p14:tracePt t="62459" x="1731963" y="5686425"/>
          <p14:tracePt t="62475" x="1885950" y="5726113"/>
          <p14:tracePt t="62492" x="2035175" y="5761038"/>
          <p14:tracePt t="62508" x="2160588" y="5783263"/>
          <p14:tracePt t="62525" x="2251075" y="5800725"/>
          <p14:tracePt t="62542" x="2308225" y="5807075"/>
          <p14:tracePt t="62559" x="2336800" y="5807075"/>
          <p14:tracePt t="62575" x="2371725" y="5807075"/>
          <p14:tracePt t="62592" x="2422525" y="5800725"/>
          <p14:tracePt t="62609" x="2525713" y="5794375"/>
          <p14:tracePt t="62626" x="2589213" y="5789613"/>
          <p14:tracePt t="62642" x="2617788" y="5783263"/>
          <p14:tracePt t="62689" x="2622550" y="5778500"/>
          <p14:tracePt t="62705" x="2628900" y="5778500"/>
          <p14:tracePt t="62718" x="2635250" y="5778500"/>
          <p14:tracePt t="62719" x="2646363" y="5778500"/>
          <p14:tracePt t="62726" x="2651125" y="5778500"/>
          <p14:tracePt t="63257" x="2708275" y="5778500"/>
          <p14:tracePt t="63266" x="2835275" y="5807075"/>
          <p14:tracePt t="63273" x="3022600" y="5864225"/>
          <p14:tracePt t="63292" x="3114675" y="5886450"/>
          <p14:tracePt t="63292" x="3275013" y="5926138"/>
          <p14:tracePt t="63309" x="3389313" y="5965825"/>
          <p14:tracePt t="63325" x="3406775" y="5978525"/>
          <p14:tracePt t="63433" x="3406775" y="5983288"/>
          <p14:tracePt t="63649" x="3406775" y="5989638"/>
          <p14:tracePt t="63673" x="3400425" y="5989638"/>
          <p14:tracePt t="63690" x="3394075" y="5989638"/>
          <p14:tracePt t="63729" x="3389313" y="5994400"/>
          <p14:tracePt t="63745" x="3382963" y="6000750"/>
          <p14:tracePt t="63761" x="3371850" y="6000750"/>
          <p14:tracePt t="63793" x="3360738" y="6007100"/>
          <p14:tracePt t="63817" x="3354388" y="6007100"/>
          <p14:tracePt t="63825" x="3354388" y="6011863"/>
          <p14:tracePt t="63841" x="3349625" y="6018213"/>
          <p14:tracePt t="63842" x="3343275" y="6018213"/>
          <p14:tracePt t="63859" x="3336925" y="6018213"/>
          <p14:tracePt t="63875" x="3332163" y="6022975"/>
          <p14:tracePt t="63913" x="3325813" y="6029325"/>
          <p14:tracePt t="63929" x="3321050" y="6035675"/>
          <p14:tracePt t="63945" x="3321050" y="6040438"/>
          <p14:tracePt t="63954" x="3314700" y="6051550"/>
          <p14:tracePt t="63962" x="3308350" y="6064250"/>
          <p14:tracePt t="63975" x="3303588" y="6080125"/>
          <p14:tracePt t="63992" x="3297238" y="6080125"/>
          <p14:tracePt t="64033" x="3297238" y="6086475"/>
          <p14:tracePt t="64089" x="3292475" y="6092825"/>
          <p14:tracePt t="64137" x="3286125" y="6092825"/>
          <p14:tracePt t="64169" x="3286125" y="6097588"/>
          <p14:tracePt t="64185" x="3286125" y="6103938"/>
          <p14:tracePt t="64193" x="3286125" y="6108700"/>
          <p14:tracePt t="64241" x="3286125" y="6115050"/>
          <p14:tracePt t="64281" x="3286125" y="6121400"/>
          <p14:tracePt t="64297" x="3297238" y="6121400"/>
          <p14:tracePt t="64313" x="3297238" y="6126163"/>
          <p14:tracePt t="64329" x="3308350" y="6126163"/>
          <p14:tracePt t="64342" x="3314700" y="6126163"/>
          <p14:tracePt t="64342" x="3325813" y="6126163"/>
          <p14:tracePt t="64358" x="3336925" y="6126163"/>
          <p14:tracePt t="64375" x="3349625" y="6126163"/>
          <p14:tracePt t="64409" x="3360738" y="6126163"/>
          <p14:tracePt t="64433" x="3371850" y="6126163"/>
          <p14:tracePt t="64457" x="3378200" y="6126163"/>
          <p14:tracePt t="64473" x="3382963" y="6126163"/>
          <p14:tracePt t="64491" x="3394075" y="6121400"/>
          <p14:tracePt t="64497" x="3400425" y="6115050"/>
          <p14:tracePt t="64529" x="3406775" y="6115050"/>
          <p14:tracePt t="64545" x="3411538" y="6115050"/>
          <p14:tracePt t="64559" x="3417888" y="6108700"/>
          <p14:tracePt t="64593" x="3422650" y="6108700"/>
          <p14:tracePt t="64609" x="3429000" y="6108700"/>
          <p14:tracePt t="64641" x="3435350" y="6108700"/>
          <p14:tracePt t="64753" x="3440113" y="6108700"/>
          <p14:tracePt t="64769" x="3446463" y="6115050"/>
          <p14:tracePt t="64777" x="3446463" y="6126163"/>
          <p14:tracePt t="64801" x="3451225" y="6132513"/>
          <p14:tracePt t="64809" x="3457575" y="6137275"/>
          <p14:tracePt t="64825" x="3463925" y="6143625"/>
          <p14:tracePt t="64889" x="3468688" y="6149975"/>
          <p14:tracePt t="65105" x="3475038" y="6149975"/>
          <p14:tracePt t="65129" x="3479800" y="6149975"/>
          <p14:tracePt t="65201" x="3486150" y="6149975"/>
          <p14:tracePt t="65233" x="3497263" y="6149975"/>
          <p14:tracePt t="65266" x="3503613" y="6161088"/>
          <p14:tracePt t="65273" x="3514725" y="6161088"/>
          <p14:tracePt t="65561" x="3521075" y="6161088"/>
          <p14:tracePt t="65585" x="3525838" y="6161088"/>
          <p14:tracePt t="65601" x="3532188" y="6161088"/>
          <p14:tracePt t="65618" x="3543300" y="6165850"/>
          <p14:tracePt t="65626" x="3560763" y="6165850"/>
          <p14:tracePt t="65626" x="3629025" y="6189663"/>
          <p14:tracePt t="65642" x="3692525" y="6194425"/>
          <p14:tracePt t="65659" x="3732213" y="6200775"/>
          <p14:tracePt t="65675" x="3760788" y="6200775"/>
          <p14:tracePt t="66241" x="3765550" y="6200775"/>
          <p14:tracePt t="6624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dirty="0" smtClean="0"/>
              <a:t>Decay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45" y="723900"/>
            <a:ext cx="87630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Average disintegration rate</a:t>
            </a:r>
          </a:p>
          <a:p>
            <a:pPr lvl="1"/>
            <a:r>
              <a:rPr lang="en-US" dirty="0" smtClean="0"/>
              <a:t>Average value for a set of numbers that obey binomial distribution</a:t>
            </a:r>
          </a:p>
          <a:p>
            <a:pPr lvl="1"/>
            <a:r>
              <a:rPr lang="en-US" dirty="0" smtClean="0"/>
              <a:t>Use n rather than N</a:t>
            </a:r>
            <a:r>
              <a:rPr lang="en-US" baseline="-25000" dirty="0" smtClean="0"/>
              <a:t>o</a:t>
            </a:r>
            <a:r>
              <a:rPr lang="en-US" dirty="0" smtClean="0"/>
              <a:t>, replace x (probability) with r (disintegrations)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Average value for r</a:t>
            </a:r>
            <a:endParaRPr lang="en-US" b="0" dirty="0" smtClean="0"/>
          </a:p>
          <a:p>
            <a:endParaRPr lang="en-US" dirty="0"/>
          </a:p>
          <a:p>
            <a:r>
              <a:rPr lang="en-US" dirty="0" smtClean="0"/>
              <a:t>Solve using binomial expansion</a:t>
            </a:r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Then differentiate with respect to x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328189"/>
              </p:ext>
            </p:extLst>
          </p:nvPr>
        </p:nvGraphicFramePr>
        <p:xfrm>
          <a:off x="5562600" y="2590800"/>
          <a:ext cx="3024188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59" name="Equation" r:id="rId6" imgW="1777680" imgH="419040" progId="Equation.3">
                  <p:embed/>
                </p:oleObj>
              </mc:Choice>
              <mc:Fallback>
                <p:oleObj name="Equation" r:id="rId6" imgW="17776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590800"/>
                        <a:ext cx="3024188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597350"/>
              </p:ext>
            </p:extLst>
          </p:nvPr>
        </p:nvGraphicFramePr>
        <p:xfrm>
          <a:off x="838200" y="2590800"/>
          <a:ext cx="3048000" cy="689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60" name="Equation" r:id="rId8" imgW="1841500" imgH="419100" progId="Equation.3">
                  <p:embed/>
                </p:oleObj>
              </mc:Choice>
              <mc:Fallback>
                <p:oleObj name="Equation" r:id="rId8" imgW="1841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590800"/>
                        <a:ext cx="3048000" cy="689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210905"/>
              </p:ext>
            </p:extLst>
          </p:nvPr>
        </p:nvGraphicFramePr>
        <p:xfrm>
          <a:off x="3276600" y="3429000"/>
          <a:ext cx="4256088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61" name="Equation" r:id="rId10" imgW="2501640" imgH="431640" progId="Equation.3">
                  <p:embed/>
                </p:oleObj>
              </mc:Choice>
              <mc:Fallback>
                <p:oleObj name="Equation" r:id="rId10" imgW="25016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429000"/>
                        <a:ext cx="4256088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170266"/>
              </p:ext>
            </p:extLst>
          </p:nvPr>
        </p:nvGraphicFramePr>
        <p:xfrm>
          <a:off x="2133600" y="4572000"/>
          <a:ext cx="5678487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62" name="Equation" r:id="rId12" imgW="3441600" imgH="431640" progId="Equation.3">
                  <p:embed/>
                </p:oleObj>
              </mc:Choice>
              <mc:Fallback>
                <p:oleObj name="Equation" r:id="rId12" imgW="3441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572000"/>
                        <a:ext cx="5678487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858141"/>
              </p:ext>
            </p:extLst>
          </p:nvPr>
        </p:nvGraphicFramePr>
        <p:xfrm>
          <a:off x="2514600" y="5791200"/>
          <a:ext cx="3606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63" name="Equation" r:id="rId14" imgW="2044440" imgH="431640" progId="Equation.3">
                  <p:embed/>
                </p:oleObj>
              </mc:Choice>
              <mc:Fallback>
                <p:oleObj name="Equation" r:id="rId14" imgW="2044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791200"/>
                        <a:ext cx="3606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 bwMode="auto">
          <a:xfrm>
            <a:off x="3657600" y="2971800"/>
            <a:ext cx="19050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6600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3124200" y="4419600"/>
            <a:ext cx="1219200" cy="381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66003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4481945" y="5715000"/>
            <a:ext cx="1766455" cy="9906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7552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46"/>
    </mc:Choice>
    <mc:Fallback xmlns="">
      <p:transition spd="slow" advTm="110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  <p:extLst mod="1">
    <p:ext uri="{3A86A75C-4F4B-4683-9AE1-C65F6400EC91}">
      <p14:laserTraceLst xmlns:p14="http://schemas.microsoft.com/office/powerpoint/2010/main">
        <p14:tracePtLst>
          <p14:tracePt t="10624" x="4378325" y="1160463"/>
          <p14:tracePt t="10840" x="4378325" y="1149350"/>
          <p14:tracePt t="10856" x="4371975" y="1149350"/>
          <p14:tracePt t="10872" x="4365625" y="1143000"/>
          <p14:tracePt t="10881" x="4360863" y="1143000"/>
          <p14:tracePt t="10888" x="4354513" y="1143000"/>
          <p14:tracePt t="10904" x="4332288" y="1131888"/>
          <p14:tracePt t="10905" x="4303713" y="1125538"/>
          <p14:tracePt t="10921" x="4264025" y="1120775"/>
          <p14:tracePt t="10937" x="4200525" y="1108075"/>
          <p14:tracePt t="10954" x="4108450" y="1085850"/>
          <p14:tracePt t="10971" x="3978275" y="1057275"/>
          <p14:tracePt t="10988" x="3868738" y="1039813"/>
          <p14:tracePt t="11004" x="3794125" y="1028700"/>
          <p14:tracePt t="11021" x="3760788" y="1028700"/>
          <p14:tracePt t="11037" x="3736975" y="1022350"/>
          <p14:tracePt t="11054" x="3732213" y="1022350"/>
          <p14:tracePt t="11071" x="3721100" y="1017588"/>
          <p14:tracePt t="11088" x="3703638" y="1017588"/>
          <p14:tracePt t="11104" x="3686175" y="1017588"/>
          <p14:tracePt t="11121" x="3657600" y="1011238"/>
          <p14:tracePt t="11138" x="3606800" y="1011238"/>
          <p14:tracePt t="11154" x="3525838" y="1006475"/>
          <p14:tracePt t="11171" x="3429000" y="1000125"/>
          <p14:tracePt t="11187" x="3303588" y="1000125"/>
          <p14:tracePt t="11204" x="3182938" y="993775"/>
          <p14:tracePt t="11221" x="3086100" y="993775"/>
          <p14:tracePt t="11237" x="2982913" y="993775"/>
          <p14:tracePt t="11254" x="2897188" y="993775"/>
          <p14:tracePt t="11271" x="2794000" y="1000125"/>
          <p14:tracePt t="11288" x="2657475" y="1017588"/>
          <p14:tracePt t="11305" x="2549525" y="1022350"/>
          <p14:tracePt t="11321" x="2446338" y="1028700"/>
          <p14:tracePt t="11338" x="2349500" y="1035050"/>
          <p14:tracePt t="11354" x="2239963" y="1046163"/>
          <p14:tracePt t="11371" x="2136775" y="1057275"/>
          <p14:tracePt t="11388" x="2057400" y="1063625"/>
          <p14:tracePt t="11404" x="1978025" y="1079500"/>
          <p14:tracePt t="11421" x="1897063" y="1108075"/>
          <p14:tracePt t="11437" x="1817688" y="1125538"/>
          <p14:tracePt t="11455" x="1743075" y="1149350"/>
          <p14:tracePt t="11471" x="1668463" y="1177925"/>
          <p14:tracePt t="11487" x="1589088" y="1211263"/>
          <p14:tracePt t="11506" x="1536700" y="1246188"/>
          <p14:tracePt t="11521" x="1474788" y="1279525"/>
          <p14:tracePt t="11538" x="1417638" y="1314450"/>
          <p14:tracePt t="11554" x="1371600" y="1349375"/>
          <p14:tracePt t="11571" x="1325563" y="1371600"/>
          <p14:tracePt t="11587" x="1296988" y="1389063"/>
          <p14:tracePt t="11604" x="1268413" y="1406525"/>
          <p14:tracePt t="11621" x="1239838" y="1428750"/>
          <p14:tracePt t="11638" x="1222375" y="1446213"/>
          <p14:tracePt t="11654" x="1200150" y="1457325"/>
          <p14:tracePt t="11671" x="1182688" y="1485900"/>
          <p14:tracePt t="11688" x="1149350" y="1520825"/>
          <p14:tracePt t="11705" x="1125538" y="1536700"/>
          <p14:tracePt t="11720" x="1114425" y="1565275"/>
          <p14:tracePt t="11737" x="1092200" y="1600200"/>
          <p14:tracePt t="11753" x="1074738" y="1622425"/>
          <p14:tracePt t="11770" x="1063625" y="1651000"/>
          <p14:tracePt t="11787" x="1050925" y="1668463"/>
          <p14:tracePt t="11803" x="1050925" y="1692275"/>
          <p14:tracePt t="11819" x="1046163" y="1703388"/>
          <p14:tracePt t="11837" x="1039813" y="1720850"/>
          <p14:tracePt t="11853" x="1039813" y="1736725"/>
          <p14:tracePt t="11871" x="1039813" y="1754188"/>
          <p14:tracePt t="11887" x="1039813" y="1789113"/>
          <p14:tracePt t="11905" x="1039813" y="1811338"/>
          <p14:tracePt t="11921" x="1046163" y="1828800"/>
          <p14:tracePt t="11938" x="1063625" y="1846263"/>
          <p14:tracePt t="11954" x="1074738" y="1863725"/>
          <p14:tracePt t="11971" x="1096963" y="1874838"/>
          <p14:tracePt t="11987" x="1131888" y="1897063"/>
          <p14:tracePt t="12004" x="1160463" y="1914525"/>
          <p14:tracePt t="12021" x="1211263" y="1931988"/>
          <p14:tracePt t="12038" x="1263650" y="1943100"/>
          <p14:tracePt t="12054" x="1325563" y="1960563"/>
          <p14:tracePt t="12071" x="1389063" y="1965325"/>
          <p14:tracePt t="12087" x="1474788" y="1978025"/>
          <p14:tracePt t="12105" x="1525588" y="1989138"/>
          <p14:tracePt t="12121" x="1600200" y="2000250"/>
          <p14:tracePt t="12138" x="1663700" y="2006600"/>
          <p14:tracePt t="12154" x="1731963" y="2011363"/>
          <p14:tracePt t="12171" x="1793875" y="2022475"/>
          <p14:tracePt t="12187" x="1857375" y="2022475"/>
          <p14:tracePt t="12204" x="1908175" y="2028825"/>
          <p14:tracePt t="12221" x="1978025" y="2035175"/>
          <p14:tracePt t="12238" x="2068513" y="2035175"/>
          <p14:tracePt t="12254" x="2154238" y="2035175"/>
          <p14:tracePt t="12271" x="2235200" y="2035175"/>
          <p14:tracePt t="12287" x="2332038" y="2046288"/>
          <p14:tracePt t="12305" x="2411413" y="2051050"/>
          <p14:tracePt t="12321" x="2492375" y="2057400"/>
          <p14:tracePt t="12338" x="2589213" y="2063750"/>
          <p14:tracePt t="12354" x="2692400" y="2074863"/>
          <p14:tracePt t="12371" x="2794000" y="2085975"/>
          <p14:tracePt t="12388" x="2908300" y="2103438"/>
          <p14:tracePt t="12404" x="3040063" y="2103438"/>
          <p14:tracePt t="12421" x="3178175" y="2120900"/>
          <p14:tracePt t="12438" x="3303588" y="2120900"/>
          <p14:tracePt t="12454" x="3422650" y="2120900"/>
          <p14:tracePt t="12471" x="3565525" y="2120900"/>
          <p14:tracePt t="12487" x="3817938" y="2125663"/>
          <p14:tracePt t="12504" x="4006850" y="2125663"/>
          <p14:tracePt t="12521" x="4160838" y="2143125"/>
          <p14:tracePt t="12537" x="4308475" y="2149475"/>
          <p14:tracePt t="12554" x="4422775" y="2154238"/>
          <p14:tracePt t="12571" x="4554538" y="2165350"/>
          <p14:tracePt t="12587" x="4697413" y="2171700"/>
          <p14:tracePt t="12604" x="4846638" y="2171700"/>
          <p14:tracePt t="12621" x="4983163" y="2171700"/>
          <p14:tracePt t="12638" x="5137150" y="2160588"/>
          <p14:tracePt t="12654" x="5286375" y="2154238"/>
          <p14:tracePt t="12671" x="5440363" y="2149475"/>
          <p14:tracePt t="12688" x="5715000" y="2136775"/>
          <p14:tracePt t="12705" x="5880100" y="2120900"/>
          <p14:tracePt t="12721" x="6035675" y="2114550"/>
          <p14:tracePt t="12738" x="6178550" y="2097088"/>
          <p14:tracePt t="12754" x="6297613" y="2085975"/>
          <p14:tracePt t="12771" x="6435725" y="2074863"/>
          <p14:tracePt t="12787" x="6600825" y="2063750"/>
          <p14:tracePt t="12804" x="6783388" y="2046288"/>
          <p14:tracePt t="12821" x="6978650" y="2028825"/>
          <p14:tracePt t="12837" x="7137400" y="2011363"/>
          <p14:tracePt t="12854" x="7275513" y="1989138"/>
          <p14:tracePt t="12854" x="7337425" y="1971675"/>
          <p14:tracePt t="12872" x="7389813" y="1960563"/>
          <p14:tracePt t="12887" x="7532688" y="1925638"/>
          <p14:tracePt t="12905" x="7623175" y="1892300"/>
          <p14:tracePt t="12921" x="7708900" y="1868488"/>
          <p14:tracePt t="12937" x="7778750" y="1835150"/>
          <p14:tracePt t="12954" x="7823200" y="1806575"/>
          <p14:tracePt t="12970" x="7875588" y="1778000"/>
          <p14:tracePt t="12987" x="7908925" y="1749425"/>
          <p14:tracePt t="13004" x="7932738" y="1725613"/>
          <p14:tracePt t="13021" x="7954963" y="1703388"/>
          <p14:tracePt t="13037" x="7972425" y="1679575"/>
          <p14:tracePt t="13054" x="7983538" y="1663700"/>
          <p14:tracePt t="13071" x="7994650" y="1646238"/>
          <p14:tracePt t="13087" x="8007350" y="1617663"/>
          <p14:tracePt t="13104" x="8007350" y="1606550"/>
          <p14:tracePt t="13121" x="8007350" y="1600200"/>
          <p14:tracePt t="13137" x="8012113" y="1589088"/>
          <p14:tracePt t="13288" x="8001000" y="1589088"/>
          <p14:tracePt t="13289" x="7983538" y="1582738"/>
          <p14:tracePt t="13304" x="7954963" y="1571625"/>
          <p14:tracePt t="13305" x="7835900" y="1531938"/>
          <p14:tracePt t="13321" x="7651750" y="1479550"/>
          <p14:tracePt t="13337" x="7394575" y="1411288"/>
          <p14:tracePt t="13354" x="7104063" y="1343025"/>
          <p14:tracePt t="13371" x="6932613" y="1292225"/>
          <p14:tracePt t="13387" x="6818313" y="1263650"/>
          <p14:tracePt t="13404" x="6737350" y="1250950"/>
          <p14:tracePt t="13421" x="6680200" y="1239838"/>
          <p14:tracePt t="13437" x="6629400" y="1235075"/>
          <p14:tracePt t="13454" x="6578600" y="1228725"/>
          <p14:tracePt t="13471" x="6508750" y="1222375"/>
          <p14:tracePt t="13487" x="6418263" y="1222375"/>
          <p14:tracePt t="13504" x="6240463" y="1211263"/>
          <p14:tracePt t="13521" x="6097588" y="1211263"/>
          <p14:tracePt t="13537" x="5932488" y="1206500"/>
          <p14:tracePt t="13554" x="5754688" y="1189038"/>
          <p14:tracePt t="13571" x="5589588" y="1182688"/>
          <p14:tracePt t="13587" x="5440363" y="1171575"/>
          <p14:tracePt t="13604" x="5303838" y="1165225"/>
          <p14:tracePt t="13621" x="5189538" y="1160463"/>
          <p14:tracePt t="13637" x="5086350" y="1160463"/>
          <p14:tracePt t="13654" x="5006975" y="1149350"/>
          <p14:tracePt t="13670" x="4897438" y="1143000"/>
          <p14:tracePt t="13687" x="4725988" y="1120775"/>
          <p14:tracePt t="13705" x="4600575" y="1108075"/>
          <p14:tracePt t="13721" x="4468813" y="1096963"/>
          <p14:tracePt t="13737" x="4354513" y="1092200"/>
          <p14:tracePt t="13754" x="4222750" y="1074738"/>
          <p14:tracePt t="13771" x="4103688" y="1068388"/>
          <p14:tracePt t="13787" x="3965575" y="1063625"/>
          <p14:tracePt t="13804" x="3811588" y="1050925"/>
          <p14:tracePt t="13821" x="3675063" y="1039813"/>
          <p14:tracePt t="13837" x="3554413" y="1039813"/>
          <p14:tracePt t="13854" x="3457575" y="1035050"/>
          <p14:tracePt t="13871" x="3360738" y="1035050"/>
          <p14:tracePt t="13887" x="3257550" y="1022350"/>
          <p14:tracePt t="13904" x="3136900" y="1022350"/>
          <p14:tracePt t="13921" x="3079750" y="1022350"/>
          <p14:tracePt t="13937" x="3011488" y="1039813"/>
          <p14:tracePt t="13954" x="2932113" y="1046163"/>
          <p14:tracePt t="13970" x="2863850" y="1050925"/>
          <p14:tracePt t="13987" x="2782888" y="1057275"/>
          <p14:tracePt t="14004" x="2732088" y="1063625"/>
          <p14:tracePt t="14021" x="2674938" y="1068388"/>
          <p14:tracePt t="14037" x="2628900" y="1079500"/>
          <p14:tracePt t="14054" x="2582863" y="1092200"/>
          <p14:tracePt t="14071" x="2508250" y="1108075"/>
          <p14:tracePt t="14089" x="2468563" y="1120775"/>
          <p14:tracePt t="14104" x="2435225" y="1131888"/>
          <p14:tracePt t="14121" x="2393950" y="1143000"/>
          <p14:tracePt t="14137" x="2360613" y="1160463"/>
          <p14:tracePt t="14154" x="2320925" y="1171575"/>
          <p14:tracePt t="14170" x="2274888" y="1189038"/>
          <p14:tracePt t="14187" x="2228850" y="1200150"/>
          <p14:tracePt t="14204" x="2193925" y="1211263"/>
          <p14:tracePt t="14221" x="2160588" y="1222375"/>
          <p14:tracePt t="14237" x="2143125" y="1228725"/>
          <p14:tracePt t="14254" x="2114550" y="1239838"/>
          <p14:tracePt t="14270" x="2097088" y="1246188"/>
          <p14:tracePt t="14287" x="2074863" y="1257300"/>
          <p14:tracePt t="14304" x="2046288" y="1274763"/>
          <p14:tracePt t="14322" x="2035175" y="1274763"/>
          <p14:tracePt t="14337" x="2028825" y="1279525"/>
          <p14:tracePt t="14354" x="2022475" y="1279525"/>
          <p14:tracePt t="14370" x="2017713" y="1285875"/>
          <p14:tracePt t="14387" x="2000250" y="1296988"/>
          <p14:tracePt t="14404" x="1993900" y="1303338"/>
          <p14:tracePt t="14421" x="1982788" y="1314450"/>
          <p14:tracePt t="14437" x="1971675" y="1325563"/>
          <p14:tracePt t="14454" x="1960563" y="1343025"/>
          <p14:tracePt t="14470" x="1949450" y="1360488"/>
          <p14:tracePt t="14487" x="1931988" y="1389063"/>
          <p14:tracePt t="14504" x="1925638" y="1406525"/>
          <p14:tracePt t="14521" x="1920875" y="1417638"/>
          <p14:tracePt t="14537" x="1920875" y="1428750"/>
          <p14:tracePt t="14554" x="1920875" y="1435100"/>
          <p14:tracePt t="14570" x="1920875" y="1439863"/>
          <p14:tracePt t="14587" x="1920875" y="1457325"/>
          <p14:tracePt t="14604" x="1920875" y="1463675"/>
          <p14:tracePt t="14621" x="1920875" y="1474788"/>
          <p14:tracePt t="14637" x="1920875" y="1479550"/>
          <p14:tracePt t="14654" x="1920875" y="1492250"/>
          <p14:tracePt t="14670" x="1920875" y="1503363"/>
          <p14:tracePt t="14713" x="1920875" y="1514475"/>
          <p14:tracePt t="14728" x="1931988" y="1525588"/>
          <p14:tracePt t="14736" x="1936750" y="1536700"/>
          <p14:tracePt t="14754" x="1943100" y="1549400"/>
          <p14:tracePt t="14754" x="1949450" y="1554163"/>
          <p14:tracePt t="14771" x="1960563" y="1565275"/>
          <p14:tracePt t="14787" x="1971675" y="1582738"/>
          <p14:tracePt t="14805" x="1993900" y="1600200"/>
          <p14:tracePt t="14821" x="2011363" y="1611313"/>
          <p14:tracePt t="14837" x="2028825" y="1628775"/>
          <p14:tracePt t="14854" x="2039938" y="1635125"/>
          <p14:tracePt t="14871" x="2051050" y="1639888"/>
          <p14:tracePt t="14887" x="2063750" y="1646238"/>
          <p14:tracePt t="14905" x="2074863" y="1651000"/>
          <p14:tracePt t="14921" x="2092325" y="1657350"/>
          <p14:tracePt t="14937" x="2097088" y="1663700"/>
          <p14:tracePt t="14954" x="2114550" y="1663700"/>
          <p14:tracePt t="14971" x="2120900" y="1668463"/>
          <p14:tracePt t="14987" x="2132013" y="1674813"/>
          <p14:tracePt t="15004" x="2136775" y="1674813"/>
          <p14:tracePt t="15020" x="2154238" y="1679575"/>
          <p14:tracePt t="15037" x="2160588" y="1685925"/>
          <p14:tracePt t="15120" x="2171700" y="1685925"/>
          <p14:tracePt t="15152" x="2178050" y="1692275"/>
          <p14:tracePt t="15168" x="2189163" y="1703388"/>
          <p14:tracePt t="15185" x="2193925" y="1708150"/>
          <p14:tracePt t="15185" x="2206625" y="1714500"/>
          <p14:tracePt t="15208" x="2211388" y="1714500"/>
          <p14:tracePt t="15220" x="2217738" y="1720850"/>
          <p14:tracePt t="15221" x="2222500" y="1725613"/>
          <p14:tracePt t="15237" x="2228850" y="1731963"/>
          <p14:tracePt t="15254" x="2235200" y="1731963"/>
          <p14:tracePt t="15271" x="2239963" y="1736725"/>
          <p14:tracePt t="15287" x="2251075" y="1743075"/>
          <p14:tracePt t="15305" x="2268538" y="1749425"/>
          <p14:tracePt t="15320" x="2297113" y="1760538"/>
          <p14:tracePt t="15337" x="2320925" y="1771650"/>
          <p14:tracePt t="15354" x="2354263" y="1782763"/>
          <p14:tracePt t="15371" x="2382838" y="1800225"/>
          <p14:tracePt t="15387" x="2406650" y="1806575"/>
          <p14:tracePt t="15404" x="2422525" y="1811338"/>
          <p14:tracePt t="15420" x="2446338" y="1822450"/>
          <p14:tracePt t="15437" x="2463800" y="1828800"/>
          <p14:tracePt t="15453" x="2474913" y="1835150"/>
          <p14:tracePt t="15471" x="2492375" y="1839913"/>
          <p14:tracePt t="15487" x="2503488" y="1846263"/>
          <p14:tracePt t="15504" x="2514600" y="1851025"/>
          <p14:tracePt t="15520" x="2520950" y="1857375"/>
          <p14:tracePt t="15537" x="2536825" y="1863725"/>
          <p14:tracePt t="15554" x="2560638" y="1874838"/>
          <p14:tracePt t="15571" x="2582863" y="1885950"/>
          <p14:tracePt t="15587" x="2606675" y="1892300"/>
          <p14:tracePt t="15604" x="2617788" y="1897063"/>
          <p14:tracePt t="15856" x="2622550" y="1897063"/>
          <p14:tracePt t="15880" x="2635250" y="1897063"/>
          <p14:tracePt t="15888" x="2749550" y="1897063"/>
          <p14:tracePt t="15904" x="2835275" y="1897063"/>
          <p14:tracePt t="15905" x="3063875" y="1897063"/>
          <p14:tracePt t="15920" x="3308350" y="1885950"/>
          <p14:tracePt t="15937" x="3503613" y="1868488"/>
          <p14:tracePt t="15954" x="3640138" y="1863725"/>
          <p14:tracePt t="15970" x="3721100" y="1857375"/>
          <p14:tracePt t="15987" x="3765550" y="1851025"/>
          <p14:tracePt t="16004" x="3811588" y="1846263"/>
          <p14:tracePt t="16020" x="3863975" y="1835150"/>
          <p14:tracePt t="16038" x="3937000" y="1817688"/>
          <p14:tracePt t="16054" x="4000500" y="1806575"/>
          <p14:tracePt t="16054" x="4035425" y="1800225"/>
          <p14:tracePt t="16072" x="4064000" y="1793875"/>
          <p14:tracePt t="16087" x="4149725" y="1782763"/>
          <p14:tracePt t="16104" x="4194175" y="1771650"/>
          <p14:tracePt t="16120" x="4235450" y="1765300"/>
          <p14:tracePt t="16137" x="4268788" y="1760538"/>
          <p14:tracePt t="16154" x="4303713" y="1754188"/>
          <p14:tracePt t="16170" x="4343400" y="1749425"/>
          <p14:tracePt t="16187" x="4389438" y="1743075"/>
          <p14:tracePt t="16204" x="4422775" y="1736725"/>
          <p14:tracePt t="16220" x="4468813" y="1736725"/>
          <p14:tracePt t="16237" x="4514850" y="1736725"/>
          <p14:tracePt t="16254" x="4560888" y="1736725"/>
          <p14:tracePt t="16270" x="4611688" y="1749425"/>
          <p14:tracePt t="16287" x="4703763" y="1760538"/>
          <p14:tracePt t="16287" x="4754563" y="1771650"/>
          <p14:tracePt t="16304" x="4879975" y="1782763"/>
          <p14:tracePt t="16320" x="5000625" y="1800225"/>
          <p14:tracePt t="16337" x="5132388" y="1817688"/>
          <p14:tracePt t="16354" x="5286375" y="1828800"/>
          <p14:tracePt t="16371" x="5451475" y="1846263"/>
          <p14:tracePt t="16387" x="5640388" y="1863725"/>
          <p14:tracePt t="16404" x="5835650" y="1863725"/>
          <p14:tracePt t="16420" x="6007100" y="1857375"/>
          <p14:tracePt t="16437" x="6154738" y="1846263"/>
          <p14:tracePt t="16455" x="6280150" y="1846263"/>
          <p14:tracePt t="16470" x="6400800" y="1835150"/>
          <p14:tracePt t="16487" x="6543675" y="1828800"/>
          <p14:tracePt t="16504" x="6600825" y="1822450"/>
          <p14:tracePt t="16521" x="6657975" y="1817688"/>
          <p14:tracePt t="16537" x="6697663" y="1811338"/>
          <p14:tracePt t="16554" x="6761163" y="1811338"/>
          <p14:tracePt t="16570" x="6811963" y="1811338"/>
          <p14:tracePt t="16587" x="6880225" y="1811338"/>
          <p14:tracePt t="16604" x="6954838" y="1817688"/>
          <p14:tracePt t="16620" x="7018338" y="1828800"/>
          <p14:tracePt t="16637" x="7069138" y="1835150"/>
          <p14:tracePt t="16654" x="7104063" y="1835150"/>
          <p14:tracePt t="16670" x="7137400" y="1835150"/>
          <p14:tracePt t="16687" x="7154863" y="1835150"/>
          <p14:tracePt t="16704" x="7165975" y="1835150"/>
          <p14:tracePt t="16744" x="7172325" y="1835150"/>
          <p14:tracePt t="17019" x="0" y="0"/>
        </p14:tracePtLst>
        <p14:tracePtLst>
          <p14:tracePt t="32698" x="3022600" y="2657475"/>
          <p14:tracePt t="32768" x="3017838" y="2657475"/>
          <p14:tracePt t="32776" x="3000375" y="2640013"/>
          <p14:tracePt t="32784" x="2978150" y="2611438"/>
          <p14:tracePt t="32792" x="2949575" y="2578100"/>
          <p14:tracePt t="32804" x="2936875" y="2554288"/>
          <p14:tracePt t="32824" x="2925763" y="2543175"/>
          <p14:tracePt t="32837" x="2914650" y="2536825"/>
          <p14:tracePt t="32856" x="2914650" y="2525713"/>
          <p14:tracePt t="32872" x="2897188" y="2503488"/>
          <p14:tracePt t="32887" x="2851150" y="2474913"/>
          <p14:tracePt t="32904" x="2794000" y="2446338"/>
          <p14:tracePt t="32928" x="2703513" y="2406650"/>
          <p14:tracePt t="32944" x="2617788" y="2378075"/>
          <p14:tracePt t="32960" x="2560638" y="2365375"/>
          <p14:tracePt t="32970" x="2508250" y="2360613"/>
          <p14:tracePt t="32992" x="2446338" y="2349500"/>
          <p14:tracePt t="33008" x="2365375" y="2343150"/>
          <p14:tracePt t="33024" x="2286000" y="2343150"/>
          <p14:tracePt t="33040" x="2206625" y="2343150"/>
          <p14:tracePt t="33056" x="2136775" y="2343150"/>
          <p14:tracePt t="33073" x="2046288" y="2354263"/>
          <p14:tracePt t="33087" x="1925638" y="2365375"/>
          <p14:tracePt t="33087" x="1868488" y="2378075"/>
          <p14:tracePt t="33105" x="1765300" y="2382838"/>
          <p14:tracePt t="33120" x="1685925" y="2400300"/>
          <p14:tracePt t="33137" x="1622425" y="2417763"/>
          <p14:tracePt t="33154" x="1554163" y="2435225"/>
          <p14:tracePt t="33170" x="1492250" y="2457450"/>
          <p14:tracePt t="33187" x="1428750" y="2474913"/>
          <p14:tracePt t="33203" x="1360488" y="2492375"/>
          <p14:tracePt t="33220" x="1308100" y="2514600"/>
          <p14:tracePt t="33237" x="1250950" y="2536825"/>
          <p14:tracePt t="33254" x="1193800" y="2554288"/>
          <p14:tracePt t="33271" x="1120775" y="2582863"/>
          <p14:tracePt t="33287" x="1028700" y="2617788"/>
          <p14:tracePt t="33304" x="977900" y="2646363"/>
          <p14:tracePt t="33320" x="931863" y="2679700"/>
          <p14:tracePt t="33337" x="879475" y="2714625"/>
          <p14:tracePt t="33354" x="828675" y="2760663"/>
          <p14:tracePt t="33370" x="782638" y="2822575"/>
          <p14:tracePt t="33388" x="731838" y="2892425"/>
          <p14:tracePt t="33404" x="679450" y="2994025"/>
          <p14:tracePt t="33420" x="635000" y="3092450"/>
          <p14:tracePt t="33437" x="622300" y="3154363"/>
          <p14:tracePt t="33454" x="617538" y="3211513"/>
          <p14:tracePt t="33471" x="617538" y="3263900"/>
          <p14:tracePt t="33487" x="628650" y="3325813"/>
          <p14:tracePt t="33504" x="657225" y="3371850"/>
          <p14:tracePt t="33520" x="696913" y="3406775"/>
          <p14:tracePt t="33537" x="731838" y="3435350"/>
          <p14:tracePt t="33554" x="782638" y="3463925"/>
          <p14:tracePt t="33570" x="846138" y="3497263"/>
          <p14:tracePt t="33588" x="942975" y="3521075"/>
          <p14:tracePt t="33604" x="1035050" y="3549650"/>
          <p14:tracePt t="33620" x="1154113" y="3582988"/>
          <p14:tracePt t="33637" x="1285875" y="3617913"/>
          <p14:tracePt t="33654" x="1417638" y="3640138"/>
          <p14:tracePt t="33670" x="1554163" y="3657600"/>
          <p14:tracePt t="33687" x="1703388" y="3668713"/>
          <p14:tracePt t="33704" x="1908175" y="3692525"/>
          <p14:tracePt t="33721" x="2046288" y="3703638"/>
          <p14:tracePt t="33737" x="2178050" y="3708400"/>
          <p14:tracePt t="33754" x="2303463" y="3708400"/>
          <p14:tracePt t="33770" x="2428875" y="3708400"/>
          <p14:tracePt t="33787" x="2565400" y="3708400"/>
          <p14:tracePt t="33804" x="2703513" y="3692525"/>
          <p14:tracePt t="33820" x="2822575" y="3675063"/>
          <p14:tracePt t="33838" x="2943225" y="3663950"/>
          <p14:tracePt t="33854" x="3068638" y="3646488"/>
          <p14:tracePt t="33870" x="3211513" y="3617913"/>
          <p14:tracePt t="33887" x="3406775" y="3554413"/>
          <p14:tracePt t="33904" x="3525838" y="3514725"/>
          <p14:tracePt t="33921" x="3629025" y="3479800"/>
          <p14:tracePt t="33937" x="3714750" y="3429000"/>
          <p14:tracePt t="33954" x="3806825" y="3365500"/>
          <p14:tracePt t="33970" x="3868738" y="3314700"/>
          <p14:tracePt t="33987" x="3921125" y="3251200"/>
          <p14:tracePt t="34004" x="3971925" y="3182938"/>
          <p14:tracePt t="34020" x="4011613" y="3114675"/>
          <p14:tracePt t="34037" x="4046538" y="3040063"/>
          <p14:tracePt t="34054" x="4068763" y="2971800"/>
          <p14:tracePt t="34070" x="4086225" y="2897188"/>
          <p14:tracePt t="34087" x="4097338" y="2806700"/>
          <p14:tracePt t="34104" x="4097338" y="2754313"/>
          <p14:tracePt t="34120" x="4092575" y="2708275"/>
          <p14:tracePt t="34137" x="4075113" y="2668588"/>
          <p14:tracePt t="34154" x="4051300" y="2635250"/>
          <p14:tracePt t="34170" x="4022725" y="2606675"/>
          <p14:tracePt t="34187" x="4000500" y="2578100"/>
          <p14:tracePt t="34204" x="3965575" y="2554288"/>
          <p14:tracePt t="34221" x="3908425" y="2532063"/>
          <p14:tracePt t="34237" x="3794125" y="2497138"/>
          <p14:tracePt t="34254" x="3668713" y="2463800"/>
          <p14:tracePt t="34270" x="3497263" y="2435225"/>
          <p14:tracePt t="34287" x="3235325" y="2393950"/>
          <p14:tracePt t="34304" x="3046413" y="2365375"/>
          <p14:tracePt t="34320" x="2868613" y="2349500"/>
          <p14:tracePt t="34337" x="2725738" y="2343150"/>
          <p14:tracePt t="34354" x="2606675" y="2332038"/>
          <p14:tracePt t="34370" x="2486025" y="2332038"/>
          <p14:tracePt t="34387" x="2378075" y="2343150"/>
          <p14:tracePt t="34404" x="2268538" y="2365375"/>
          <p14:tracePt t="34421" x="2165350" y="2378075"/>
          <p14:tracePt t="34437" x="2085975" y="2400300"/>
          <p14:tracePt t="34454" x="2011363" y="2417763"/>
          <p14:tracePt t="34470" x="1936750" y="2439988"/>
          <p14:tracePt t="34487" x="1817688" y="2497138"/>
          <p14:tracePt t="34504" x="1736725" y="2543175"/>
          <p14:tracePt t="34521" x="1668463" y="2593975"/>
          <p14:tracePt t="34537" x="1611313" y="2646363"/>
          <p14:tracePt t="34554" x="1577975" y="2692400"/>
          <p14:tracePt t="34570" x="1543050" y="2736850"/>
          <p14:tracePt t="34587" x="1531938" y="2771775"/>
          <p14:tracePt t="34604" x="1525588" y="2822575"/>
          <p14:tracePt t="34620" x="1520825" y="2874963"/>
          <p14:tracePt t="34637" x="1520825" y="2949575"/>
          <p14:tracePt t="34654" x="1520825" y="3006725"/>
          <p14:tracePt t="34670" x="1531938" y="3074988"/>
          <p14:tracePt t="34687" x="1543050" y="3154363"/>
          <p14:tracePt t="34704" x="1554163" y="3200400"/>
          <p14:tracePt t="34720" x="1565275" y="3235325"/>
          <p14:tracePt t="34737" x="1582738" y="3268663"/>
          <p14:tracePt t="34754" x="1600200" y="3297238"/>
          <p14:tracePt t="34770" x="1617663" y="3321050"/>
          <p14:tracePt t="34787" x="1639888" y="3343275"/>
          <p14:tracePt t="34804" x="1651000" y="3349625"/>
          <p14:tracePt t="34820" x="1668463" y="3354388"/>
          <p14:tracePt t="34837" x="1685925" y="3365500"/>
          <p14:tracePt t="34854" x="1714500" y="3382963"/>
          <p14:tracePt t="34870" x="1828800" y="3429000"/>
          <p14:tracePt t="34888" x="1954213" y="3468688"/>
          <p14:tracePt t="34904" x="2103438" y="3497263"/>
          <p14:tracePt t="34920" x="2251075" y="3521075"/>
          <p14:tracePt t="34937" x="2389188" y="3543300"/>
          <p14:tracePt t="34954" x="2525713" y="3560763"/>
          <p14:tracePt t="34970" x="2668588" y="3578225"/>
          <p14:tracePt t="34987" x="2794000" y="3582988"/>
          <p14:tracePt t="35004" x="2921000" y="3589338"/>
          <p14:tracePt t="35020" x="3040063" y="3589338"/>
          <p14:tracePt t="35037" x="3143250" y="3582988"/>
          <p14:tracePt t="35054" x="3222625" y="3578225"/>
          <p14:tracePt t="35070" x="3303588" y="3571875"/>
          <p14:tracePt t="35087" x="3394075" y="3554413"/>
          <p14:tracePt t="35104" x="3536950" y="3532188"/>
          <p14:tracePt t="35120" x="3606800" y="3514725"/>
          <p14:tracePt t="35137" x="3692525" y="3486150"/>
          <p14:tracePt t="35154" x="3771900" y="3451225"/>
          <p14:tracePt t="35170" x="3829050" y="3422650"/>
          <p14:tracePt t="35187" x="3868738" y="3400425"/>
          <p14:tracePt t="35203" x="3908425" y="3371850"/>
          <p14:tracePt t="35220" x="3943350" y="3343275"/>
          <p14:tracePt t="35238" x="3971925" y="3314700"/>
          <p14:tracePt t="35253" x="4006850" y="3286125"/>
          <p14:tracePt t="35271" x="4046538" y="3240088"/>
          <p14:tracePt t="35288" x="4068763" y="3217863"/>
          <p14:tracePt t="35305" x="4079875" y="3200400"/>
          <p14:tracePt t="35320" x="4086225" y="3182938"/>
          <p14:tracePt t="35360" x="4092575" y="3182938"/>
          <p14:tracePt t="35638" x="0" y="0"/>
        </p14:tracePtLst>
        <p14:tracePtLst>
          <p14:tracePt t="45721" x="5383213" y="3149600"/>
          <p14:tracePt t="45723" x="5394325" y="3165475"/>
          <p14:tracePt t="45738" x="5407025" y="3165475"/>
          <p14:tracePt t="45739" x="5440363" y="3189288"/>
          <p14:tracePt t="45755" x="5480050" y="3211513"/>
          <p14:tracePt t="45771" x="5526088" y="3235325"/>
          <p14:tracePt t="45788" x="5572125" y="3251200"/>
          <p14:tracePt t="45805" x="5618163" y="3263900"/>
          <p14:tracePt t="45822" x="5675313" y="3279775"/>
          <p14:tracePt t="45838" x="5765800" y="3297238"/>
          <p14:tracePt t="45857" x="5892800" y="3314700"/>
          <p14:tracePt t="45873" x="6051550" y="3332163"/>
          <p14:tracePt t="45889" x="6235700" y="3349625"/>
          <p14:tracePt t="45889" x="6332538" y="3354388"/>
          <p14:tracePt t="45913" x="6583363" y="3371850"/>
          <p14:tracePt t="45922" x="6840538" y="3400425"/>
          <p14:tracePt t="45945" x="7092950" y="3411538"/>
          <p14:tracePt t="45955" x="7275513" y="3417888"/>
          <p14:tracePt t="45977" x="7412038" y="3422650"/>
          <p14:tracePt t="45988" x="7537450" y="3422650"/>
          <p14:tracePt t="46021" x="7658100" y="3422650"/>
          <p14:tracePt t="46025" x="7761288" y="3411538"/>
          <p14:tracePt t="46041" x="7847013" y="3400425"/>
          <p14:tracePt t="46057" x="7932738" y="3389313"/>
          <p14:tracePt t="46071" x="8007350" y="3365500"/>
          <p14:tracePt t="46089" x="8075613" y="3354388"/>
          <p14:tracePt t="46089" x="8121650" y="3343275"/>
          <p14:tracePt t="46105" x="8194675" y="3321050"/>
          <p14:tracePt t="46129" x="8286750" y="3297238"/>
          <p14:tracePt t="46145" x="8372475" y="3263900"/>
          <p14:tracePt t="46155" x="8429625" y="3222625"/>
          <p14:tracePt t="46172" x="8493125" y="3182938"/>
          <p14:tracePt t="46188" x="8543925" y="3136900"/>
          <p14:tracePt t="46205" x="8594725" y="3103563"/>
          <p14:tracePt t="46221" x="8636000" y="3063875"/>
          <p14:tracePt t="46238" x="8664575" y="3028950"/>
          <p14:tracePt t="46255" x="8686800" y="3000375"/>
          <p14:tracePt t="46273" x="8697913" y="2965450"/>
          <p14:tracePt t="46288" x="8704263" y="2925763"/>
          <p14:tracePt t="46305" x="8704263" y="2903538"/>
          <p14:tracePt t="46321" x="8704263" y="2886075"/>
          <p14:tracePt t="46338" x="8704263" y="2863850"/>
          <p14:tracePt t="46355" x="8697913" y="2835275"/>
          <p14:tracePt t="46372" x="8675688" y="2800350"/>
          <p14:tracePt t="46388" x="8651875" y="2778125"/>
          <p14:tracePt t="46405" x="8623300" y="2743200"/>
          <p14:tracePt t="46421" x="8578850" y="2708275"/>
          <p14:tracePt t="46438" x="8509000" y="2663825"/>
          <p14:tracePt t="46455" x="8429625" y="2628900"/>
          <p14:tracePt t="46472" x="8343900" y="2589213"/>
          <p14:tracePt t="46488" x="8194675" y="2549525"/>
          <p14:tracePt t="46505" x="8093075" y="2520950"/>
          <p14:tracePt t="46521" x="7978775" y="2508250"/>
          <p14:tracePt t="46538" x="7840663" y="2492375"/>
          <p14:tracePt t="46555" x="7693025" y="2474913"/>
          <p14:tracePt t="46572" x="7554913" y="2468563"/>
          <p14:tracePt t="46588" x="7458075" y="2468563"/>
          <p14:tracePt t="46605" x="7366000" y="2468563"/>
          <p14:tracePt t="46621" x="7264400" y="2468563"/>
          <p14:tracePt t="46638" x="7154863" y="2468563"/>
          <p14:tracePt t="46655" x="7035800" y="2468563"/>
          <p14:tracePt t="46672" x="6897688" y="2468563"/>
          <p14:tracePt t="46688" x="6675438" y="2486025"/>
          <p14:tracePt t="46705" x="6537325" y="2492375"/>
          <p14:tracePt t="46721" x="6389688" y="2503488"/>
          <p14:tracePt t="46738" x="6240463" y="2508250"/>
          <p14:tracePt t="46755" x="6086475" y="2525713"/>
          <p14:tracePt t="46771" x="5949950" y="2536825"/>
          <p14:tracePt t="46788" x="5846763" y="2554288"/>
          <p14:tracePt t="46805" x="5778500" y="2582863"/>
          <p14:tracePt t="46821" x="5726113" y="2600325"/>
          <p14:tracePt t="46838" x="5668963" y="2622550"/>
          <p14:tracePt t="46855" x="5611813" y="2651125"/>
          <p14:tracePt t="46872" x="5561013" y="2674938"/>
          <p14:tracePt t="46888" x="5497513" y="2703513"/>
          <p14:tracePt t="46905" x="5475288" y="2725738"/>
          <p14:tracePt t="46921" x="5451475" y="2743200"/>
          <p14:tracePt t="46938" x="5429250" y="2765425"/>
          <p14:tracePt t="46955" x="5418138" y="2782888"/>
          <p14:tracePt t="46971" x="5400675" y="2811463"/>
          <p14:tracePt t="46988" x="5383213" y="2840038"/>
          <p14:tracePt t="47005" x="5372100" y="2857500"/>
          <p14:tracePt t="47022" x="5365750" y="2879725"/>
          <p14:tracePt t="47038" x="5354638" y="2903538"/>
          <p14:tracePt t="47055" x="5349875" y="2936875"/>
          <p14:tracePt t="47071" x="5343525" y="2989263"/>
          <p14:tracePt t="47088" x="5365750" y="3114675"/>
          <p14:tracePt t="47105" x="5407025" y="3200400"/>
          <p14:tracePt t="47121" x="5457825" y="3279775"/>
          <p14:tracePt t="47138" x="5508625" y="3332163"/>
          <p14:tracePt t="47155" x="5572125" y="3382963"/>
          <p14:tracePt t="47172" x="5651500" y="3435350"/>
          <p14:tracePt t="47189" x="5783263" y="3479800"/>
          <p14:tracePt t="47205" x="5961063" y="3521075"/>
          <p14:tracePt t="47222" x="6149975" y="3549650"/>
          <p14:tracePt t="47238" x="6321425" y="3560763"/>
          <p14:tracePt t="47255" x="6486525" y="3560763"/>
          <p14:tracePt t="47272" x="6651625" y="3571875"/>
          <p14:tracePt t="47288" x="6932613" y="3571875"/>
          <p14:tracePt t="47305" x="7121525" y="3565525"/>
          <p14:tracePt t="47322" x="7275513" y="3554413"/>
          <p14:tracePt t="47338" x="7423150" y="3543300"/>
          <p14:tracePt t="47355" x="7561263" y="3536950"/>
          <p14:tracePt t="47371" x="7715250" y="3521075"/>
          <p14:tracePt t="47388" x="7864475" y="3503613"/>
          <p14:tracePt t="47405" x="8007350" y="3479800"/>
          <p14:tracePt t="47421" x="8132763" y="3457575"/>
          <p14:tracePt t="47438" x="8258175" y="3422650"/>
          <p14:tracePt t="47454" x="8366125" y="3389313"/>
          <p14:tracePt t="47471" x="8469313" y="3354388"/>
          <p14:tracePt t="47487" x="8550275" y="3321050"/>
          <p14:tracePt t="47503" x="8612188" y="3292475"/>
          <p14:tracePt t="47520" x="8704263" y="3246438"/>
          <p14:tracePt t="47537" x="8755063" y="3222625"/>
          <p14:tracePt t="47554" x="8801100" y="3200400"/>
          <p14:tracePt t="47571" x="8840788" y="3182938"/>
          <p14:tracePt t="47588" x="8869363" y="3165475"/>
          <p14:tracePt t="47605" x="8886825" y="3149600"/>
          <p14:tracePt t="47622" x="8897938" y="3143250"/>
          <p14:tracePt t="47638" x="8904288" y="3125788"/>
          <p14:tracePt t="47655" x="8926513" y="3114675"/>
          <p14:tracePt t="47671" x="8950325" y="3092450"/>
          <p14:tracePt t="47671" x="8955088" y="3086100"/>
          <p14:tracePt t="47689" x="8972550" y="3068638"/>
          <p14:tracePt t="47705" x="8983663" y="3051175"/>
          <p14:tracePt t="47745" x="8990013" y="3040063"/>
          <p14:tracePt t="47761" x="8994775" y="3028950"/>
          <p14:tracePt t="47969" x="8990013" y="3028950"/>
          <p14:tracePt t="48033" x="8983663" y="3028950"/>
          <p14:tracePt t="48049" x="8978900" y="3028950"/>
          <p14:tracePt t="48065" x="8972550" y="3028950"/>
          <p14:tracePt t="48065" x="0" y="0"/>
        </p14:tracePtLst>
        <p14:tracePtLst>
          <p14:tracePt t="50078" x="2651125" y="2989263"/>
          <p14:tracePt t="50153" x="2657475" y="2989263"/>
          <p14:tracePt t="50164" x="2668588" y="2989263"/>
          <p14:tracePt t="50169" x="2679700" y="2982913"/>
          <p14:tracePt t="50177" x="2703513" y="2978150"/>
          <p14:tracePt t="50193" x="2720975" y="2978150"/>
          <p14:tracePt t="50205" x="2749550" y="2978150"/>
          <p14:tracePt t="50225" x="2771775" y="2971800"/>
          <p14:tracePt t="50241" x="2794000" y="2965450"/>
          <p14:tracePt t="50266" x="2800350" y="2965450"/>
          <p14:tracePt t="50281" x="2806700" y="2965450"/>
          <p14:tracePt t="50353" x="2811463" y="2965450"/>
          <p14:tracePt t="50513" x="2817813" y="2965450"/>
          <p14:tracePt t="50521" x="2851150" y="2965450"/>
          <p14:tracePt t="50521" x="2886075" y="2971800"/>
          <p14:tracePt t="50537" x="2960688" y="2989263"/>
          <p14:tracePt t="50554" x="3068638" y="3017838"/>
          <p14:tracePt t="50554" x="3486150" y="3063875"/>
          <p14:tracePt t="50571" x="4040188" y="3125788"/>
          <p14:tracePt t="50588" x="4549775" y="3160713"/>
          <p14:tracePt t="50605" x="4908550" y="3171825"/>
          <p14:tracePt t="50621" x="5126038" y="3171825"/>
          <p14:tracePt t="50638" x="5280025" y="3171825"/>
          <p14:tracePt t="50655" x="5365750" y="3171825"/>
          <p14:tracePt t="50671" x="5389563" y="3165475"/>
          <p14:tracePt t="50688" x="5400675" y="3165475"/>
          <p14:tracePt t="50705" x="5407025" y="3165475"/>
          <p14:tracePt t="50722" x="5422900" y="3165475"/>
          <p14:tracePt t="50739" x="5480050" y="3171825"/>
          <p14:tracePt t="50754" x="5629275" y="3206750"/>
          <p14:tracePt t="50771" x="5926138" y="3251200"/>
          <p14:tracePt t="50788" x="6297613" y="3286125"/>
          <p14:tracePt t="50805" x="6623050" y="3308350"/>
          <p14:tracePt t="50821" x="6823075" y="3297238"/>
          <p14:tracePt t="50838" x="6950075" y="3275013"/>
          <p14:tracePt t="50854" x="7051675" y="3246438"/>
          <p14:tracePt t="50871" x="7165975" y="3222625"/>
          <p14:tracePt t="50888" x="7332663" y="3200400"/>
          <p14:tracePt t="50905" x="7435850" y="3194050"/>
          <p14:tracePt t="50921" x="7532688" y="3178175"/>
          <p14:tracePt t="50938" x="7623175" y="3165475"/>
          <p14:tracePt t="50954" x="7721600" y="3143250"/>
          <p14:tracePt t="50971" x="7829550" y="3121025"/>
          <p14:tracePt t="50989" x="7989888" y="3092450"/>
          <p14:tracePt t="51005" x="8172450" y="3063875"/>
          <p14:tracePt t="51021" x="8361363" y="3022600"/>
          <p14:tracePt t="51038" x="8515350" y="2978150"/>
          <p14:tracePt t="51055" x="8601075" y="2932113"/>
          <p14:tracePt t="51071" x="8636000" y="2897188"/>
          <p14:tracePt t="51088" x="8651875" y="2857500"/>
          <p14:tracePt t="51105" x="8651875" y="2817813"/>
          <p14:tracePt t="51121" x="8651875" y="2782888"/>
          <p14:tracePt t="51139" x="8636000" y="2736850"/>
          <p14:tracePt t="51155" x="8618538" y="2703513"/>
          <p14:tracePt t="51171" x="8601075" y="2668588"/>
          <p14:tracePt t="51188" x="8561388" y="2640013"/>
          <p14:tracePt t="51204" x="8493125" y="2606675"/>
          <p14:tracePt t="51221" x="8372475" y="2578100"/>
          <p14:tracePt t="51238" x="8194675" y="2554288"/>
          <p14:tracePt t="51255" x="7966075" y="2536825"/>
          <p14:tracePt t="51271" x="7458075" y="2525713"/>
          <p14:tracePt t="51289" x="7104063" y="2525713"/>
          <p14:tracePt t="51305" x="6789738" y="2536825"/>
          <p14:tracePt t="51321" x="6537325" y="2560638"/>
          <p14:tracePt t="51338" x="6269038" y="2578100"/>
          <p14:tracePt t="51354" x="6029325" y="2600325"/>
          <p14:tracePt t="51371" x="5800725" y="2646363"/>
          <p14:tracePt t="51389" x="5618163" y="2686050"/>
          <p14:tracePt t="51405" x="5446713" y="2725738"/>
          <p14:tracePt t="51421" x="5314950" y="2771775"/>
          <p14:tracePt t="51438" x="5218113" y="2817813"/>
          <p14:tracePt t="51454" x="5178425" y="2846388"/>
          <p14:tracePt t="51471" x="5154613" y="2879725"/>
          <p14:tracePt t="51488" x="5114925" y="2936875"/>
          <p14:tracePt t="51505" x="5097463" y="2982913"/>
          <p14:tracePt t="51521" x="5097463" y="3035300"/>
          <p14:tracePt t="51538" x="5092700" y="3114675"/>
          <p14:tracePt t="51554" x="5108575" y="3206750"/>
          <p14:tracePt t="51571" x="5143500" y="3303588"/>
          <p14:tracePt t="51588" x="5183188" y="3378200"/>
          <p14:tracePt t="51605" x="5240338" y="3451225"/>
          <p14:tracePt t="51621" x="5321300" y="3508375"/>
          <p14:tracePt t="51638" x="5422900" y="3543300"/>
          <p14:tracePt t="51654" x="5583238" y="3560763"/>
          <p14:tracePt t="51671" x="5822950" y="3565525"/>
          <p14:tracePt t="51688" x="6372225" y="3497263"/>
          <p14:tracePt t="51705" x="6794500" y="3429000"/>
          <p14:tracePt t="51721" x="7223125" y="3332163"/>
          <p14:tracePt t="51738" x="7600950" y="3228975"/>
          <p14:tracePt t="51755" x="7921625" y="3136900"/>
          <p14:tracePt t="51771" x="8108950" y="3051175"/>
          <p14:tracePt t="51788" x="8223250" y="2971800"/>
          <p14:tracePt t="51805" x="8286750" y="2908300"/>
          <p14:tracePt t="51821" x="8321675" y="2840038"/>
          <p14:tracePt t="51838" x="8337550" y="2794000"/>
          <p14:tracePt t="51854" x="8350250" y="2765425"/>
          <p14:tracePt t="51871" x="8355013" y="2743200"/>
          <p14:tracePt t="51888" x="8355013" y="2732088"/>
          <p14:tracePt t="51977" x="8355013" y="2725738"/>
          <p14:tracePt t="51985" x="8350250" y="2720975"/>
          <p14:tracePt t="51988" x="8308975" y="2708275"/>
          <p14:tracePt t="52004" x="8235950" y="2686050"/>
          <p14:tracePt t="52022" x="8143875" y="2668588"/>
          <p14:tracePt t="52038" x="8040688" y="2657475"/>
          <p14:tracePt t="52055" x="7904163" y="2651125"/>
          <p14:tracePt t="52071" x="7732713" y="2651125"/>
          <p14:tracePt t="52088" x="7469188" y="2651125"/>
          <p14:tracePt t="52105" x="7332663" y="2668588"/>
          <p14:tracePt t="52121" x="7240588" y="2674938"/>
          <p14:tracePt t="52139" x="7178675" y="2686050"/>
          <p14:tracePt t="52154" x="7104063" y="2697163"/>
          <p14:tracePt t="52171" x="6994525" y="2714625"/>
          <p14:tracePt t="52188" x="6875463" y="2736850"/>
          <p14:tracePt t="52204" x="6807200" y="2754313"/>
          <p14:tracePt t="52221" x="6789738" y="2765425"/>
          <p14:tracePt t="52238" x="6783388" y="2771775"/>
          <p14:tracePt t="52370" x="0" y="0"/>
        </p14:tracePtLst>
        <p14:tracePtLst>
          <p14:tracePt t="56884" x="3994150" y="3406775"/>
          <p14:tracePt t="57001" x="3983038" y="3406775"/>
          <p14:tracePt t="57015" x="3965575" y="3406775"/>
          <p14:tracePt t="57017" x="3921125" y="3406775"/>
          <p14:tracePt t="57025" x="3771900" y="3417888"/>
          <p14:tracePt t="57041" x="3617913" y="3451225"/>
          <p14:tracePt t="57057" x="3475038" y="3479800"/>
          <p14:tracePt t="57073" x="3371850" y="3514725"/>
          <p14:tracePt t="57089" x="3292475" y="3536950"/>
          <p14:tracePt t="57113" x="3268663" y="3549650"/>
          <p14:tracePt t="57129" x="3246438" y="3560763"/>
          <p14:tracePt t="57139" x="3235325" y="3560763"/>
          <p14:tracePt t="57157" x="3222625" y="3571875"/>
          <p14:tracePt t="57172" x="3222625" y="3578225"/>
          <p14:tracePt t="57188" x="3200400" y="3589338"/>
          <p14:tracePt t="57205" x="3189288" y="3600450"/>
          <p14:tracePt t="57222" x="3165475" y="3611563"/>
          <p14:tracePt t="57238" x="3149600" y="3635375"/>
          <p14:tracePt t="57255" x="3132138" y="3646488"/>
          <p14:tracePt t="57272" x="3121025" y="3668713"/>
          <p14:tracePt t="57288" x="3103563" y="3697288"/>
          <p14:tracePt t="57306" x="3097213" y="3725863"/>
          <p14:tracePt t="57322" x="3092450" y="3749675"/>
          <p14:tracePt t="57339" x="3092450" y="3789363"/>
          <p14:tracePt t="57355" x="3092450" y="3829050"/>
          <p14:tracePt t="57372" x="3092450" y="3875088"/>
          <p14:tracePt t="57389" x="3097213" y="3897313"/>
          <p14:tracePt t="57405" x="3103563" y="3921125"/>
          <p14:tracePt t="57422" x="3114675" y="3932238"/>
          <p14:tracePt t="57438" x="3121025" y="3949700"/>
          <p14:tracePt t="57455" x="3136900" y="3965575"/>
          <p14:tracePt t="57473" x="3136900" y="3971925"/>
          <p14:tracePt t="57489" x="3160713" y="3983038"/>
          <p14:tracePt t="57505" x="3178175" y="3994150"/>
          <p14:tracePt t="57522" x="3189288" y="4000500"/>
          <p14:tracePt t="57538" x="3206750" y="4011613"/>
          <p14:tracePt t="57555" x="3217863" y="4022725"/>
          <p14:tracePt t="57572" x="3240088" y="4035425"/>
          <p14:tracePt t="57589" x="3268663" y="4057650"/>
          <p14:tracePt t="57605" x="3303588" y="4079875"/>
          <p14:tracePt t="57622" x="3332163" y="4103688"/>
          <p14:tracePt t="57638" x="3349625" y="4114800"/>
          <p14:tracePt t="57655" x="3360738" y="4121150"/>
          <p14:tracePt t="57671" x="3365500" y="4125913"/>
          <p14:tracePt t="57688" x="3371850" y="4125913"/>
          <p14:tracePt t="57704" x="3389313" y="4137025"/>
          <p14:tracePt t="57722" x="3400425" y="4143375"/>
          <p14:tracePt t="57738" x="3411538" y="4143375"/>
          <p14:tracePt t="57754" x="3422650" y="4149725"/>
          <p14:tracePt t="57770" x="3429000" y="4149725"/>
          <p14:tracePt t="57788" x="3440113" y="4149725"/>
          <p14:tracePt t="57833" x="3451225" y="4154488"/>
          <p14:tracePt t="57841" x="3457575" y="4154488"/>
          <p14:tracePt t="57849" x="3463925" y="4154488"/>
          <p14:tracePt t="57855" x="3486150" y="4160838"/>
          <p14:tracePt t="57872" x="3503613" y="4160838"/>
          <p14:tracePt t="57889" x="3521075" y="4165600"/>
          <p14:tracePt t="57889" x="3525838" y="4165600"/>
          <p14:tracePt t="57905" x="3543300" y="4165600"/>
          <p14:tracePt t="57922" x="3560763" y="4165600"/>
          <p14:tracePt t="57938" x="3578225" y="4165600"/>
          <p14:tracePt t="57955" x="3594100" y="4165600"/>
          <p14:tracePt t="57972" x="3617913" y="4165600"/>
          <p14:tracePt t="57989" x="3657600" y="4165600"/>
          <p14:tracePt t="58005" x="3703638" y="4171950"/>
          <p14:tracePt t="58022" x="3754438" y="4178300"/>
          <p14:tracePt t="58038" x="3800475" y="4178300"/>
          <p14:tracePt t="58055" x="3840163" y="4183063"/>
          <p14:tracePt t="58072" x="3886200" y="4183063"/>
          <p14:tracePt t="58089" x="3954463" y="4189413"/>
          <p14:tracePt t="58105" x="3983038" y="4194175"/>
          <p14:tracePt t="58122" x="4022725" y="4194175"/>
          <p14:tracePt t="58138" x="4057650" y="4194175"/>
          <p14:tracePt t="58155" x="4097338" y="4194175"/>
          <p14:tracePt t="58172" x="4137025" y="4194175"/>
          <p14:tracePt t="58189" x="4183063" y="4194175"/>
          <p14:tracePt t="58205" x="4229100" y="4194175"/>
          <p14:tracePt t="58223" x="4279900" y="4194175"/>
          <p14:tracePt t="58238" x="4325938" y="4194175"/>
          <p14:tracePt t="58255" x="4354513" y="4194175"/>
          <p14:tracePt t="58272" x="4378325" y="4194175"/>
          <p14:tracePt t="58289" x="4406900" y="4200525"/>
          <p14:tracePt t="58306" x="4422775" y="4200525"/>
          <p14:tracePt t="58322" x="4446588" y="4200525"/>
          <p14:tracePt t="58339" x="4464050" y="4200525"/>
          <p14:tracePt t="58355" x="4475163" y="4200525"/>
          <p14:tracePt t="58372" x="4479925" y="4200525"/>
          <p14:tracePt t="58417" x="4486275" y="4200525"/>
          <p14:tracePt t="58425" x="4492625" y="4200525"/>
          <p14:tracePt t="58433" x="4497388" y="4200525"/>
          <p14:tracePt t="58441" x="4508500" y="4206875"/>
          <p14:tracePt t="58455" x="4521200" y="4206875"/>
          <p14:tracePt t="58472" x="4532313" y="4206875"/>
          <p14:tracePt t="58488" x="4565650" y="4206875"/>
          <p14:tracePt t="58505" x="4594225" y="4206875"/>
          <p14:tracePt t="58522" x="4618038" y="4206875"/>
          <p14:tracePt t="58538" x="4629150" y="4206875"/>
          <p14:tracePt t="58555" x="4646613" y="4206875"/>
          <p14:tracePt t="58729" x="4651375" y="4206875"/>
          <p14:tracePt t="58793" x="4664075" y="4200525"/>
          <p14:tracePt t="58801" x="4675188" y="4194175"/>
          <p14:tracePt t="58808" x="4686300" y="4189413"/>
          <p14:tracePt t="58822" x="4703763" y="4183063"/>
          <p14:tracePt t="58822" x="4743450" y="4178300"/>
          <p14:tracePt t="58838" x="4789488" y="4165600"/>
          <p14:tracePt t="58855" x="4822825" y="4160838"/>
          <p14:tracePt t="59105" x="4818063" y="4160838"/>
          <p14:tracePt t="59106" x="4806950" y="4154488"/>
          <p14:tracePt t="59122" x="4794250" y="4149725"/>
          <p14:tracePt t="59122" x="4721225" y="4132263"/>
          <p14:tracePt t="59139" x="4657725" y="4121150"/>
          <p14:tracePt t="59155" x="4583113" y="4103688"/>
          <p14:tracePt t="59172" x="4514850" y="4092575"/>
          <p14:tracePt t="59188" x="4451350" y="4079875"/>
          <p14:tracePt t="59205" x="4418013" y="4068763"/>
          <p14:tracePt t="59222" x="4389438" y="4064000"/>
          <p14:tracePt t="59239" x="4354513" y="4057650"/>
          <p14:tracePt t="59255" x="4314825" y="4046538"/>
          <p14:tracePt t="59272" x="4275138" y="4040188"/>
          <p14:tracePt t="59288" x="4246563" y="4040188"/>
          <p14:tracePt t="59288" x="4229100" y="4040188"/>
          <p14:tracePt t="59305" x="4211638" y="4040188"/>
          <p14:tracePt t="59322" x="4194175" y="4040188"/>
          <p14:tracePt t="59339" x="4165600" y="4040188"/>
          <p14:tracePt t="59355" x="4137025" y="4040188"/>
          <p14:tracePt t="59372" x="4103688" y="4040188"/>
          <p14:tracePt t="59388" x="4079875" y="4040188"/>
          <p14:tracePt t="59405" x="4057650" y="4046538"/>
          <p14:tracePt t="59422" x="4040188" y="4051300"/>
          <p14:tracePt t="59439" x="4029075" y="4051300"/>
          <p14:tracePt t="59833" x="4022725" y="4057650"/>
          <p14:tracePt t="59849" x="4011613" y="4057650"/>
          <p14:tracePt t="59860" x="4006850" y="4064000"/>
          <p14:tracePt t="60001" x="4011613" y="4064000"/>
          <p14:tracePt t="60009" x="4017963" y="4057650"/>
          <p14:tracePt t="60017" x="4022725" y="4046538"/>
          <p14:tracePt t="60025" x="4035425" y="4029075"/>
          <p14:tracePt t="60038" x="4046538" y="4006850"/>
          <p14:tracePt t="60055" x="4051300" y="3994150"/>
          <p14:tracePt t="60072" x="4057650" y="3983038"/>
          <p14:tracePt t="60088" x="4057650" y="3965575"/>
          <p14:tracePt t="60106" x="4057650" y="3960813"/>
          <p14:tracePt t="60122" x="4064000" y="3954463"/>
          <p14:tracePt t="60138" x="4064000" y="3949700"/>
          <p14:tracePt t="60187" x="4068763" y="3943350"/>
          <p14:tracePt t="60209" x="4068763" y="3932238"/>
          <p14:tracePt t="60417" x="4064000" y="3932238"/>
          <p14:tracePt t="60441" x="4064000" y="3937000"/>
          <p14:tracePt t="60545" x="4068763" y="3937000"/>
          <p14:tracePt t="60553" x="4079875" y="3937000"/>
          <p14:tracePt t="60571" x="4092575" y="3937000"/>
          <p14:tracePt t="60572" x="4103688" y="3932238"/>
          <p14:tracePt t="60588" x="4121150" y="3932238"/>
          <p14:tracePt t="60605" x="4125913" y="3932238"/>
          <p14:tracePt t="60622" x="4137025" y="3932238"/>
          <p14:tracePt t="60638" x="4149725" y="3932238"/>
          <p14:tracePt t="60638" x="4154488" y="3937000"/>
          <p14:tracePt t="60657" x="4160838" y="3943350"/>
          <p14:tracePt t="60671" x="4178300" y="3954463"/>
          <p14:tracePt t="60689" x="4200525" y="3994150"/>
          <p14:tracePt t="60705" x="4206875" y="4000500"/>
          <p14:tracePt t="60722" x="4211638" y="4011613"/>
          <p14:tracePt t="60738" x="4217988" y="4011613"/>
          <p14:tracePt t="60801" x="4222750" y="4011613"/>
          <p14:tracePt t="60873" x="4229100" y="4011613"/>
          <p14:tracePt t="60886" x="4235450" y="4011613"/>
          <p14:tracePt t="60945" x="4240213" y="4011613"/>
          <p14:tracePt t="60969" x="4246563" y="4011613"/>
          <p14:tracePt t="60993" x="4251325" y="4011613"/>
          <p14:tracePt t="61041" x="4257675" y="4011613"/>
          <p14:tracePt t="61049" x="4264025" y="4011613"/>
          <p14:tracePt t="61065" x="4268788" y="4011613"/>
          <p14:tracePt t="61081" x="4275138" y="4011613"/>
          <p14:tracePt t="61097" x="4279900" y="4006850"/>
          <p14:tracePt t="61115" x="4286250" y="4000500"/>
          <p14:tracePt t="61145" x="4292600" y="3994150"/>
          <p14:tracePt t="61161" x="4297363" y="3994150"/>
          <p14:tracePt t="61181" x="4303713" y="3989388"/>
          <p14:tracePt t="61209" x="4314825" y="3983038"/>
          <p14:tracePt t="61225" x="4321175" y="3983038"/>
          <p14:tracePt t="61233" x="4321175" y="3978275"/>
          <p14:tracePt t="61233" x="4332288" y="3971925"/>
          <p14:tracePt t="61273" x="4337050" y="3965575"/>
          <p14:tracePt t="61313" x="4343400" y="3965575"/>
          <p14:tracePt t="61505" x="4349750" y="3965575"/>
          <p14:tracePt t="61538" x="4354513" y="3965575"/>
          <p14:tracePt t="61577" x="4365625" y="3965575"/>
          <p14:tracePt t="61593" x="4371975" y="3965575"/>
          <p14:tracePt t="61601" x="4378325" y="3965575"/>
          <p14:tracePt t="61609" x="4400550" y="3965575"/>
          <p14:tracePt t="61621" x="4422775" y="3989388"/>
          <p14:tracePt t="61622" x="4525963" y="4029075"/>
          <p14:tracePt t="61638" x="4679950" y="4103688"/>
          <p14:tracePt t="61655" x="4864100" y="4178300"/>
          <p14:tracePt t="61672" x="5022850" y="4240213"/>
          <p14:tracePt t="61688" x="5143500" y="4286250"/>
          <p14:tracePt t="61705" x="5149850" y="4286250"/>
          <p14:tracePt t="61921" x="5149850" y="4279900"/>
          <p14:tracePt t="61929" x="5149850" y="4264025"/>
          <p14:tracePt t="61937" x="5154613" y="4240213"/>
          <p14:tracePt t="61948" x="5154613" y="4229100"/>
          <p14:tracePt t="61955" x="5160963" y="4206875"/>
          <p14:tracePt t="61971" x="5165725" y="4178300"/>
          <p14:tracePt t="61988" x="5165725" y="4171950"/>
          <p14:tracePt t="62005" x="5165725" y="4165600"/>
          <p14:tracePt t="62022" x="5165725" y="4160838"/>
          <p14:tracePt t="62145" x="5160963" y="4160838"/>
          <p14:tracePt t="62169" x="5154613" y="4160838"/>
          <p14:tracePt t="62193" x="5149850" y="4165600"/>
          <p14:tracePt t="62409" x="5154613" y="4165600"/>
          <p14:tracePt t="62417" x="5160963" y="4165600"/>
          <p14:tracePt t="62425" x="5165725" y="4165600"/>
          <p14:tracePt t="62441" x="5178425" y="4160838"/>
          <p14:tracePt t="62457" x="5194300" y="4160838"/>
          <p14:tracePt t="62471" x="5222875" y="4160838"/>
          <p14:tracePt t="62472" x="5321300" y="4160838"/>
          <p14:tracePt t="62488" x="5492750" y="4183063"/>
          <p14:tracePt t="62505" x="5594350" y="4200525"/>
          <p14:tracePt t="62521" x="5675313" y="4211638"/>
          <p14:tracePt t="62538" x="5703888" y="4211638"/>
          <p14:tracePt t="62555" x="5721350" y="4217988"/>
          <p14:tracePt t="62572" x="5726113" y="4217988"/>
          <p14:tracePt t="62588" x="5732463" y="4217988"/>
          <p14:tracePt t="62605" x="5743575" y="4217988"/>
          <p14:tracePt t="62641" x="5749925" y="4217988"/>
          <p14:tracePt t="62657" x="5761038" y="4217988"/>
          <p14:tracePt t="62665" x="5765800" y="4217988"/>
          <p14:tracePt t="62671" x="5789613" y="4217988"/>
          <p14:tracePt t="62688" x="5818188" y="4217988"/>
          <p14:tracePt t="62688" x="5840413" y="4222750"/>
          <p14:tracePt t="62705" x="5886450" y="4229100"/>
          <p14:tracePt t="62721" x="5926138" y="4235450"/>
          <p14:tracePt t="62738" x="5943600" y="4235450"/>
          <p14:tracePt t="62755" x="5965825" y="4235450"/>
          <p14:tracePt t="62772" x="5989638" y="4235450"/>
          <p14:tracePt t="62787" x="6007100" y="4235450"/>
          <p14:tracePt t="62804" x="6040438" y="4235450"/>
          <p14:tracePt t="62821" x="6086475" y="4235450"/>
          <p14:tracePt t="62837" x="6137275" y="4235450"/>
          <p14:tracePt t="62855" x="6200775" y="4235450"/>
          <p14:tracePt t="62870" x="6269038" y="4222750"/>
          <p14:tracePt t="62887" x="6378575" y="4211638"/>
          <p14:tracePt t="62904" x="6578600" y="4200525"/>
          <p14:tracePt t="62921" x="6715125" y="4189413"/>
          <p14:tracePt t="62938" x="6846888" y="4178300"/>
          <p14:tracePt t="62955" x="6943725" y="4171950"/>
          <p14:tracePt t="62972" x="6983413" y="4160838"/>
          <p14:tracePt t="62988" x="7000875" y="4149725"/>
          <p14:tracePt t="63005" x="7029450" y="4137025"/>
          <p14:tracePt t="63021" x="7064375" y="4125913"/>
          <p14:tracePt t="63038" x="7121525" y="4108450"/>
          <p14:tracePt t="63055" x="7161213" y="4097338"/>
          <p14:tracePt t="63072" x="7194550" y="4092575"/>
          <p14:tracePt t="63090" x="7229475" y="4079875"/>
          <p14:tracePt t="63105" x="7258050" y="4068763"/>
          <p14:tracePt t="63121" x="7297738" y="4051300"/>
          <p14:tracePt t="63138" x="7332663" y="4040188"/>
          <p14:tracePt t="63155" x="7354888" y="4035425"/>
          <p14:tracePt t="63172" x="7383463" y="4022725"/>
          <p14:tracePt t="63188" x="7418388" y="4006850"/>
          <p14:tracePt t="63205" x="7464425" y="3989388"/>
          <p14:tracePt t="63221" x="7508875" y="3965575"/>
          <p14:tracePt t="63238" x="7572375" y="3943350"/>
          <p14:tracePt t="63255" x="7629525" y="3925888"/>
          <p14:tracePt t="63272" x="7658100" y="3914775"/>
          <p14:tracePt t="63288" x="7669213" y="3908425"/>
          <p14:tracePt t="63305" x="7675563" y="3903663"/>
          <p14:tracePt t="63321" x="7686675" y="3892550"/>
          <p14:tracePt t="63338" x="7693025" y="3886200"/>
          <p14:tracePt t="63355" x="7693025" y="3868738"/>
          <p14:tracePt t="63372" x="7693025" y="3851275"/>
          <p14:tracePt t="63388" x="7693025" y="3840163"/>
          <p14:tracePt t="63405" x="7693025" y="3822700"/>
          <p14:tracePt t="63422" x="7686675" y="3794125"/>
          <p14:tracePt t="63438" x="7658100" y="3760788"/>
          <p14:tracePt t="63455" x="7635875" y="3725863"/>
          <p14:tracePt t="63472" x="7600950" y="3703638"/>
          <p14:tracePt t="63488" x="7550150" y="3657600"/>
          <p14:tracePt t="63505" x="7508875" y="3629025"/>
          <p14:tracePt t="63521" x="7446963" y="3600450"/>
          <p14:tracePt t="63538" x="7361238" y="3565525"/>
          <p14:tracePt t="63555" x="7246938" y="3536950"/>
          <p14:tracePt t="63572" x="7126288" y="3521075"/>
          <p14:tracePt t="63588" x="7000875" y="3503613"/>
          <p14:tracePt t="63605" x="6864350" y="3492500"/>
          <p14:tracePt t="63621" x="6750050" y="3475038"/>
          <p14:tracePt t="63638" x="6664325" y="3468688"/>
          <p14:tracePt t="63655" x="6600825" y="3468688"/>
          <p14:tracePt t="63671" x="6537325" y="3463925"/>
          <p14:tracePt t="63688" x="6429375" y="3463925"/>
          <p14:tracePt t="63705" x="6337300" y="3463925"/>
          <p14:tracePt t="63721" x="6235700" y="3463925"/>
          <p14:tracePt t="63738" x="6115050" y="3463925"/>
          <p14:tracePt t="63755" x="6007100" y="3451225"/>
          <p14:tracePt t="63771" x="5886450" y="3451225"/>
          <p14:tracePt t="63788" x="5778500" y="3451225"/>
          <p14:tracePt t="63805" x="5664200" y="3451225"/>
          <p14:tracePt t="63821" x="5554663" y="3457575"/>
          <p14:tracePt t="63838" x="5464175" y="3463925"/>
          <p14:tracePt t="63855" x="5407025" y="3463925"/>
          <p14:tracePt t="63871" x="5349875" y="3468688"/>
          <p14:tracePt t="63888" x="5268913" y="3475038"/>
          <p14:tracePt t="63905" x="5218113" y="3479800"/>
          <p14:tracePt t="63921" x="5154613" y="3486150"/>
          <p14:tracePt t="63938" x="5114925" y="3492500"/>
          <p14:tracePt t="63955" x="5092700" y="3503613"/>
          <p14:tracePt t="63971" x="5057775" y="3508375"/>
          <p14:tracePt t="63989" x="5022850" y="3514725"/>
          <p14:tracePt t="64005" x="4983163" y="3521075"/>
          <p14:tracePt t="64021" x="4949825" y="3532188"/>
          <p14:tracePt t="64038" x="4921250" y="3543300"/>
          <p14:tracePt t="64055" x="4892675" y="3549650"/>
          <p14:tracePt t="64071" x="4857750" y="3565525"/>
          <p14:tracePt t="64088" x="4800600" y="3606800"/>
          <p14:tracePt t="64105" x="4760913" y="3640138"/>
          <p14:tracePt t="64121" x="4714875" y="3686175"/>
          <p14:tracePt t="64138" x="4686300" y="3736975"/>
          <p14:tracePt t="64155" x="4657725" y="3778250"/>
          <p14:tracePt t="64171" x="4635500" y="3822700"/>
          <p14:tracePt t="64188" x="4618038" y="3863975"/>
          <p14:tracePt t="64205" x="4606925" y="3897313"/>
          <p14:tracePt t="64221" x="4594225" y="3932238"/>
          <p14:tracePt t="64238" x="4589463" y="3971925"/>
          <p14:tracePt t="64255" x="4583113" y="4017963"/>
          <p14:tracePt t="64271" x="4583113" y="4068763"/>
          <p14:tracePt t="64288" x="4589463" y="4137025"/>
          <p14:tracePt t="64305" x="4606925" y="4165600"/>
          <p14:tracePt t="64322" x="4618038" y="4183063"/>
          <p14:tracePt t="64338" x="4640263" y="4200525"/>
          <p14:tracePt t="64355" x="4675188" y="4217988"/>
          <p14:tracePt t="64371" x="4703763" y="4229100"/>
          <p14:tracePt t="64388" x="4749800" y="4246563"/>
          <p14:tracePt t="64405" x="4818063" y="4264025"/>
          <p14:tracePt t="64422" x="4921250" y="4286250"/>
          <p14:tracePt t="64438" x="5029200" y="4297363"/>
          <p14:tracePt t="64455" x="5143500" y="4297363"/>
          <p14:tracePt t="64471" x="5280025" y="4308475"/>
          <p14:tracePt t="64488" x="5526088" y="4314825"/>
          <p14:tracePt t="64505" x="5703888" y="4325938"/>
          <p14:tracePt t="64521" x="5875338" y="4325938"/>
          <p14:tracePt t="64538" x="6051550" y="4314825"/>
          <p14:tracePt t="64555" x="6229350" y="4297363"/>
          <p14:tracePt t="64571" x="6394450" y="4279900"/>
          <p14:tracePt t="64588" x="6532563" y="4257675"/>
          <p14:tracePt t="64605" x="6635750" y="4229100"/>
          <p14:tracePt t="64622" x="6732588" y="4200525"/>
          <p14:tracePt t="64638" x="6807200" y="4171950"/>
          <p14:tracePt t="64655" x="6869113" y="4149725"/>
          <p14:tracePt t="64671" x="6921500" y="4121150"/>
          <p14:tracePt t="64688" x="6978650" y="4092575"/>
          <p14:tracePt t="64705" x="7000875" y="4075113"/>
          <p14:tracePt t="64722" x="7040563" y="4051300"/>
          <p14:tracePt t="64738" x="7080250" y="4022725"/>
          <p14:tracePt t="64755" x="7126288" y="3994150"/>
          <p14:tracePt t="64771" x="7154863" y="3965575"/>
          <p14:tracePt t="64788" x="7183438" y="3932238"/>
          <p14:tracePt t="64805" x="7229475" y="3892550"/>
          <p14:tracePt t="64821" x="7264400" y="3851275"/>
          <p14:tracePt t="64838" x="7297738" y="3822700"/>
          <p14:tracePt t="64855" x="7321550" y="3794125"/>
          <p14:tracePt t="64871" x="7332663" y="3771900"/>
          <p14:tracePt t="64888" x="7343775" y="3743325"/>
          <p14:tracePt t="64888" x="7350125" y="3732213"/>
          <p14:tracePt t="64905" x="7361238" y="3721100"/>
          <p14:tracePt t="64922" x="7366000" y="3703638"/>
          <p14:tracePt t="64938" x="7378700" y="3679825"/>
          <p14:tracePt t="64955" x="7389813" y="3663950"/>
          <p14:tracePt t="64971" x="7394575" y="3640138"/>
          <p14:tracePt t="64988" x="7394575" y="3622675"/>
          <p14:tracePt t="65005" x="7400925" y="3606800"/>
          <p14:tracePt t="65021" x="7400925" y="3578225"/>
          <p14:tracePt t="65038" x="7400925" y="3560763"/>
          <p14:tracePt t="65056" x="7389813" y="3532188"/>
          <p14:tracePt t="65071" x="7372350" y="3514725"/>
          <p14:tracePt t="65088" x="7354888" y="3497263"/>
          <p14:tracePt t="65104" x="7332663" y="3475038"/>
          <p14:tracePt t="65122" x="7297738" y="3457575"/>
          <p14:tracePt t="65138" x="7235825" y="3440113"/>
          <p14:tracePt t="65155" x="7121525" y="3417888"/>
          <p14:tracePt t="65171" x="6983413" y="3394075"/>
          <p14:tracePt t="65188" x="6807200" y="3365500"/>
          <p14:tracePt t="65205" x="6623050" y="3343275"/>
          <p14:tracePt t="65221" x="6435725" y="3336925"/>
          <p14:tracePt t="65238" x="6297613" y="3325813"/>
          <p14:tracePt t="65255" x="6161088" y="3325813"/>
          <p14:tracePt t="65271" x="6035675" y="3325813"/>
          <p14:tracePt t="65288" x="5840413" y="3336925"/>
          <p14:tracePt t="65305" x="5721350" y="3343275"/>
          <p14:tracePt t="65321" x="5600700" y="3360738"/>
          <p14:tracePt t="65338" x="5492750" y="3378200"/>
          <p14:tracePt t="65355" x="5372100" y="3394075"/>
          <p14:tracePt t="65371" x="5211763" y="3429000"/>
          <p14:tracePt t="65388" x="5046663" y="3468688"/>
          <p14:tracePt t="65405" x="4892675" y="3514725"/>
          <p14:tracePt t="65421" x="4800600" y="3560763"/>
          <p14:tracePt t="65439" x="4754563" y="3594100"/>
          <p14:tracePt t="65455" x="4725988" y="3629025"/>
          <p14:tracePt t="65471" x="4714875" y="3651250"/>
          <p14:tracePt t="65488" x="4697413" y="3679825"/>
          <p14:tracePt t="65505" x="4686300" y="3703638"/>
          <p14:tracePt t="65521" x="4679950" y="3725863"/>
          <p14:tracePt t="65538" x="4675188" y="3765550"/>
          <p14:tracePt t="65555" x="4675188" y="3800475"/>
          <p14:tracePt t="65571" x="4675188" y="3840163"/>
          <p14:tracePt t="65588" x="4679950" y="3886200"/>
          <p14:tracePt t="65605" x="4692650" y="3932238"/>
          <p14:tracePt t="65621" x="4714875" y="3971925"/>
          <p14:tracePt t="65639" x="4743450" y="4017963"/>
          <p14:tracePt t="65655" x="4783138" y="4068763"/>
          <p14:tracePt t="65672" x="4829175" y="4103688"/>
          <p14:tracePt t="65688" x="4886325" y="4143375"/>
          <p14:tracePt t="65705" x="4921250" y="4160838"/>
          <p14:tracePt t="65721" x="4978400" y="4183063"/>
          <p14:tracePt t="65738" x="5064125" y="4200525"/>
          <p14:tracePt t="65754" x="5172075" y="4217988"/>
          <p14:tracePt t="65771" x="5280025" y="4229100"/>
          <p14:tracePt t="65788" x="5400675" y="4246563"/>
          <p14:tracePt t="65805" x="5537200" y="4264025"/>
          <p14:tracePt t="65821" x="5697538" y="4268788"/>
          <p14:tracePt t="65838" x="5851525" y="4268788"/>
          <p14:tracePt t="65854" x="6007100" y="4251325"/>
          <p14:tracePt t="65871" x="6154738" y="4235450"/>
          <p14:tracePt t="65888" x="6297613" y="4211638"/>
          <p14:tracePt t="65888" x="6354763" y="4206875"/>
          <p14:tracePt t="65905" x="6446838" y="4183063"/>
          <p14:tracePt t="65921" x="6550025" y="4154488"/>
          <p14:tracePt t="65938" x="6651625" y="4132263"/>
          <p14:tracePt t="65955" x="6737350" y="4103688"/>
          <p14:tracePt t="65971" x="6800850" y="4086225"/>
          <p14:tracePt t="65988" x="6875463" y="4051300"/>
          <p14:tracePt t="66005" x="6961188" y="4029075"/>
          <p14:tracePt t="66021" x="7051675" y="4000500"/>
          <p14:tracePt t="66038" x="7165975" y="3971925"/>
          <p14:tracePt t="66055" x="7251700" y="3937000"/>
          <p14:tracePt t="66071" x="7321550" y="3903663"/>
          <p14:tracePt t="66088" x="7400925" y="3857625"/>
          <p14:tracePt t="66105" x="7429500" y="3829050"/>
          <p14:tracePt t="66121" x="7451725" y="3806825"/>
          <p14:tracePt t="66138" x="7464425" y="3794125"/>
          <p14:tracePt t="66155" x="7469188" y="3783013"/>
          <p14:tracePt t="66171" x="7480300" y="3778250"/>
          <p14:tracePt t="66317" x="0" y="0"/>
        </p14:tracePtLst>
        <p14:tracePtLst>
          <p14:tracePt t="79632" x="2320925" y="5018088"/>
          <p14:tracePt t="80008" x="2325688" y="5018088"/>
          <p14:tracePt t="80040" x="2332038" y="5018088"/>
          <p14:tracePt t="80056" x="2336800" y="5018088"/>
          <p14:tracePt t="80070" x="2349500" y="5011738"/>
          <p14:tracePt t="80105" x="2354263" y="5011738"/>
          <p14:tracePt t="80121" x="2365375" y="5011738"/>
          <p14:tracePt t="80131" x="2371725" y="5018088"/>
          <p14:tracePt t="80132" x="2371725" y="5022850"/>
          <p14:tracePt t="80138" x="2382838" y="5022850"/>
          <p14:tracePt t="80155" x="2389188" y="5035550"/>
          <p14:tracePt t="80193" x="2393950" y="5040313"/>
          <p14:tracePt t="80225" x="2400300" y="5040313"/>
          <p14:tracePt t="80249" x="2406650" y="5040313"/>
          <p14:tracePt t="80273" x="2411413" y="5040313"/>
          <p14:tracePt t="80297" x="2417763" y="5040313"/>
          <p14:tracePt t="80303" x="2422525" y="5040313"/>
          <p14:tracePt t="80658" x="2435225" y="5040313"/>
          <p14:tracePt t="80689" x="2439988" y="5035550"/>
          <p14:tracePt t="80697" x="2446338" y="5035550"/>
          <p14:tracePt t="80705" x="2451100" y="5029200"/>
          <p14:tracePt t="80706" x="2457450" y="5029200"/>
          <p14:tracePt t="80721" x="2486025" y="5029200"/>
          <p14:tracePt t="80738" x="2497138" y="5029200"/>
          <p14:tracePt t="80755" x="2508250" y="5029200"/>
          <p14:tracePt t="80826" x="2514600" y="5029200"/>
          <p14:tracePt t="80833" x="2520950" y="5029200"/>
          <p14:tracePt t="80841" x="2525713" y="5029200"/>
          <p14:tracePt t="80849" x="2543175" y="5029200"/>
          <p14:tracePt t="80857" x="2578100" y="5029200"/>
          <p14:tracePt t="80871" x="2606675" y="5029200"/>
          <p14:tracePt t="80888" x="2622550" y="5029200"/>
          <p14:tracePt t="80888" x="2635250" y="5029200"/>
          <p14:tracePt t="80905" x="2651125" y="5035550"/>
          <p14:tracePt t="80921" x="2686050" y="5040313"/>
          <p14:tracePt t="80938" x="2732088" y="5051425"/>
          <p14:tracePt t="80954" x="2782888" y="5057775"/>
          <p14:tracePt t="80971" x="2817813" y="5068888"/>
          <p14:tracePt t="80988" x="2828925" y="5068888"/>
          <p14:tracePt t="81129" x="2835275" y="5068888"/>
          <p14:tracePt t="81154" x="2840038" y="5068888"/>
          <p14:tracePt t="81169" x="2846388" y="5068888"/>
          <p14:tracePt t="81185" x="2857500" y="5075238"/>
          <p14:tracePt t="81185" x="2863850" y="5075238"/>
          <p14:tracePt t="81194" x="2863850" y="5080000"/>
          <p14:tracePt t="81204" x="2868613" y="5080000"/>
          <p14:tracePt t="81221" x="2874963" y="5080000"/>
          <p14:tracePt t="81305" x="2879725" y="5080000"/>
          <p14:tracePt t="81353" x="2886075" y="5080000"/>
          <p14:tracePt t="81364" x="2897188" y="5080000"/>
          <p14:tracePt t="81365" x="2903538" y="5086350"/>
          <p14:tracePt t="81371" x="2949575" y="5097463"/>
          <p14:tracePt t="81388" x="3022600" y="5103813"/>
          <p14:tracePt t="81405" x="3125788" y="5126038"/>
          <p14:tracePt t="81421" x="3222625" y="5137150"/>
          <p14:tracePt t="81438" x="3297238" y="5143500"/>
          <p14:tracePt t="81455" x="3325813" y="5149850"/>
          <p14:tracePt t="81471" x="3343275" y="5149850"/>
          <p14:tracePt t="81488" x="3354388" y="5149850"/>
          <p14:tracePt t="82023" x="0" y="0"/>
        </p14:tracePtLst>
        <p14:tracePtLst>
          <p14:tracePt t="88391" x="4211638" y="4679950"/>
          <p14:tracePt t="88416" x="4222750" y="4679950"/>
          <p14:tracePt t="88424" x="4229100" y="4679950"/>
          <p14:tracePt t="88446" x="4235450" y="4679950"/>
          <p14:tracePt t="88448" x="4240213" y="4679950"/>
          <p14:tracePt t="88456" x="4257675" y="4679950"/>
          <p14:tracePt t="88472" x="4268788" y="4686300"/>
          <p14:tracePt t="88472" x="4286250" y="4686300"/>
          <p14:tracePt t="88489" x="4343400" y="4703763"/>
          <p14:tracePt t="88505" x="4464050" y="4754563"/>
          <p14:tracePt t="88521" x="4657725" y="4822825"/>
          <p14:tracePt t="88538" x="4903788" y="4897438"/>
          <p14:tracePt t="88554" x="5068888" y="4949825"/>
          <p14:tracePt t="88571" x="5211763" y="4989513"/>
          <p14:tracePt t="88588" x="5286375" y="5006975"/>
          <p14:tracePt t="88604" x="5337175" y="5018088"/>
          <p14:tracePt t="88621" x="5407025" y="5035550"/>
          <p14:tracePt t="88638" x="5503863" y="5046663"/>
          <p14:tracePt t="88654" x="5622925" y="5064125"/>
          <p14:tracePt t="88671" x="5743575" y="5075238"/>
          <p14:tracePt t="88671" x="5800725" y="5086350"/>
          <p14:tracePt t="88689" x="5943600" y="5092700"/>
          <p14:tracePt t="88704" x="6126163" y="5108575"/>
          <p14:tracePt t="88721" x="6365875" y="5126038"/>
          <p14:tracePt t="88739" x="6640513" y="5143500"/>
          <p14:tracePt t="88755" x="6875463" y="5154613"/>
          <p14:tracePt t="88772" x="7058025" y="5154613"/>
          <p14:tracePt t="88789" x="7212013" y="5143500"/>
          <p14:tracePt t="88805" x="7332663" y="5126038"/>
          <p14:tracePt t="88822" x="7446963" y="5103813"/>
          <p14:tracePt t="88838" x="7554913" y="5092700"/>
          <p14:tracePt t="88855" x="7680325" y="5068888"/>
          <p14:tracePt t="88872" x="7766050" y="5046663"/>
          <p14:tracePt t="88889" x="7800975" y="5035550"/>
          <p14:tracePt t="88889" x="7812088" y="5035550"/>
          <p14:tracePt t="88905" x="7818438" y="5018088"/>
          <p14:tracePt t="88923" x="7829550" y="5006975"/>
          <p14:tracePt t="88939" x="7835900" y="4983163"/>
          <p14:tracePt t="88955" x="7835900" y="4972050"/>
          <p14:tracePt t="88972" x="7840663" y="4960938"/>
          <p14:tracePt t="88988" x="7840663" y="4954588"/>
          <p14:tracePt t="89005" x="7840663" y="4949825"/>
          <p14:tracePt t="89022" x="7840663" y="4943475"/>
          <p14:tracePt t="89121" x="7840663" y="4937125"/>
          <p14:tracePt t="89130" x="7835900" y="4932363"/>
          <p14:tracePt t="89153" x="7829550" y="4932363"/>
          <p14:tracePt t="89165" x="7823200" y="4926013"/>
          <p14:tracePt t="89169" x="7807325" y="4921250"/>
          <p14:tracePt t="89176" x="7750175" y="4897438"/>
          <p14:tracePt t="89189" x="7658100" y="4868863"/>
          <p14:tracePt t="89205" x="7543800" y="4840288"/>
          <p14:tracePt t="89222" x="7429500" y="4800600"/>
          <p14:tracePt t="89238" x="7321550" y="4783138"/>
          <p14:tracePt t="89256" x="7246938" y="4760913"/>
          <p14:tracePt t="89272" x="7207250" y="4754563"/>
          <p14:tracePt t="89289" x="7194550" y="4754563"/>
          <p14:tracePt t="89305" x="7154863" y="4743450"/>
          <p14:tracePt t="89322" x="7108825" y="4743450"/>
          <p14:tracePt t="89338" x="7040563" y="4732338"/>
          <p14:tracePt t="89355" x="6961188" y="4725988"/>
          <p14:tracePt t="89372" x="6880225" y="4708525"/>
          <p14:tracePt t="89388" x="6789738" y="4703763"/>
          <p14:tracePt t="89405" x="6715125" y="4697413"/>
          <p14:tracePt t="89422" x="6664325" y="4692650"/>
          <p14:tracePt t="89439" x="6640513" y="4692650"/>
          <p14:tracePt t="89455" x="6611938" y="4686300"/>
          <p14:tracePt t="89472" x="6594475" y="4686300"/>
          <p14:tracePt t="89489" x="6532563" y="4679950"/>
          <p14:tracePt t="89506" x="6480175" y="4675188"/>
          <p14:tracePt t="89522" x="6440488" y="4675188"/>
          <p14:tracePt t="89538" x="6389688" y="4675188"/>
          <p14:tracePt t="89555" x="6315075" y="4675188"/>
          <p14:tracePt t="89572" x="6235700" y="4668838"/>
          <p14:tracePt t="89588" x="6154738" y="4668838"/>
          <p14:tracePt t="89605" x="6086475" y="4668838"/>
          <p14:tracePt t="89622" x="6022975" y="4668838"/>
          <p14:tracePt t="89638" x="6000750" y="4668838"/>
          <p14:tracePt t="89655" x="5989638" y="4668838"/>
          <p14:tracePt t="89672" x="5972175" y="4668838"/>
          <p14:tracePt t="89688" x="5954713" y="4668838"/>
          <p14:tracePt t="89706" x="5943600" y="4668838"/>
          <p14:tracePt t="89722" x="5932488" y="4668838"/>
          <p14:tracePt t="89738" x="5926138" y="4668838"/>
          <p14:tracePt t="89755" x="5915025" y="4668838"/>
          <p14:tracePt t="89773" x="5897563" y="4668838"/>
          <p14:tracePt t="89788" x="5886450" y="4668838"/>
          <p14:tracePt t="89806" x="5864225" y="4668838"/>
          <p14:tracePt t="89822" x="5835650" y="4668838"/>
          <p14:tracePt t="89839" x="5818188" y="4675188"/>
          <p14:tracePt t="89855" x="5783263" y="4686300"/>
          <p14:tracePt t="89872" x="5749925" y="4692650"/>
          <p14:tracePt t="89888" x="5692775" y="4703763"/>
          <p14:tracePt t="89906" x="5668963" y="4708525"/>
          <p14:tracePt t="89922" x="5646738" y="4714875"/>
          <p14:tracePt t="89939" x="5629275" y="4721225"/>
          <p14:tracePt t="89955" x="5600700" y="4725988"/>
          <p14:tracePt t="89972" x="5578475" y="4725988"/>
          <p14:tracePt t="89988" x="5554663" y="4732338"/>
          <p14:tracePt t="90005" x="5526088" y="4732338"/>
          <p14:tracePt t="90022" x="5497513" y="4732338"/>
          <p14:tracePt t="90038" x="5457825" y="4737100"/>
          <p14:tracePt t="90055" x="5411788" y="4737100"/>
          <p14:tracePt t="90072" x="5360988" y="4743450"/>
          <p14:tracePt t="90088" x="5286375" y="4749800"/>
          <p14:tracePt t="90106" x="5235575" y="4749800"/>
          <p14:tracePt t="90122" x="5172075" y="4754563"/>
          <p14:tracePt t="90139" x="5103813" y="4754563"/>
          <p14:tracePt t="90155" x="5046663" y="4754563"/>
          <p14:tracePt t="90173" x="5000625" y="4754563"/>
          <p14:tracePt t="90188" x="4960938" y="4754563"/>
          <p14:tracePt t="90205" x="4937125" y="4760913"/>
          <p14:tracePt t="90222" x="4926013" y="4760913"/>
          <p14:tracePt t="90238" x="4903788" y="4765675"/>
          <p14:tracePt t="90255" x="4886325" y="4765675"/>
          <p14:tracePt t="90272" x="4851400" y="4765675"/>
          <p14:tracePt t="90289" x="4783138" y="4765675"/>
          <p14:tracePt t="90306" x="4743450" y="4765675"/>
          <p14:tracePt t="90322" x="4708525" y="4765675"/>
          <p14:tracePt t="90338" x="4675188" y="4765675"/>
          <p14:tracePt t="90355" x="4657725" y="4765675"/>
          <p14:tracePt t="90372" x="4646613" y="4765675"/>
          <p14:tracePt t="90409" x="4635500" y="4765675"/>
          <p14:tracePt t="90433" x="4629150" y="4772025"/>
          <p14:tracePt t="90449" x="4622800" y="4772025"/>
          <p14:tracePt t="90457" x="4618038" y="4772025"/>
          <p14:tracePt t="90473" x="4606925" y="4772025"/>
          <p14:tracePt t="90489" x="4600575" y="4772025"/>
          <p14:tracePt t="90490" x="4589463" y="4772025"/>
          <p14:tracePt t="90506" x="4578350" y="4778375"/>
          <p14:tracePt t="90522" x="4560888" y="4778375"/>
          <p14:tracePt t="90538" x="4537075" y="4778375"/>
          <p14:tracePt t="90555" x="4521200" y="4778375"/>
          <p14:tracePt t="90572" x="4508500" y="4778375"/>
          <p14:tracePt t="90588" x="4497388" y="4778375"/>
          <p14:tracePt t="90605" x="4492625" y="4778375"/>
          <p14:tracePt t="90621" x="4486275" y="4778375"/>
          <p14:tracePt t="90638" x="4475163" y="4783138"/>
          <p14:tracePt t="90656" x="4468813" y="4783138"/>
          <p14:tracePt t="90671" x="4464050" y="4783138"/>
          <p14:tracePt t="90688" x="4451350" y="4783138"/>
          <p14:tracePt t="90705" x="4446588" y="4789488"/>
          <p14:tracePt t="90721" x="4429125" y="4789488"/>
          <p14:tracePt t="90738" x="4422775" y="4789488"/>
          <p14:tracePt t="90755" x="4411663" y="4789488"/>
          <p14:tracePt t="90772" x="4394200" y="4794250"/>
          <p14:tracePt t="90788" x="4383088" y="4800600"/>
          <p14:tracePt t="90805" x="4360863" y="4800600"/>
          <p14:tracePt t="90821" x="4349750" y="4806950"/>
          <p14:tracePt t="90838" x="4337050" y="4806950"/>
          <p14:tracePt t="90855" x="4321175" y="4806950"/>
          <p14:tracePt t="90872" x="4303713" y="4806950"/>
          <p14:tracePt t="90888" x="4286250" y="4811713"/>
          <p14:tracePt t="90905" x="4275138" y="4822825"/>
          <p14:tracePt t="90922" x="4246563" y="4829175"/>
          <p14:tracePt t="90938" x="4217988" y="4835525"/>
          <p14:tracePt t="90955" x="4178300" y="4840288"/>
          <p14:tracePt t="90972" x="4143375" y="4851400"/>
          <p14:tracePt t="90988" x="4114800" y="4851400"/>
          <p14:tracePt t="91005" x="4092575" y="4857750"/>
          <p14:tracePt t="91021" x="4068763" y="4864100"/>
          <p14:tracePt t="91039" x="4051300" y="4875213"/>
          <p14:tracePt t="91055" x="4029075" y="4879975"/>
          <p14:tracePt t="91072" x="4011613" y="4886325"/>
          <p14:tracePt t="91088" x="4000500" y="4892675"/>
          <p14:tracePt t="91105" x="3983038" y="4897438"/>
          <p14:tracePt t="91122" x="3971925" y="4908550"/>
          <p14:tracePt t="91138" x="3949700" y="4914900"/>
          <p14:tracePt t="91155" x="3937000" y="4921250"/>
          <p14:tracePt t="91172" x="3925888" y="4926013"/>
          <p14:tracePt t="91188" x="3908425" y="4932363"/>
          <p14:tracePt t="91205" x="3903663" y="4949825"/>
          <p14:tracePt t="91222" x="3892550" y="4960938"/>
          <p14:tracePt t="91238" x="3886200" y="4983163"/>
          <p14:tracePt t="91255" x="3886200" y="5011738"/>
          <p14:tracePt t="91272" x="3886200" y="5040313"/>
          <p14:tracePt t="91289" x="3908425" y="5103813"/>
          <p14:tracePt t="91306" x="3937000" y="5149850"/>
          <p14:tracePt t="91322" x="3983038" y="5200650"/>
          <p14:tracePt t="91338" x="4035425" y="5246688"/>
          <p14:tracePt t="91355" x="4086225" y="5292725"/>
          <p14:tracePt t="91373" x="4137025" y="5326063"/>
          <p14:tracePt t="91388" x="4183063" y="5360988"/>
          <p14:tracePt t="91405" x="4222750" y="5378450"/>
          <p14:tracePt t="91422" x="4251325" y="5383213"/>
          <p14:tracePt t="91438" x="4275138" y="5389563"/>
          <p14:tracePt t="91456" x="4314825" y="5394325"/>
          <p14:tracePt t="91472" x="4378325" y="5411788"/>
          <p14:tracePt t="91489" x="4521200" y="5440363"/>
          <p14:tracePt t="91505" x="4635500" y="5464175"/>
          <p14:tracePt t="91522" x="4754563" y="5480050"/>
          <p14:tracePt t="91538" x="4864100" y="5497513"/>
          <p14:tracePt t="91555" x="4949825" y="5497513"/>
          <p14:tracePt t="91572" x="5029200" y="5497513"/>
          <p14:tracePt t="91588" x="5103813" y="5497513"/>
          <p14:tracePt t="91605" x="5172075" y="5503863"/>
          <p14:tracePt t="91622" x="5268913" y="5503863"/>
          <p14:tracePt t="91638" x="5349875" y="5503863"/>
          <p14:tracePt t="91655" x="5440363" y="5503863"/>
          <p14:tracePt t="91672" x="5537200" y="5497513"/>
          <p14:tracePt t="91688" x="5646738" y="5497513"/>
          <p14:tracePt t="91705" x="5822950" y="5497513"/>
          <p14:tracePt t="91722" x="5943600" y="5497513"/>
          <p14:tracePt t="91738" x="6080125" y="5497513"/>
          <p14:tracePt t="91755" x="6223000" y="5497513"/>
          <p14:tracePt t="91771" x="6372225" y="5497513"/>
          <p14:tracePt t="91788" x="6526213" y="5497513"/>
          <p14:tracePt t="91805" x="6704013" y="5503863"/>
          <p14:tracePt t="91822" x="6897688" y="5521325"/>
          <p14:tracePt t="91838" x="7069138" y="5532438"/>
          <p14:tracePt t="91856" x="7207250" y="5532438"/>
          <p14:tracePt t="91871" x="7343775" y="5532438"/>
          <p14:tracePt t="91888" x="7504113" y="5526088"/>
          <p14:tracePt t="91905" x="7594600" y="5508625"/>
          <p14:tracePt t="91922" x="7697788" y="5486400"/>
          <p14:tracePt t="91938" x="7818438" y="5464175"/>
          <p14:tracePt t="91955" x="7921625" y="5435600"/>
          <p14:tracePt t="91972" x="8035925" y="5389563"/>
          <p14:tracePt t="91988" x="8137525" y="5343525"/>
          <p14:tracePt t="92005" x="8251825" y="5280025"/>
          <p14:tracePt t="92022" x="8337550" y="5222875"/>
          <p14:tracePt t="92038" x="8407400" y="5149850"/>
          <p14:tracePt t="92055" x="8451850" y="5097463"/>
          <p14:tracePt t="92071" x="8469313" y="5051425"/>
          <p14:tracePt t="92088" x="8469313" y="5006975"/>
          <p14:tracePt t="92105" x="8469313" y="4989513"/>
          <p14:tracePt t="92122" x="8458200" y="4965700"/>
          <p14:tracePt t="92138" x="8447088" y="4960938"/>
          <p14:tracePt t="92155" x="8389938" y="4926013"/>
          <p14:tracePt t="92171" x="8258175" y="4879975"/>
          <p14:tracePt t="92188" x="8029575" y="4818063"/>
          <p14:tracePt t="92205" x="7693025" y="4732338"/>
          <p14:tracePt t="92222" x="7423150" y="4675188"/>
          <p14:tracePt t="92238" x="7200900" y="4622800"/>
          <p14:tracePt t="92255" x="7064375" y="4589463"/>
          <p14:tracePt t="92271" x="6972300" y="4578350"/>
          <p14:tracePt t="92288" x="6897688" y="4578350"/>
          <p14:tracePt t="92306" x="6858000" y="4578350"/>
          <p14:tracePt t="92322" x="6800850" y="4578350"/>
          <p14:tracePt t="92338" x="6721475" y="4589463"/>
          <p14:tracePt t="92355" x="6646863" y="4600575"/>
          <p14:tracePt t="92371" x="6561138" y="4622800"/>
          <p14:tracePt t="92388" x="6480175" y="4651375"/>
          <p14:tracePt t="92405" x="6378575" y="4679950"/>
          <p14:tracePt t="92422" x="6251575" y="4721225"/>
          <p14:tracePt t="92438" x="6121400" y="4760913"/>
          <p14:tracePt t="92455" x="6018213" y="4800600"/>
          <p14:tracePt t="92471" x="5937250" y="4851400"/>
          <p14:tracePt t="92488" x="5864225" y="4926013"/>
          <p14:tracePt t="92505" x="5829300" y="4965700"/>
          <p14:tracePt t="92522" x="5807075" y="5006975"/>
          <p14:tracePt t="92538" x="5789613" y="5046663"/>
          <p14:tracePt t="92555" x="5772150" y="5086350"/>
          <p14:tracePt t="92571" x="5754688" y="5132388"/>
          <p14:tracePt t="92588" x="5743575" y="5178425"/>
          <p14:tracePt t="92605" x="5732463" y="5246688"/>
          <p14:tracePt t="92622" x="5726113" y="5349875"/>
          <p14:tracePt t="92638" x="5708650" y="5446713"/>
          <p14:tracePt t="92655" x="5703888" y="5583238"/>
          <p14:tracePt t="92671" x="5675313" y="5726113"/>
          <p14:tracePt t="92688" x="5629275" y="5868988"/>
          <p14:tracePt t="92706" x="5618163" y="5903913"/>
          <p14:tracePt t="92921" x="5618163" y="5908675"/>
          <p14:tracePt t="92937" x="5611813" y="5915025"/>
          <p14:tracePt t="92941" x="5611813" y="5932488"/>
          <p14:tracePt t="92954" x="5594350" y="5972175"/>
          <p14:tracePt t="92955" x="5549900" y="6080125"/>
          <p14:tracePt t="92971" x="5508625" y="6154738"/>
          <p14:tracePt t="92988" x="5468938" y="6218238"/>
          <p14:tracePt t="93005" x="5440363" y="6246813"/>
          <p14:tracePt t="93022" x="5435600" y="6264275"/>
          <p14:tracePt t="93177" x="5446713" y="6257925"/>
          <p14:tracePt t="93185" x="5468938" y="6246813"/>
          <p14:tracePt t="93193" x="5492750" y="6235700"/>
          <p14:tracePt t="93201" x="5514975" y="6223000"/>
          <p14:tracePt t="93204" x="5565775" y="6200775"/>
          <p14:tracePt t="93221" x="5607050" y="6183313"/>
          <p14:tracePt t="93238" x="5646738" y="6161088"/>
          <p14:tracePt t="93255" x="5668963" y="6149975"/>
          <p14:tracePt t="93272" x="5692775" y="6137275"/>
          <p14:tracePt t="93288" x="5708650" y="6132513"/>
          <p14:tracePt t="93305" x="5721350" y="6126163"/>
          <p14:tracePt t="93322" x="5737225" y="6115050"/>
          <p14:tracePt t="93339" x="5754688" y="6103938"/>
          <p14:tracePt t="93355" x="5772150" y="6086475"/>
          <p14:tracePt t="93372" x="5778500" y="6075363"/>
          <p14:tracePt t="93417" x="5778500" y="6069013"/>
          <p14:tracePt t="93465" x="5778500" y="6057900"/>
          <p14:tracePt t="93481" x="5778500" y="6046788"/>
          <p14:tracePt t="93489" x="5765800" y="6022975"/>
          <p14:tracePt t="93505" x="5761038" y="6022975"/>
          <p14:tracePt t="93505" x="5743575" y="6000750"/>
          <p14:tracePt t="93521" x="5715000" y="5983288"/>
          <p14:tracePt t="93537" x="5692775" y="5978525"/>
          <p14:tracePt t="93554" x="5640388" y="5954713"/>
          <p14:tracePt t="93571" x="5532438" y="5908675"/>
          <p14:tracePt t="93588" x="5337175" y="5846763"/>
          <p14:tracePt t="93605" x="5097463" y="5737225"/>
          <p14:tracePt t="93621" x="4879975" y="5651500"/>
          <p14:tracePt t="93638" x="4737100" y="5578475"/>
          <p14:tracePt t="93655" x="4635500" y="5526088"/>
          <p14:tracePt t="93672" x="4578350" y="5492750"/>
          <p14:tracePt t="93688" x="4560888" y="5480050"/>
          <p14:tracePt t="93705" x="4560888" y="5457825"/>
          <p14:tracePt t="93721" x="4560888" y="5446713"/>
          <p14:tracePt t="93738" x="4560888" y="5429250"/>
          <p14:tracePt t="93755" x="4565650" y="5418138"/>
          <p14:tracePt t="93772" x="4578350" y="5400675"/>
          <p14:tracePt t="93788" x="4589463" y="5372100"/>
          <p14:tracePt t="93805" x="4600575" y="5326063"/>
          <p14:tracePt t="93822" x="4600575" y="5286375"/>
          <p14:tracePt t="93838" x="4600575" y="5222875"/>
          <p14:tracePt t="93855" x="4583113" y="5143500"/>
          <p14:tracePt t="93872" x="4549775" y="5064125"/>
          <p14:tracePt t="93888" x="4532313" y="5018088"/>
          <p14:tracePt t="93888" x="4525963" y="5006975"/>
          <p14:tracePt t="93905" x="4525963" y="4989513"/>
          <p14:tracePt t="93921" x="4525963" y="4983163"/>
          <p14:tracePt t="94449" x="4521200" y="4989513"/>
          <p14:tracePt t="94465" x="4514850" y="4989513"/>
          <p14:tracePt t="94473" x="4503738" y="5018088"/>
          <p14:tracePt t="94488" x="4457700" y="5132388"/>
          <p14:tracePt t="94489" x="4429125" y="5200650"/>
          <p14:tracePt t="94489" x="4394200" y="5275263"/>
          <p14:tracePt t="94505" x="4343400" y="5407025"/>
          <p14:tracePt t="94521" x="4297363" y="5492750"/>
          <p14:tracePt t="94538" x="4264025" y="5572125"/>
          <p14:tracePt t="94556" x="4222750" y="5640388"/>
          <p14:tracePt t="94572" x="4171950" y="5715000"/>
          <p14:tracePt t="94588" x="4114800" y="5807075"/>
          <p14:tracePt t="94606" x="4046538" y="5892800"/>
          <p14:tracePt t="94621" x="4000500" y="5954713"/>
          <p14:tracePt t="94638" x="3983038" y="5978525"/>
          <p14:tracePt t="94655" x="3983038" y="5983288"/>
          <p14:tracePt t="94672" x="3978275" y="5989638"/>
          <p14:tracePt t="94688" x="3971925" y="6000750"/>
          <p14:tracePt t="94705" x="3971925" y="6007100"/>
          <p14:tracePt t="94721" x="3965575" y="6011863"/>
          <p14:tracePt t="94738" x="3960813" y="6035675"/>
          <p14:tracePt t="94755" x="3954463" y="6057900"/>
          <p14:tracePt t="94771" x="3937000" y="6086475"/>
          <p14:tracePt t="94790" x="3921125" y="6126163"/>
          <p14:tracePt t="94805" x="3892550" y="6189663"/>
          <p14:tracePt t="94821" x="3868738" y="6240463"/>
          <p14:tracePt t="94838" x="3857625" y="6264275"/>
          <p14:tracePt t="94855" x="3851275" y="6275388"/>
          <p14:tracePt t="95401" x="3840163" y="6280150"/>
          <p14:tracePt t="95417" x="3829050" y="6280150"/>
          <p14:tracePt t="95433" x="3822700" y="6286500"/>
          <p14:tracePt t="95441" x="3811588" y="6292850"/>
          <p14:tracePt t="95455" x="3800475" y="6297613"/>
          <p14:tracePt t="95455" x="3703638" y="6303963"/>
          <p14:tracePt t="95471" x="3479800" y="6303963"/>
          <p14:tracePt t="95488" x="3143250" y="6303963"/>
          <p14:tracePt t="95506" x="3006725" y="6315075"/>
          <p14:tracePt t="95522" x="2932113" y="6326188"/>
          <p14:tracePt t="95538" x="2914650" y="6326188"/>
          <p14:tracePt t="95617" x="2908300" y="6326188"/>
          <p14:tracePt t="95625" x="2892425" y="6326188"/>
          <p14:tracePt t="95634" x="2868613" y="6326188"/>
          <p14:tracePt t="95641" x="2846388" y="6326188"/>
          <p14:tracePt t="95655" x="2822575" y="6326188"/>
          <p14:tracePt t="95655" x="2789238" y="6332538"/>
          <p14:tracePt t="95671" x="2760663" y="6337300"/>
          <p14:tracePt t="95688" x="2736850" y="6354763"/>
          <p14:tracePt t="95705" x="2732088" y="6361113"/>
          <p14:tracePt t="95721" x="2725738" y="6372225"/>
          <p14:tracePt t="95738" x="2720975" y="6378575"/>
          <p14:tracePt t="95756" x="2714625" y="6394450"/>
          <p14:tracePt t="95771" x="2714625" y="6407150"/>
          <p14:tracePt t="95788" x="2714625" y="6418263"/>
          <p14:tracePt t="95804" x="2714625" y="6440488"/>
          <p14:tracePt t="95822" x="2714625" y="6451600"/>
          <p14:tracePt t="95838" x="2714625" y="6457950"/>
          <p14:tracePt t="95855" x="2714625" y="6464300"/>
          <p14:tracePt t="95871" x="2720975" y="6464300"/>
          <p14:tracePt t="95888" x="2760663" y="6475413"/>
          <p14:tracePt t="95905" x="2800350" y="6480175"/>
          <p14:tracePt t="95921" x="2851150" y="6492875"/>
          <p14:tracePt t="95938" x="2914650" y="6508750"/>
          <p14:tracePt t="95955" x="3000375" y="6526213"/>
          <p14:tracePt t="95971" x="3092450" y="6550025"/>
          <p14:tracePt t="95988" x="3211513" y="6561138"/>
          <p14:tracePt t="96005" x="3360738" y="6578600"/>
          <p14:tracePt t="96021" x="3525838" y="6600825"/>
          <p14:tracePt t="96038" x="3679825" y="6618288"/>
          <p14:tracePt t="96055" x="3851275" y="6640513"/>
          <p14:tracePt t="96071" x="4029075" y="6669088"/>
          <p14:tracePt t="96088" x="4235450" y="6680200"/>
          <p14:tracePt t="96105" x="4332288" y="6692900"/>
          <p14:tracePt t="96121" x="4422775" y="6697663"/>
          <p14:tracePt t="96138" x="4492625" y="6704013"/>
          <p14:tracePt t="96155" x="4583113" y="6704013"/>
          <p14:tracePt t="96171" x="4697413" y="6704013"/>
          <p14:tracePt t="96188" x="4835525" y="6704013"/>
          <p14:tracePt t="96204" x="4972050" y="6692900"/>
          <p14:tracePt t="96221" x="5092700" y="6692900"/>
          <p14:tracePt t="96238" x="5200650" y="6692900"/>
          <p14:tracePt t="96255" x="5297488" y="6692900"/>
          <p14:tracePt t="96271" x="5407025" y="6704013"/>
          <p14:tracePt t="96288" x="5583238" y="6704013"/>
          <p14:tracePt t="96306" x="5686425" y="6704013"/>
          <p14:tracePt t="96321" x="5794375" y="6680200"/>
          <p14:tracePt t="96338" x="5886450" y="6657975"/>
          <p14:tracePt t="96355" x="6011863" y="6618288"/>
          <p14:tracePt t="96372" x="6132513" y="6589713"/>
          <p14:tracePt t="96388" x="6240463" y="6561138"/>
          <p14:tracePt t="96404" x="6343650" y="6532563"/>
          <p14:tracePt t="96421" x="6429375" y="6503988"/>
          <p14:tracePt t="96439" x="6497638" y="6469063"/>
          <p14:tracePt t="96455" x="6550025" y="6435725"/>
          <p14:tracePt t="96471" x="6565900" y="6411913"/>
          <p14:tracePt t="96488" x="6589713" y="6372225"/>
          <p14:tracePt t="96506" x="6594475" y="6350000"/>
          <p14:tracePt t="96521" x="6600825" y="6326188"/>
          <p14:tracePt t="96538" x="6600825" y="6303963"/>
          <p14:tracePt t="96555" x="6607175" y="6264275"/>
          <p14:tracePt t="96571" x="6607175" y="6218238"/>
          <p14:tracePt t="96588" x="6578600" y="6143625"/>
          <p14:tracePt t="96604" x="6526213" y="6057900"/>
          <p14:tracePt t="96621" x="6451600" y="5961063"/>
          <p14:tracePt t="96638" x="6361113" y="5875338"/>
          <p14:tracePt t="96655" x="6235700" y="5800725"/>
          <p14:tracePt t="96671" x="6069013" y="5726113"/>
          <p14:tracePt t="96688" x="5765800" y="5635625"/>
          <p14:tracePt t="96705" x="5572125" y="5589588"/>
          <p14:tracePt t="96721" x="5394325" y="5561013"/>
          <p14:tracePt t="96738" x="5183188" y="5514975"/>
          <p14:tracePt t="96755" x="4965700" y="5492750"/>
          <p14:tracePt t="96771" x="4783138" y="5468938"/>
          <p14:tracePt t="96788" x="4618038" y="5457825"/>
          <p14:tracePt t="96805" x="4468813" y="5457825"/>
          <p14:tracePt t="96821" x="4343400" y="5457825"/>
          <p14:tracePt t="96838" x="4206875" y="5475288"/>
          <p14:tracePt t="96855" x="4035425" y="5508625"/>
          <p14:tracePt t="96871" x="3817938" y="5526088"/>
          <p14:tracePt t="96888" x="3451225" y="5537200"/>
          <p14:tracePt t="96905" x="3263900" y="5549900"/>
          <p14:tracePt t="96921" x="3108325" y="5565775"/>
          <p14:tracePt t="96938" x="2960688" y="5589588"/>
          <p14:tracePt t="96955" x="2782888" y="5607050"/>
          <p14:tracePt t="96971" x="2600325" y="5611813"/>
          <p14:tracePt t="96988" x="2422525" y="5622925"/>
          <p14:tracePt t="97005" x="2286000" y="5629275"/>
          <p14:tracePt t="97021" x="2206625" y="5646738"/>
          <p14:tracePt t="97039" x="2149475" y="5657850"/>
          <p14:tracePt t="97055" x="2103438" y="5675313"/>
          <p14:tracePt t="97071" x="2063750" y="5686425"/>
          <p14:tracePt t="97088" x="2011363" y="5715000"/>
          <p14:tracePt t="97105" x="2000250" y="5715000"/>
          <p14:tracePt t="97206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Let x=1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Related to number and probability </a:t>
            </a:r>
          </a:p>
          <a:p>
            <a:r>
              <a:rPr lang="en-US" dirty="0" smtClean="0"/>
              <a:t>For radioactive decay n is N</a:t>
            </a:r>
            <a:r>
              <a:rPr lang="en-US" baseline="-25000" dirty="0" smtClean="0"/>
              <a:t>o</a:t>
            </a:r>
            <a:r>
              <a:rPr lang="en-US" dirty="0" smtClean="0"/>
              <a:t> and p is  (1-e</a:t>
            </a:r>
            <a:r>
              <a:rPr lang="en-US" baseline="30000" dirty="0" smtClean="0"/>
              <a:t>-</a:t>
            </a:r>
            <a:r>
              <a:rPr lang="en-US" baseline="30000" dirty="0" smtClean="0">
                <a:latin typeface="Symbol" pitchFamily="18" charset="2"/>
              </a:rPr>
              <a:t>l</a:t>
            </a:r>
            <a:r>
              <a:rPr lang="en-US" baseline="30000" dirty="0" smtClean="0"/>
              <a:t>t</a:t>
            </a:r>
            <a:r>
              <a:rPr lang="en-US" dirty="0" smtClean="0"/>
              <a:t>)</a:t>
            </a:r>
          </a:p>
          <a:p>
            <a:r>
              <a:rPr lang="en-US" dirty="0"/>
              <a:t>U</a:t>
            </a:r>
            <a:r>
              <a:rPr lang="en-US" dirty="0" smtClean="0"/>
              <a:t>se average number of atoms disintegrating in time t</a:t>
            </a:r>
          </a:p>
          <a:p>
            <a:pPr lvl="1"/>
            <a:r>
              <a:rPr lang="en-US" dirty="0" smtClean="0"/>
              <a:t>M=average number </a:t>
            </a:r>
            <a:r>
              <a:rPr lang="en-US" dirty="0"/>
              <a:t>of </a:t>
            </a:r>
            <a:r>
              <a:rPr lang="en-US" dirty="0" smtClean="0"/>
              <a:t>atoms disintegrating </a:t>
            </a:r>
            <a:r>
              <a:rPr lang="en-US" dirty="0"/>
              <a:t>in time </a:t>
            </a:r>
            <a:r>
              <a:rPr lang="en-US" dirty="0" smtClean="0"/>
              <a:t>t</a:t>
            </a:r>
          </a:p>
          <a:p>
            <a:pPr lvl="2"/>
            <a:r>
              <a:rPr lang="en-US" dirty="0" smtClean="0"/>
              <a:t>Can be measured as counts on detector</a:t>
            </a:r>
          </a:p>
          <a:p>
            <a:pPr lvl="1"/>
            <a:r>
              <a:rPr lang="en-US" dirty="0" smtClean="0"/>
              <a:t>M=N</a:t>
            </a:r>
            <a:r>
              <a:rPr lang="en-US" baseline="-25000" dirty="0" smtClean="0"/>
              <a:t>o</a:t>
            </a:r>
            <a:r>
              <a:rPr lang="en-US" dirty="0" smtClean="0"/>
              <a:t>(1-e</a:t>
            </a:r>
            <a:r>
              <a:rPr lang="en-US" baseline="30000" dirty="0" smtClean="0"/>
              <a:t>-</a:t>
            </a:r>
            <a:r>
              <a:rPr lang="en-US" baseline="30000" dirty="0">
                <a:latin typeface="Symbol" pitchFamily="18" charset="2"/>
              </a:rPr>
              <a:t></a:t>
            </a:r>
            <a:r>
              <a:rPr lang="en-US" baseline="30000" dirty="0"/>
              <a:t>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For small </a:t>
            </a:r>
            <a:r>
              <a:rPr lang="en-US" dirty="0">
                <a:latin typeface="Symbol" pitchFamily="18" charset="2"/>
              </a:rPr>
              <a:t></a:t>
            </a:r>
            <a:r>
              <a:rPr lang="en-US" dirty="0"/>
              <a:t>t, M=</a:t>
            </a:r>
            <a:r>
              <a:rPr lang="en-US" dirty="0" err="1"/>
              <a:t>N</a:t>
            </a:r>
            <a:r>
              <a:rPr lang="en-US" baseline="-25000" dirty="0" err="1"/>
              <a:t>o</a:t>
            </a:r>
            <a:r>
              <a:rPr lang="en-US" dirty="0" err="1">
                <a:latin typeface="Symbol" pitchFamily="18" charset="2"/>
              </a:rPr>
              <a:t></a:t>
            </a:r>
            <a:r>
              <a:rPr lang="en-US" dirty="0" err="1"/>
              <a:t>t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Disintegration rate is M per unit time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R=M/t=N</a:t>
            </a:r>
            <a:r>
              <a:rPr lang="en-US" baseline="-25000" dirty="0"/>
              <a:t>o</a:t>
            </a:r>
            <a:r>
              <a:rPr lang="en-US" dirty="0">
                <a:latin typeface="Symbol" pitchFamily="18" charset="2"/>
              </a:rPr>
              <a:t></a:t>
            </a:r>
          </a:p>
          <a:p>
            <a:pPr lvl="2"/>
            <a:r>
              <a:rPr lang="en-US" dirty="0"/>
              <a:t>Small </a:t>
            </a:r>
            <a:r>
              <a:rPr lang="en-US" dirty="0">
                <a:latin typeface="Symbol" pitchFamily="18" charset="2"/>
              </a:rPr>
              <a:t></a:t>
            </a:r>
            <a:r>
              <a:rPr lang="en-US" dirty="0"/>
              <a:t>t means count time is short compared to half life</a:t>
            </a:r>
          </a:p>
          <a:p>
            <a:pPr lvl="2"/>
            <a:r>
              <a:rPr lang="en-US" dirty="0"/>
              <a:t>Corresponds to -</a:t>
            </a:r>
            <a:r>
              <a:rPr lang="en-US" dirty="0" err="1"/>
              <a:t>dN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=</a:t>
            </a:r>
            <a:r>
              <a:rPr lang="en-US" dirty="0">
                <a:latin typeface="Symbol" pitchFamily="18" charset="2"/>
              </a:rPr>
              <a:t></a:t>
            </a:r>
            <a:r>
              <a:rPr lang="en-US" dirty="0" smtClean="0"/>
              <a:t>N=A</a:t>
            </a:r>
            <a:endParaRPr lang="en-US" dirty="0"/>
          </a:p>
          <a:p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409046"/>
              </p:ext>
            </p:extLst>
          </p:nvPr>
        </p:nvGraphicFramePr>
        <p:xfrm>
          <a:off x="6172200" y="1703354"/>
          <a:ext cx="2438400" cy="964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20" name="Equation" r:id="rId6" imgW="1091880" imgH="431640" progId="Equation.3">
                  <p:embed/>
                </p:oleObj>
              </mc:Choice>
              <mc:Fallback>
                <p:oleObj name="Equation" r:id="rId6" imgW="10918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703354"/>
                        <a:ext cx="2438400" cy="964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598653"/>
              </p:ext>
            </p:extLst>
          </p:nvPr>
        </p:nvGraphicFramePr>
        <p:xfrm>
          <a:off x="685800" y="1766455"/>
          <a:ext cx="396748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21" name="Equation" r:id="rId8" imgW="2044440" imgH="431640" progId="Equation.3">
                  <p:embed/>
                </p:oleObj>
              </mc:Choice>
              <mc:Fallback>
                <p:oleObj name="Equation" r:id="rId8" imgW="2044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66455"/>
                        <a:ext cx="396748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Arrow 6"/>
          <p:cNvSpPr/>
          <p:nvPr/>
        </p:nvSpPr>
        <p:spPr bwMode="auto">
          <a:xfrm>
            <a:off x="4724400" y="2071255"/>
            <a:ext cx="1371600" cy="2286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800600" y="6019800"/>
            <a:ext cx="1066800" cy="533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570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43"/>
    </mc:Choice>
    <mc:Fallback xmlns="">
      <p:transition spd="slow" advTm="130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 mod="1">
    <p:ext uri="{3A86A75C-4F4B-4683-9AE1-C65F6400EC91}">
      <p14:laserTraceLst xmlns:p14="http://schemas.microsoft.com/office/powerpoint/2010/main">
        <p14:tracePtLst>
          <p14:tracePt t="8499" x="3589338" y="1593850"/>
          <p14:tracePt t="8506" x="3578225" y="1593850"/>
          <p14:tracePt t="8507" x="3571875" y="1593850"/>
          <p14:tracePt t="8522" x="3532188" y="1600200"/>
          <p14:tracePt t="8538" x="3457575" y="1617663"/>
          <p14:tracePt t="8554" x="3411538" y="1622425"/>
          <p14:tracePt t="8571" x="3371850" y="1646238"/>
          <p14:tracePt t="8594" x="3332163" y="1674813"/>
          <p14:tracePt t="8610" x="3279775" y="1708150"/>
          <p14:tracePt t="8626" x="3206750" y="1782763"/>
          <p14:tracePt t="8642" x="3154363" y="1846263"/>
          <p14:tracePt t="8658" x="3103563" y="1920875"/>
          <p14:tracePt t="8674" x="3079750" y="1989138"/>
          <p14:tracePt t="8691" x="3063875" y="2046288"/>
          <p14:tracePt t="8706" x="3057525" y="2097088"/>
          <p14:tracePt t="8722" x="3057525" y="2193925"/>
          <p14:tracePt t="8755" x="3057525" y="2257425"/>
          <p14:tracePt t="8763" x="3063875" y="2325688"/>
          <p14:tracePt t="8778" x="3086100" y="2400300"/>
          <p14:tracePt t="8794" x="3121025" y="2479675"/>
          <p14:tracePt t="8810" x="3160713" y="2549525"/>
          <p14:tracePt t="8826" x="3200400" y="2593975"/>
          <p14:tracePt t="8842" x="3268663" y="2628900"/>
          <p14:tracePt t="8858" x="3360738" y="2651125"/>
          <p14:tracePt t="8874" x="3514725" y="2651125"/>
          <p14:tracePt t="8888" x="3725863" y="2651125"/>
          <p14:tracePt t="8906" x="3921125" y="2651125"/>
          <p14:tracePt t="8922" x="4121150" y="2622550"/>
          <p14:tracePt t="8922" x="4217988" y="2606675"/>
          <p14:tracePt t="8939" x="4422775" y="2565400"/>
          <p14:tracePt t="8955" x="4606925" y="2508250"/>
          <p14:tracePt t="8972" x="4754563" y="2451100"/>
          <p14:tracePt t="8988" x="4864100" y="2393950"/>
          <p14:tracePt t="9007" x="4926013" y="2332038"/>
          <p14:tracePt t="9022" x="4978400" y="2246313"/>
          <p14:tracePt t="9038" x="5011738" y="2160588"/>
          <p14:tracePt t="9056" x="5018088" y="2085975"/>
          <p14:tracePt t="9072" x="5018088" y="2017713"/>
          <p14:tracePt t="9088" x="4994275" y="1943100"/>
          <p14:tracePt t="9105" x="4943475" y="1863725"/>
          <p14:tracePt t="9122" x="4829175" y="1754188"/>
          <p14:tracePt t="9139" x="4721225" y="1692275"/>
          <p14:tracePt t="9155" x="4572000" y="1628775"/>
          <p14:tracePt t="9172" x="4365625" y="1577975"/>
          <p14:tracePt t="9188" x="4183063" y="1554163"/>
          <p14:tracePt t="9205" x="3989388" y="1536700"/>
          <p14:tracePt t="9222" x="3794125" y="1536700"/>
          <p14:tracePt t="9238" x="3629025" y="1543050"/>
          <p14:tracePt t="9257" x="3508375" y="1549400"/>
          <p14:tracePt t="9272" x="3435350" y="1560513"/>
          <p14:tracePt t="9288" x="3406775" y="1571625"/>
          <p14:tracePt t="9305" x="3389313" y="1582738"/>
          <p14:tracePt t="9322" x="3360738" y="1600200"/>
          <p14:tracePt t="9339" x="3336925" y="1617663"/>
          <p14:tracePt t="9356" x="3321050" y="1639888"/>
          <p14:tracePt t="9372" x="3308350" y="1646238"/>
          <p14:tracePt t="9389" x="3308350" y="1651000"/>
          <p14:tracePt t="9504" x="0" y="0"/>
        </p14:tracePtLst>
        <p14:tracePtLst>
          <p14:tracePt t="42908" x="1422400" y="3600450"/>
          <p14:tracePt t="42963" x="1428750" y="3600450"/>
          <p14:tracePt t="42982" x="1435100" y="3600450"/>
          <p14:tracePt t="42995" x="1439863" y="3600450"/>
          <p14:tracePt t="43011" x="1450975" y="3600450"/>
          <p14:tracePt t="43019" x="1457325" y="3600450"/>
          <p14:tracePt t="43027" x="1474788" y="3611563"/>
          <p14:tracePt t="43040" x="1485900" y="3617913"/>
          <p14:tracePt t="43056" x="1514475" y="3629025"/>
          <p14:tracePt t="43073" x="1543050" y="3646488"/>
          <p14:tracePt t="43089" x="1582738" y="3663950"/>
          <p14:tracePt t="43106" x="1622425" y="3686175"/>
          <p14:tracePt t="43122" x="1685925" y="3714750"/>
          <p14:tracePt t="43140" x="1754188" y="3736975"/>
          <p14:tracePt t="43156" x="1800225" y="3749675"/>
          <p14:tracePt t="43173" x="1835150" y="3760788"/>
          <p14:tracePt t="43189" x="1863725" y="3771900"/>
          <p14:tracePt t="43207" x="1874838" y="3778250"/>
          <p14:tracePt t="43223" x="1897063" y="3789363"/>
          <p14:tracePt t="43239" x="1920875" y="3794125"/>
          <p14:tracePt t="43256" x="1965325" y="3811588"/>
          <p14:tracePt t="43273" x="2022475" y="3835400"/>
          <p14:tracePt t="43289" x="2097088" y="3846513"/>
          <p14:tracePt t="43306" x="2160588" y="3868738"/>
          <p14:tracePt t="43322" x="2297113" y="3903663"/>
          <p14:tracePt t="43340" x="2389188" y="3925888"/>
          <p14:tracePt t="43356" x="2479675" y="3943350"/>
          <p14:tracePt t="43374" x="2582863" y="3960813"/>
          <p14:tracePt t="43389" x="2679700" y="3971925"/>
          <p14:tracePt t="43406" x="2771775" y="3994150"/>
          <p14:tracePt t="43422" x="2874963" y="4011613"/>
          <p14:tracePt t="43439" x="2982913" y="4017963"/>
          <p14:tracePt t="43456" x="3063875" y="4017963"/>
          <p14:tracePt t="43473" x="3114675" y="4017963"/>
          <p14:tracePt t="43489" x="3165475" y="4017963"/>
          <p14:tracePt t="43506" x="3217863" y="4017963"/>
          <p14:tracePt t="43522" x="3321050" y="4011613"/>
          <p14:tracePt t="43539" x="3400425" y="4000500"/>
          <p14:tracePt t="43556" x="3479800" y="3994150"/>
          <p14:tracePt t="43573" x="3549650" y="3989388"/>
          <p14:tracePt t="43589" x="3629025" y="3983038"/>
          <p14:tracePt t="43606" x="3703638" y="3978275"/>
          <p14:tracePt t="43622" x="3783013" y="3978275"/>
          <p14:tracePt t="43639" x="3851275" y="3971925"/>
          <p14:tracePt t="43656" x="3908425" y="3965575"/>
          <p14:tracePt t="43673" x="3943350" y="3960813"/>
          <p14:tracePt t="43689" x="3983038" y="3954463"/>
          <p14:tracePt t="43706" x="4011613" y="3949700"/>
          <p14:tracePt t="43722" x="4064000" y="3943350"/>
          <p14:tracePt t="43740" x="4086225" y="3943350"/>
          <p14:tracePt t="43756" x="4108450" y="3937000"/>
          <p14:tracePt t="43773" x="4121150" y="3937000"/>
          <p14:tracePt t="43789" x="4132263" y="3932238"/>
          <p14:tracePt t="43806" x="4137025" y="3932238"/>
          <p14:tracePt t="43822" x="4149725" y="3932238"/>
          <p14:tracePt t="43839" x="4171950" y="3925888"/>
          <p14:tracePt t="43856" x="4194175" y="3925888"/>
          <p14:tracePt t="43873" x="4222750" y="3921125"/>
          <p14:tracePt t="43889" x="4264025" y="3914775"/>
          <p14:tracePt t="43906" x="4292600" y="3908425"/>
          <p14:tracePt t="43922" x="4337050" y="3897313"/>
          <p14:tracePt t="43940" x="4365625" y="3897313"/>
          <p14:tracePt t="43957" x="4400550" y="3897313"/>
          <p14:tracePt t="43973" x="4435475" y="3892550"/>
          <p14:tracePt t="43989" x="4464050" y="3886200"/>
          <p14:tracePt t="44006" x="4486275" y="3886200"/>
          <p14:tracePt t="44022" x="4514850" y="3879850"/>
          <p14:tracePt t="44039" x="4549775" y="3879850"/>
          <p14:tracePt t="44056" x="4594225" y="3875088"/>
          <p14:tracePt t="44073" x="4640263" y="3875088"/>
          <p14:tracePt t="44089" x="4692650" y="3868738"/>
          <p14:tracePt t="44106" x="4765675" y="3863975"/>
          <p14:tracePt t="44123" x="4822825" y="3863975"/>
          <p14:tracePt t="44139" x="4875213" y="3863975"/>
          <p14:tracePt t="44156" x="4921250" y="3863975"/>
          <p14:tracePt t="44173" x="4972050" y="3863975"/>
          <p14:tracePt t="44189" x="5035550" y="3863975"/>
          <p14:tracePt t="44206" x="5097463" y="3868738"/>
          <p14:tracePt t="44222" x="5149850" y="3868738"/>
          <p14:tracePt t="44238" x="5194300" y="3875088"/>
          <p14:tracePt t="44255" x="5229225" y="3875088"/>
          <p14:tracePt t="44272" x="5268913" y="3879850"/>
          <p14:tracePt t="44288" x="5321300" y="3886200"/>
          <p14:tracePt t="44305" x="5372100" y="3892550"/>
          <p14:tracePt t="44321" x="5451475" y="3897313"/>
          <p14:tracePt t="44338" x="5583238" y="3903663"/>
          <p14:tracePt t="44356" x="5675313" y="3921125"/>
          <p14:tracePt t="44373" x="5789613" y="3925888"/>
          <p14:tracePt t="44389" x="5921375" y="3943350"/>
          <p14:tracePt t="44406" x="6057900" y="3954463"/>
          <p14:tracePt t="44422" x="6189663" y="3965575"/>
          <p14:tracePt t="44439" x="6286500" y="3965575"/>
          <p14:tracePt t="44456" x="6383338" y="3965575"/>
          <p14:tracePt t="44472" x="6480175" y="3971925"/>
          <p14:tracePt t="44489" x="6583363" y="3978275"/>
          <p14:tracePt t="44506" x="6697663" y="3978275"/>
          <p14:tracePt t="44522" x="6875463" y="3983038"/>
          <p14:tracePt t="44540" x="6983413" y="3983038"/>
          <p14:tracePt t="44556" x="7092950" y="3983038"/>
          <p14:tracePt t="44572" x="7200900" y="3978275"/>
          <p14:tracePt t="44589" x="7292975" y="3971925"/>
          <p14:tracePt t="44606" x="7400925" y="3960813"/>
          <p14:tracePt t="44622" x="7515225" y="3949700"/>
          <p14:tracePt t="44639" x="7623175" y="3937000"/>
          <p14:tracePt t="44656" x="7715250" y="3925888"/>
          <p14:tracePt t="44672" x="7794625" y="3914775"/>
          <p14:tracePt t="44690" x="7864475" y="3903663"/>
          <p14:tracePt t="44706" x="7950200" y="3892550"/>
          <p14:tracePt t="44723" x="8058150" y="3879850"/>
          <p14:tracePt t="44739" x="8115300" y="3868738"/>
          <p14:tracePt t="44756" x="8154988" y="3851275"/>
          <p14:tracePt t="44773" x="8172450" y="3835400"/>
          <p14:tracePt t="44789" x="8189913" y="3829050"/>
          <p14:tracePt t="44806" x="8207375" y="3806825"/>
          <p14:tracePt t="44822" x="8212138" y="3794125"/>
          <p14:tracePt t="44839" x="8229600" y="3783013"/>
          <p14:tracePt t="44856" x="8229600" y="3778250"/>
          <p14:tracePt t="44872" x="8235950" y="3771900"/>
          <p14:tracePt t="44889" x="8235950" y="3760788"/>
          <p14:tracePt t="44979" x="8229600" y="3754438"/>
          <p14:tracePt t="44988" x="8212138" y="3754438"/>
          <p14:tracePt t="44989" x="8154988" y="3743325"/>
          <p14:tracePt t="45006" x="8064500" y="3721100"/>
          <p14:tracePt t="45023" x="7954963" y="3692525"/>
          <p14:tracePt t="45039" x="7835900" y="3668713"/>
          <p14:tracePt t="45056" x="7704138" y="3651250"/>
          <p14:tracePt t="45072" x="7594600" y="3640138"/>
          <p14:tracePt t="45090" x="7475538" y="3622675"/>
          <p14:tracePt t="45106" x="7378700" y="3617913"/>
          <p14:tracePt t="45122" x="7258050" y="3611563"/>
          <p14:tracePt t="45139" x="7165975" y="3600450"/>
          <p14:tracePt t="45156" x="7018338" y="3594100"/>
          <p14:tracePt t="45172" x="6840538" y="3578225"/>
          <p14:tracePt t="45189" x="6657975" y="3571875"/>
          <p14:tracePt t="45206" x="6492875" y="3571875"/>
          <p14:tracePt t="45223" x="6337300" y="3571875"/>
          <p14:tracePt t="45239" x="6189663" y="3571875"/>
          <p14:tracePt t="45256" x="6040438" y="3582988"/>
          <p14:tracePt t="45272" x="5857875" y="3582988"/>
          <p14:tracePt t="45289" x="5657850" y="3582988"/>
          <p14:tracePt t="45306" x="5464175" y="3582988"/>
          <p14:tracePt t="45323" x="5229225" y="3594100"/>
          <p14:tracePt t="45340" x="5092700" y="3611563"/>
          <p14:tracePt t="45356" x="4972050" y="3617913"/>
          <p14:tracePt t="45372" x="4822825" y="3629025"/>
          <p14:tracePt t="45389" x="4651375" y="3635375"/>
          <p14:tracePt t="45406" x="4464050" y="3640138"/>
          <p14:tracePt t="45423" x="4308475" y="3651250"/>
          <p14:tracePt t="45439" x="4171950" y="3663950"/>
          <p14:tracePt t="45456" x="4035425" y="3679825"/>
          <p14:tracePt t="45472" x="3886200" y="3692525"/>
          <p14:tracePt t="45489" x="3721100" y="3697288"/>
          <p14:tracePt t="45506" x="3503613" y="3697288"/>
          <p14:tracePt t="45523" x="3051175" y="3675063"/>
          <p14:tracePt t="45539" x="2736850" y="3651250"/>
          <p14:tracePt t="45556" x="2492375" y="3646488"/>
          <p14:tracePt t="45572" x="2286000" y="3629025"/>
          <p14:tracePt t="45589" x="2103438" y="3611563"/>
          <p14:tracePt t="45606" x="1949450" y="3606800"/>
          <p14:tracePt t="45622" x="1817688" y="3606800"/>
          <p14:tracePt t="45639" x="1731963" y="3606800"/>
          <p14:tracePt t="45656" x="1657350" y="3617913"/>
          <p14:tracePt t="45672" x="1582738" y="3622675"/>
          <p14:tracePt t="45689" x="1468438" y="3635375"/>
          <p14:tracePt t="45706" x="1336675" y="3635375"/>
          <p14:tracePt t="45722" x="1228725" y="3635375"/>
          <p14:tracePt t="45739" x="1206500" y="3640138"/>
          <p14:tracePt t="45756" x="1200150" y="3640138"/>
          <p14:tracePt t="45803" x="1193800" y="3640138"/>
          <p14:tracePt t="45948" x="1200150" y="3640138"/>
          <p14:tracePt t="45955" x="1211263" y="3646488"/>
          <p14:tracePt t="45963" x="1228725" y="3651250"/>
          <p14:tracePt t="45971" x="1274763" y="3679825"/>
          <p14:tracePt t="45989" x="1303338" y="3697288"/>
          <p14:tracePt t="45989" x="1354138" y="3732213"/>
          <p14:tracePt t="46006" x="1389063" y="3760788"/>
          <p14:tracePt t="46022" x="1406525" y="3778250"/>
          <p14:tracePt t="46039" x="1417638" y="3783013"/>
          <p14:tracePt t="46056" x="1428750" y="3789363"/>
          <p14:tracePt t="46072" x="1428750" y="3794125"/>
          <p14:tracePt t="46089" x="1439863" y="3794125"/>
          <p14:tracePt t="46106" x="1446213" y="3806825"/>
          <p14:tracePt t="46122" x="1474788" y="3822700"/>
          <p14:tracePt t="46139" x="1503363" y="3846513"/>
          <p14:tracePt t="46156" x="1536700" y="3868738"/>
          <p14:tracePt t="46172" x="1571625" y="3892550"/>
          <p14:tracePt t="46189" x="1600200" y="3914775"/>
          <p14:tracePt t="46206" x="1635125" y="3937000"/>
          <p14:tracePt t="46222" x="1663700" y="3971925"/>
          <p14:tracePt t="46239" x="1697038" y="4006850"/>
          <p14:tracePt t="46256" x="1731963" y="4029075"/>
          <p14:tracePt t="46272" x="1749425" y="4040188"/>
          <p14:tracePt t="46289" x="1760538" y="4051300"/>
          <p14:tracePt t="46306" x="1765300" y="4057650"/>
          <p14:tracePt t="46395" x="1771650" y="4057650"/>
          <p14:tracePt t="46404" x="1778000" y="4057650"/>
          <p14:tracePt t="46405" x="1789113" y="4057650"/>
          <p14:tracePt t="46423" x="1817688" y="4057650"/>
          <p14:tracePt t="46440" x="1846263" y="4064000"/>
          <p14:tracePt t="46456" x="1885950" y="4068763"/>
          <p14:tracePt t="46472" x="1936750" y="4075113"/>
          <p14:tracePt t="46489" x="1971675" y="4075113"/>
          <p14:tracePt t="46506" x="2000250" y="4079875"/>
          <p14:tracePt t="46522" x="2039938" y="4086225"/>
          <p14:tracePt t="46555" x="2085975" y="4092575"/>
          <p14:tracePt t="46556" x="2136775" y="4097338"/>
          <p14:tracePt t="46573" x="2182813" y="4108450"/>
          <p14:tracePt t="46589" x="2222500" y="4114800"/>
          <p14:tracePt t="46606" x="2257425" y="4121150"/>
          <p14:tracePt t="46622" x="2303463" y="4121150"/>
          <p14:tracePt t="46639" x="2371725" y="4121150"/>
          <p14:tracePt t="46656" x="2451100" y="4125913"/>
          <p14:tracePt t="46672" x="2514600" y="4132263"/>
          <p14:tracePt t="46689" x="2560638" y="4132263"/>
          <p14:tracePt t="46706" x="2589213" y="4132263"/>
          <p14:tracePt t="46722" x="2622550" y="4132263"/>
          <p14:tracePt t="46739" x="2640013" y="4132263"/>
          <p14:tracePt t="46756" x="2663825" y="4132263"/>
          <p14:tracePt t="46772" x="2686050" y="4132263"/>
          <p14:tracePt t="46789" x="2708275" y="4132263"/>
          <p14:tracePt t="46806" x="2749550" y="4132263"/>
          <p14:tracePt t="46822" x="2794000" y="4132263"/>
          <p14:tracePt t="46839" x="2863850" y="4137025"/>
          <p14:tracePt t="46855" x="2960688" y="4149725"/>
          <p14:tracePt t="46872" x="3057525" y="4149725"/>
          <p14:tracePt t="46889" x="3149600" y="4160838"/>
          <p14:tracePt t="46906" x="3240088" y="4165600"/>
          <p14:tracePt t="46922" x="3389313" y="4178300"/>
          <p14:tracePt t="46939" x="3497263" y="4183063"/>
          <p14:tracePt t="46956" x="3594100" y="4189413"/>
          <p14:tracePt t="46973" x="3703638" y="4189413"/>
          <p14:tracePt t="46989" x="3822700" y="4189413"/>
          <p14:tracePt t="47006" x="3943350" y="4189413"/>
          <p14:tracePt t="47022" x="4079875" y="4194175"/>
          <p14:tracePt t="47039" x="4217988" y="4211638"/>
          <p14:tracePt t="47055" x="4365625" y="4235450"/>
          <p14:tracePt t="47072" x="4503738" y="4251325"/>
          <p14:tracePt t="47089" x="4635500" y="4268788"/>
          <p14:tracePt t="47106" x="4783138" y="4279900"/>
          <p14:tracePt t="47122" x="5022850" y="4297363"/>
          <p14:tracePt t="47139" x="5172075" y="4314825"/>
          <p14:tracePt t="47155" x="5308600" y="4314825"/>
          <p14:tracePt t="47173" x="5446713" y="4321175"/>
          <p14:tracePt t="47189" x="5594350" y="4321175"/>
          <p14:tracePt t="47206" x="5732463" y="4308475"/>
          <p14:tracePt t="47222" x="5875338" y="4303713"/>
          <p14:tracePt t="47239" x="6035675" y="4297363"/>
          <p14:tracePt t="47255" x="6189663" y="4286250"/>
          <p14:tracePt t="47272" x="6326188" y="4279900"/>
          <p14:tracePt t="47289" x="6457950" y="4264025"/>
          <p14:tracePt t="47306" x="6565900" y="4240213"/>
          <p14:tracePt t="47322" x="6704013" y="4206875"/>
          <p14:tracePt t="47339" x="6761163" y="4183063"/>
          <p14:tracePt t="47356" x="6823075" y="4160838"/>
          <p14:tracePt t="47372" x="6908800" y="4143375"/>
          <p14:tracePt t="47389" x="6978650" y="4121150"/>
          <p14:tracePt t="47406" x="7064375" y="4108450"/>
          <p14:tracePt t="47422" x="7126288" y="4097338"/>
          <p14:tracePt t="47440" x="7165975" y="4092575"/>
          <p14:tracePt t="47456" x="7207250" y="4086225"/>
          <p14:tracePt t="47472" x="7258050" y="4086225"/>
          <p14:tracePt t="47489" x="7321550" y="4079875"/>
          <p14:tracePt t="47506" x="7372350" y="4075113"/>
          <p14:tracePt t="47522" x="7458075" y="4064000"/>
          <p14:tracePt t="47541" x="7508875" y="4057650"/>
          <p14:tracePt t="47555" x="7554913" y="4051300"/>
          <p14:tracePt t="47572" x="7600950" y="4040188"/>
          <p14:tracePt t="47589" x="7651750" y="4029075"/>
          <p14:tracePt t="47606" x="7708900" y="4017963"/>
          <p14:tracePt t="47622" x="7754938" y="4006850"/>
          <p14:tracePt t="47639" x="7800975" y="3994150"/>
          <p14:tracePt t="47656" x="7847013" y="3978275"/>
          <p14:tracePt t="47672" x="7893050" y="3965575"/>
          <p14:tracePt t="47689" x="7932738" y="3949700"/>
          <p14:tracePt t="47706" x="7961313" y="3932238"/>
          <p14:tracePt t="47722" x="8012113" y="3908425"/>
          <p14:tracePt t="47739" x="8035925" y="3886200"/>
          <p14:tracePt t="47755" x="8051800" y="3863975"/>
          <p14:tracePt t="47773" x="8075613" y="3846513"/>
          <p14:tracePt t="47789" x="8080375" y="3835400"/>
          <p14:tracePt t="47805" x="8086725" y="3835400"/>
          <p14:tracePt t="47822" x="8093075" y="3829050"/>
          <p14:tracePt t="47839" x="8093075" y="3822700"/>
          <p14:tracePt t="47856" x="8097838" y="3817938"/>
          <p14:tracePt t="47872" x="8104188" y="3817938"/>
          <p14:tracePt t="47889" x="8108950" y="3811588"/>
          <p14:tracePt t="47905" x="8108950" y="3806825"/>
          <p14:tracePt t="47922" x="8126413" y="3789363"/>
          <p14:tracePt t="47939" x="8137525" y="3778250"/>
          <p14:tracePt t="47956" x="8150225" y="3765550"/>
          <p14:tracePt t="47972" x="8161338" y="3754438"/>
          <p14:tracePt t="47990" x="8166100" y="3749675"/>
          <p14:tracePt t="48005" x="8172450" y="3736975"/>
          <p14:tracePt t="48024" x="8183563" y="3725863"/>
          <p14:tracePt t="48039" x="8194675" y="3721100"/>
          <p14:tracePt t="48056" x="8207375" y="3697288"/>
          <p14:tracePt t="48072" x="8212138" y="3686175"/>
          <p14:tracePt t="48089" x="8218488" y="3668713"/>
          <p14:tracePt t="48106" x="8223250" y="3651250"/>
          <p14:tracePt t="48122" x="8240713" y="3617913"/>
          <p14:tracePt t="48139" x="8247063" y="3594100"/>
          <p14:tracePt t="48156" x="8247063" y="3582988"/>
          <p14:tracePt t="48172" x="8247063" y="3578225"/>
          <p14:tracePt t="48427" x="0" y="0"/>
        </p14:tracePtLst>
        <p14:tracePtLst>
          <p14:tracePt t="58603" x="3251200" y="4279900"/>
          <p14:tracePt t="58627" x="3257550" y="4279900"/>
          <p14:tracePt t="58651" x="3263900" y="4275138"/>
          <p14:tracePt t="58859" x="3257550" y="4275138"/>
          <p14:tracePt t="58867" x="3240088" y="4275138"/>
          <p14:tracePt t="58867" x="3189288" y="4275138"/>
          <p14:tracePt t="58883" x="3121025" y="4286250"/>
          <p14:tracePt t="58891" x="3040063" y="4292600"/>
          <p14:tracePt t="58899" x="2954338" y="4292600"/>
          <p14:tracePt t="58907" x="2771775" y="4292600"/>
          <p14:tracePt t="58922" x="2578100" y="4279900"/>
          <p14:tracePt t="58922" x="2479675" y="4275138"/>
          <p14:tracePt t="58940" x="2349500" y="4264025"/>
          <p14:tracePt t="58956" x="2320925" y="4264025"/>
          <p14:tracePt t="59115" x="2314575" y="4264025"/>
          <p14:tracePt t="59123" x="2297113" y="4264025"/>
          <p14:tracePt t="59123" x="2279650" y="4264025"/>
          <p14:tracePt t="59140" x="2274888" y="4264025"/>
          <p14:tracePt t="59156" x="2263775" y="4264025"/>
          <p14:tracePt t="59156" x="2251075" y="4264025"/>
          <p14:tracePt t="59173" x="2239963" y="4264025"/>
          <p14:tracePt t="59189" x="2228850" y="4268788"/>
          <p14:tracePt t="59206" x="2206625" y="4286250"/>
          <p14:tracePt t="59222" x="2189163" y="4297363"/>
          <p14:tracePt t="59239" x="2178050" y="4314825"/>
          <p14:tracePt t="59256" x="2160588" y="4337050"/>
          <p14:tracePt t="59273" x="2149475" y="4365625"/>
          <p14:tracePt t="59289" x="2132013" y="4394200"/>
          <p14:tracePt t="59289" x="2132013" y="4411663"/>
          <p14:tracePt t="59307" x="2125663" y="4429125"/>
          <p14:tracePt t="59322" x="2120900" y="4468813"/>
          <p14:tracePt t="59339" x="2120900" y="4492625"/>
          <p14:tracePt t="59356" x="2125663" y="4508500"/>
          <p14:tracePt t="59373" x="2132013" y="4521200"/>
          <p14:tracePt t="59389" x="2143125" y="4525963"/>
          <p14:tracePt t="59406" x="2149475" y="4537075"/>
          <p14:tracePt t="59422" x="2178050" y="4554538"/>
          <p14:tracePt t="59439" x="2200275" y="4565650"/>
          <p14:tracePt t="59456" x="2228850" y="4572000"/>
          <p14:tracePt t="59473" x="2239963" y="4572000"/>
          <p14:tracePt t="59489" x="2251075" y="4572000"/>
          <p14:tracePt t="59506" x="2257425" y="4572000"/>
          <p14:tracePt t="59522" x="2292350" y="4554538"/>
          <p14:tracePt t="59539" x="2303463" y="4525963"/>
          <p14:tracePt t="59556" x="2320925" y="4492625"/>
          <p14:tracePt t="59573" x="2336800" y="4446588"/>
          <p14:tracePt t="59588" x="2349500" y="4400550"/>
          <p14:tracePt t="59605" x="2360613" y="4354513"/>
          <p14:tracePt t="59622" x="2360613" y="4297363"/>
          <p14:tracePt t="59638" x="2354263" y="4240213"/>
          <p14:tracePt t="59655" x="2343150" y="4194175"/>
          <p14:tracePt t="59672" x="2325688" y="4165600"/>
          <p14:tracePt t="59688" x="2314575" y="4143375"/>
          <p14:tracePt t="59706" x="2308225" y="4137025"/>
          <p14:tracePt t="59772" x="2303463" y="4137025"/>
          <p14:tracePt t="59803" x="2292350" y="4137025"/>
          <p14:tracePt t="59811" x="2279650" y="4143375"/>
          <p14:tracePt t="59819" x="2268538" y="4154488"/>
          <p14:tracePt t="59827" x="2246313" y="4178300"/>
          <p14:tracePt t="59839" x="2217738" y="4206875"/>
          <p14:tracePt t="59856" x="2171700" y="4246563"/>
          <p14:tracePt t="59873" x="2132013" y="4286250"/>
          <p14:tracePt t="59889" x="2097088" y="4337050"/>
          <p14:tracePt t="59906" x="2068513" y="4389438"/>
          <p14:tracePt t="59922" x="2039938" y="4468813"/>
          <p14:tracePt t="59939" x="2022475" y="4521200"/>
          <p14:tracePt t="59956" x="2022475" y="4589463"/>
          <p14:tracePt t="59973" x="2017713" y="4646613"/>
          <p14:tracePt t="59989" x="2017713" y="4686300"/>
          <p14:tracePt t="60006" x="2022475" y="4721225"/>
          <p14:tracePt t="60022" x="2039938" y="4754563"/>
          <p14:tracePt t="60039" x="2063750" y="4772025"/>
          <p14:tracePt t="60056" x="2079625" y="4783138"/>
          <p14:tracePt t="60072" x="2108200" y="4783138"/>
          <p14:tracePt t="60089" x="2143125" y="4783138"/>
          <p14:tracePt t="60106" x="2189163" y="4772025"/>
          <p14:tracePt t="60123" x="2297113" y="4703763"/>
          <p14:tracePt t="60140" x="2365375" y="4640263"/>
          <p14:tracePt t="60156" x="2422525" y="4578350"/>
          <p14:tracePt t="60173" x="2451100" y="4521200"/>
          <p14:tracePt t="60189" x="2474913" y="4464050"/>
          <p14:tracePt t="60207" x="2486025" y="4400550"/>
          <p14:tracePt t="60222" x="2486025" y="4337050"/>
          <p14:tracePt t="60239" x="2486025" y="4286250"/>
          <p14:tracePt t="60256" x="2468563" y="4240213"/>
          <p14:tracePt t="60272" x="2446338" y="4206875"/>
          <p14:tracePt t="60289" x="2435225" y="4189413"/>
          <p14:tracePt t="60306" x="2428875" y="4183063"/>
          <p14:tracePt t="60322" x="2428875" y="4178300"/>
          <p14:tracePt t="60339" x="2422525" y="4178300"/>
          <p14:tracePt t="60356" x="2411413" y="4178300"/>
          <p14:tracePt t="60373" x="2400300" y="4171950"/>
          <p14:tracePt t="60389" x="2378075" y="4171950"/>
          <p14:tracePt t="60406" x="2343150" y="4183063"/>
          <p14:tracePt t="60422" x="2303463" y="4200525"/>
          <p14:tracePt t="60439" x="2235200" y="4240213"/>
          <p14:tracePt t="60456" x="2189163" y="4275138"/>
          <p14:tracePt t="60472" x="2143125" y="4308475"/>
          <p14:tracePt t="60489" x="2120900" y="4337050"/>
          <p14:tracePt t="60506" x="2097088" y="4365625"/>
          <p14:tracePt t="60522" x="2074863" y="4406900"/>
          <p14:tracePt t="60540" x="2057400" y="4440238"/>
          <p14:tracePt t="60556" x="2035175" y="4468813"/>
          <p14:tracePt t="60573" x="2028825" y="4497388"/>
          <p14:tracePt t="60589" x="2022475" y="4521200"/>
          <p14:tracePt t="60606" x="2017713" y="4543425"/>
          <p14:tracePt t="60623" x="2017713" y="4560888"/>
          <p14:tracePt t="60639" x="2017713" y="4572000"/>
          <p14:tracePt t="60675" x="2017713" y="4583113"/>
          <p14:tracePt t="60722" x="2022475" y="4589463"/>
          <p14:tracePt t="60732" x="2028825" y="4589463"/>
          <p14:tracePt t="60747" x="2035175" y="4589463"/>
          <p14:tracePt t="60755" x="2074863" y="4589463"/>
          <p14:tracePt t="60765" x="2092325" y="4589463"/>
          <p14:tracePt t="60772" x="2171700" y="4565650"/>
          <p14:tracePt t="60790" x="2257425" y="4537075"/>
          <p14:tracePt t="60806" x="2336800" y="4497388"/>
          <p14:tracePt t="60823" x="2371725" y="4457700"/>
          <p14:tracePt t="60839" x="2389188" y="4422775"/>
          <p14:tracePt t="60856" x="2393950" y="4383088"/>
          <p14:tracePt t="60872" x="2393950" y="4349750"/>
          <p14:tracePt t="60889" x="2393950" y="4314825"/>
          <p14:tracePt t="60906" x="2393950" y="4292600"/>
          <p14:tracePt t="60923" x="2382838" y="4268788"/>
          <p14:tracePt t="60939" x="2371725" y="4257675"/>
          <p14:tracePt t="60956" x="2349500" y="4246563"/>
          <p14:tracePt t="60972" x="2336800" y="4240213"/>
          <p14:tracePt t="60989" x="2332038" y="4240213"/>
          <p14:tracePt t="61006" x="2325688" y="4240213"/>
          <p14:tracePt t="61043" x="2320925" y="4240213"/>
          <p14:tracePt t="61055" x="2308225" y="4240213"/>
          <p14:tracePt t="61056" x="2297113" y="4240213"/>
          <p14:tracePt t="61072" x="2268538" y="4251325"/>
          <p14:tracePt t="61089" x="2251075" y="4275138"/>
          <p14:tracePt t="61106" x="2228850" y="4292600"/>
          <p14:tracePt t="61106" x="2217738" y="4308475"/>
          <p14:tracePt t="61123" x="2193925" y="4343400"/>
          <p14:tracePt t="61139" x="2178050" y="4383088"/>
          <p14:tracePt t="61156" x="2160588" y="4429125"/>
          <p14:tracePt t="61172" x="2143125" y="4475163"/>
          <p14:tracePt t="61189" x="2132013" y="4537075"/>
          <p14:tracePt t="61206" x="2132013" y="4600575"/>
          <p14:tracePt t="61222" x="2132013" y="4664075"/>
          <p14:tracePt t="61239" x="2132013" y="4697413"/>
          <p14:tracePt t="61256" x="2143125" y="4721225"/>
          <p14:tracePt t="61272" x="2143125" y="4725988"/>
          <p14:tracePt t="61323" x="2149475" y="4725988"/>
          <p14:tracePt t="61339" x="2154238" y="4725988"/>
          <p14:tracePt t="61349" x="2165350" y="4725988"/>
          <p14:tracePt t="61355" x="2182813" y="4708525"/>
          <p14:tracePt t="61356" x="2246313" y="4675188"/>
          <p14:tracePt t="61372" x="2297113" y="4618038"/>
          <p14:tracePt t="61389" x="2325688" y="4572000"/>
          <p14:tracePt t="61406" x="2354263" y="4514850"/>
          <p14:tracePt t="61423" x="2360613" y="4468813"/>
          <p14:tracePt t="61439" x="2360613" y="4429125"/>
          <p14:tracePt t="61456" x="2360613" y="4400550"/>
          <p14:tracePt t="61472" x="2360613" y="4371975"/>
          <p14:tracePt t="61489" x="2349500" y="4360863"/>
          <p14:tracePt t="61506" x="2349500" y="4354513"/>
          <p14:tracePt t="61767" x="2349500" y="4360863"/>
          <p14:tracePt t="61795" x="2349500" y="4365625"/>
          <p14:tracePt t="61803" x="2349500" y="4378325"/>
          <p14:tracePt t="61811" x="2360613" y="4389438"/>
          <p14:tracePt t="61822" x="2365375" y="4389438"/>
          <p14:tracePt t="61823" x="2371725" y="4406900"/>
          <p14:tracePt t="61839" x="2382838" y="4422775"/>
          <p14:tracePt t="61856" x="2400300" y="4440238"/>
          <p14:tracePt t="61872" x="2406650" y="4451350"/>
          <p14:tracePt t="61907" x="2417763" y="4457700"/>
          <p14:tracePt t="61931" x="2422525" y="4457700"/>
          <p14:tracePt t="61955" x="2428875" y="4457700"/>
          <p14:tracePt t="61963" x="2435225" y="4457700"/>
          <p14:tracePt t="61971" x="2439988" y="4457700"/>
          <p14:tracePt t="61995" x="2451100" y="4457700"/>
          <p14:tracePt t="62011" x="2457450" y="4457700"/>
          <p14:tracePt t="62035" x="2468563" y="4457700"/>
          <p14:tracePt t="62051" x="2479675" y="4451350"/>
          <p14:tracePt t="62067" x="2486025" y="4446588"/>
          <p14:tracePt t="62075" x="2492375" y="4446588"/>
          <p14:tracePt t="62091" x="2503488" y="4446588"/>
          <p14:tracePt t="62163" x="2503488" y="4440238"/>
          <p14:tracePt t="62291" x="2497138" y="4440238"/>
          <p14:tracePt t="62301" x="2492375" y="4440238"/>
          <p14:tracePt t="62308" x="2486025" y="4440238"/>
          <p14:tracePt t="62331" x="2479675" y="4446588"/>
          <p14:tracePt t="62340" x="2474913" y="4451350"/>
          <p14:tracePt t="62363" x="2463800" y="4451350"/>
          <p14:tracePt t="62373" x="2463800" y="4457700"/>
          <p14:tracePt t="62395" x="2457450" y="4457700"/>
          <p14:tracePt t="62403" x="2451100" y="4457700"/>
          <p14:tracePt t="62547" x="2446338" y="4457700"/>
          <p14:tracePt t="62611" x="2446338" y="4451350"/>
          <p14:tracePt t="62627" x="2446338" y="4446588"/>
          <p14:tracePt t="62771" x="2451100" y="4446588"/>
          <p14:tracePt t="62787" x="2457450" y="4446588"/>
          <p14:tracePt t="62843" x="2463800" y="4446588"/>
          <p14:tracePt t="62867" x="2468563" y="4446588"/>
          <p14:tracePt t="62883" x="2474913" y="4446588"/>
          <p14:tracePt t="62907" x="2486025" y="4446588"/>
          <p14:tracePt t="62923" x="2492375" y="4446588"/>
          <p14:tracePt t="62939" x="2497138" y="4446588"/>
          <p14:tracePt t="62940" x="2503488" y="4446588"/>
          <p14:tracePt t="62956" x="2508250" y="4451350"/>
          <p14:tracePt t="62995" x="2514600" y="4457700"/>
          <p14:tracePt t="63043" x="2520950" y="4464050"/>
          <p14:tracePt t="63096" x="2525713" y="4464050"/>
          <p14:tracePt t="63187" x="2532063" y="4464050"/>
          <p14:tracePt t="63203" x="2543175" y="4464050"/>
          <p14:tracePt t="63211" x="2543175" y="4468813"/>
          <p14:tracePt t="63222" x="2543175" y="4475163"/>
          <p14:tracePt t="63231" x="2554288" y="4479925"/>
          <p14:tracePt t="63239" x="2560638" y="4486275"/>
          <p14:tracePt t="63255" x="2565400" y="4492625"/>
          <p14:tracePt t="63272" x="2578100" y="4492625"/>
          <p14:tracePt t="63289" x="2582863" y="4492625"/>
          <p14:tracePt t="63306" x="2593975" y="4492625"/>
          <p14:tracePt t="63347" x="2600325" y="4492625"/>
          <p14:tracePt t="63355" x="2611438" y="4492625"/>
          <p14:tracePt t="63372" x="2622550" y="4486275"/>
          <p14:tracePt t="63373" x="2628900" y="4486275"/>
          <p14:tracePt t="63389" x="2640013" y="4479925"/>
          <p14:tracePt t="63427" x="2651125" y="4479925"/>
          <p14:tracePt t="63443" x="2651125" y="4475163"/>
          <p14:tracePt t="63459" x="2657475" y="4475163"/>
          <p14:tracePt t="63475" x="2663825" y="4475163"/>
          <p14:tracePt t="63523" x="2668588" y="4468813"/>
          <p14:tracePt t="63547" x="2674938" y="4468813"/>
          <p14:tracePt t="63565" x="2679700" y="4464050"/>
          <p14:tracePt t="63595" x="2686050" y="4464050"/>
          <p14:tracePt t="63612" x="2692400" y="4464050"/>
          <p14:tracePt t="63659" x="2697163" y="4457700"/>
          <p14:tracePt t="63723" x="2703513" y="4457700"/>
          <p14:tracePt t="63748" x="2708275" y="4457700"/>
          <p14:tracePt t="63779" x="2714625" y="4451350"/>
          <p14:tracePt t="63843" x="2720975" y="4451350"/>
          <p14:tracePt t="63923" x="2725738" y="4451350"/>
          <p14:tracePt t="63939" x="2732088" y="4451350"/>
          <p14:tracePt t="63955" x="2743200" y="4451350"/>
          <p14:tracePt t="63995" x="2749550" y="4451350"/>
          <p14:tracePt t="64011" x="2760663" y="4451350"/>
          <p14:tracePt t="64051" x="2765425" y="4451350"/>
          <p14:tracePt t="64067" x="2771775" y="4451350"/>
          <p14:tracePt t="64075" x="2778125" y="4451350"/>
          <p14:tracePt t="64099" x="2782888" y="4451350"/>
          <p14:tracePt t="64115" x="2794000" y="4451350"/>
          <p14:tracePt t="64163" x="2800350" y="4451350"/>
          <p14:tracePt t="64203" x="2806700" y="4451350"/>
          <p14:tracePt t="64220" x="2811463" y="4446588"/>
          <p14:tracePt t="64259" x="2817813" y="4446588"/>
          <p14:tracePt t="64275" x="2822575" y="4446588"/>
          <p14:tracePt t="65011" x="2817813" y="4446588"/>
          <p14:tracePt t="65035" x="2811463" y="4446588"/>
          <p14:tracePt t="65048" x="2806700" y="4446588"/>
          <p14:tracePt t="65055" x="2794000" y="4451350"/>
          <p14:tracePt t="65056" x="2789238" y="4457700"/>
          <p14:tracePt t="65072" x="2778125" y="4457700"/>
          <p14:tracePt t="65107" x="2771775" y="4464050"/>
          <p14:tracePt t="65139" x="2765425" y="4464050"/>
          <p14:tracePt t="65148" x="2760663" y="4464050"/>
          <p14:tracePt t="65149" x="2754313" y="4464050"/>
          <p14:tracePt t="65155" x="2749550" y="4464050"/>
          <p14:tracePt t="65172" x="2736850" y="4464050"/>
          <p14:tracePt t="65189" x="2732088" y="4464050"/>
          <p14:tracePt t="65206" x="2732088" y="4468813"/>
          <p14:tracePt t="65221" x="2725738" y="4468813"/>
          <p14:tracePt t="65259" x="2720975" y="4468813"/>
          <p14:tracePt t="65275" x="2714625" y="4468813"/>
          <p14:tracePt t="65289" x="2703513" y="4468813"/>
          <p14:tracePt t="65289" x="2692400" y="4468813"/>
          <p14:tracePt t="65305" x="2679700" y="4464050"/>
          <p14:tracePt t="65419" x="2679700" y="4457700"/>
          <p14:tracePt t="65435" x="2686050" y="4451350"/>
          <p14:tracePt t="65443" x="2697163" y="4451350"/>
          <p14:tracePt t="65455" x="2708275" y="4446588"/>
          <p14:tracePt t="65472" x="2732088" y="4440238"/>
          <p14:tracePt t="65489" x="2736850" y="4435475"/>
          <p14:tracePt t="65505" x="2754313" y="4435475"/>
          <p14:tracePt t="65522" x="2771775" y="4422775"/>
          <p14:tracePt t="65539" x="2778125" y="4422775"/>
          <p14:tracePt t="65555" x="2782888" y="4422775"/>
          <p14:tracePt t="65572" x="2794000" y="4422775"/>
          <p14:tracePt t="65611" x="2800350" y="4422775"/>
          <p14:tracePt t="65651" x="2806700" y="4422775"/>
          <p14:tracePt t="65667" x="2811463" y="4422775"/>
          <p14:tracePt t="65674" x="2817813" y="4422775"/>
          <p14:tracePt t="65691" x="2822575" y="4422775"/>
          <p14:tracePt t="65691" x="2828925" y="4422775"/>
          <p14:tracePt t="65705" x="2835275" y="4422775"/>
          <p14:tracePt t="65843" x="2840038" y="4422775"/>
          <p14:tracePt t="65859" x="2846388" y="4422775"/>
          <p14:tracePt t="65891" x="2851150" y="4422775"/>
          <p14:tracePt t="65905" x="2857500" y="4422775"/>
          <p14:tracePt t="65923" x="2863850" y="4422775"/>
          <p14:tracePt t="65955" x="2874963" y="4422775"/>
          <p14:tracePt t="65979" x="2879725" y="4418013"/>
          <p14:tracePt t="66059" x="2886075" y="4418013"/>
          <p14:tracePt t="66251" x="2892425" y="4411663"/>
          <p14:tracePt t="66323" x="2914650" y="4406900"/>
          <p14:tracePt t="66331" x="2949575" y="4400550"/>
          <p14:tracePt t="66339" x="2978150" y="4400550"/>
          <p14:tracePt t="66339" x="3011488" y="4400550"/>
          <p14:tracePt t="66355" x="3011488" y="4394200"/>
          <p14:tracePt t="66372" x="3017838" y="4394200"/>
          <p14:tracePt t="66389" x="3022600" y="4394200"/>
          <p14:tracePt t="66405" x="3028950" y="4394200"/>
          <p14:tracePt t="66422" x="3035300" y="4394200"/>
          <p14:tracePt t="66439" x="3040063" y="4394200"/>
          <p14:tracePt t="66455" x="3046413" y="4400550"/>
          <p14:tracePt t="66472" x="3051175" y="4406900"/>
          <p14:tracePt t="66488" x="3063875" y="4411663"/>
          <p14:tracePt t="66505" x="3086100" y="4429125"/>
          <p14:tracePt t="66522" x="3114675" y="4440238"/>
          <p14:tracePt t="66539" x="3136900" y="4446588"/>
          <p14:tracePt t="66555" x="3154363" y="4451350"/>
          <p14:tracePt t="66572" x="3178175" y="4451350"/>
          <p14:tracePt t="66588" x="3217863" y="4451350"/>
          <p14:tracePt t="66606" x="3263900" y="4440238"/>
          <p14:tracePt t="66622" x="3325813" y="4422775"/>
          <p14:tracePt t="66639" x="3389313" y="4389438"/>
          <p14:tracePt t="66655" x="3411538" y="4365625"/>
          <p14:tracePt t="66672" x="3429000" y="4343400"/>
          <p14:tracePt t="66689" x="3440113" y="4314825"/>
          <p14:tracePt t="66706" x="3446463" y="4292600"/>
          <p14:tracePt t="66722" x="3446463" y="4264025"/>
          <p14:tracePt t="66739" x="3440113" y="4251325"/>
          <p14:tracePt t="66755" x="3435350" y="4246563"/>
          <p14:tracePt t="66772" x="3422650" y="4229100"/>
          <p14:tracePt t="66788" x="3406775" y="4217988"/>
          <p14:tracePt t="66806" x="3371850" y="4194175"/>
          <p14:tracePt t="66822" x="3303588" y="4160838"/>
          <p14:tracePt t="66839" x="3189288" y="4121150"/>
          <p14:tracePt t="66855" x="3068638" y="4086225"/>
          <p14:tracePt t="66872" x="2936875" y="4051300"/>
          <p14:tracePt t="66888" x="2806700" y="4022725"/>
          <p14:tracePt t="66906" x="2714625" y="4006850"/>
          <p14:tracePt t="66922" x="2663825" y="4006850"/>
          <p14:tracePt t="66939" x="2635250" y="4006850"/>
          <p14:tracePt t="66955" x="2589213" y="4011613"/>
          <p14:tracePt t="66972" x="2514600" y="4022725"/>
          <p14:tracePt t="66988" x="2446338" y="4035425"/>
          <p14:tracePt t="67005" x="2378075" y="4051300"/>
          <p14:tracePt t="67022" x="2349500" y="4064000"/>
          <p14:tracePt t="67039" x="2320925" y="4079875"/>
          <p14:tracePt t="67055" x="2297113" y="4103688"/>
          <p14:tracePt t="67072" x="2286000" y="4108450"/>
          <p14:tracePt t="67089" x="2274888" y="4121150"/>
          <p14:tracePt t="67105" x="2257425" y="4137025"/>
          <p14:tracePt t="67122" x="2246313" y="4165600"/>
          <p14:tracePt t="67139" x="2235200" y="4189413"/>
          <p14:tracePt t="67155" x="2222500" y="4222750"/>
          <p14:tracePt t="67172" x="2222500" y="4264025"/>
          <p14:tracePt t="67189" x="2211388" y="4321175"/>
          <p14:tracePt t="67206" x="2211388" y="4365625"/>
          <p14:tracePt t="67222" x="2211388" y="4406900"/>
          <p14:tracePt t="67239" x="2211388" y="4451350"/>
          <p14:tracePt t="67255" x="2228850" y="4486275"/>
          <p14:tracePt t="67272" x="2246313" y="4508500"/>
          <p14:tracePt t="67289" x="2274888" y="4532313"/>
          <p14:tracePt t="67305" x="2292350" y="4549775"/>
          <p14:tracePt t="67322" x="2325688" y="4554538"/>
          <p14:tracePt t="67339" x="2354263" y="4560888"/>
          <p14:tracePt t="67355" x="2406650" y="4560888"/>
          <p14:tracePt t="67372" x="2486025" y="4560888"/>
          <p14:tracePt t="67389" x="2589213" y="4560888"/>
          <p14:tracePt t="67405" x="2725738" y="4560888"/>
          <p14:tracePt t="67422" x="2874963" y="4565650"/>
          <p14:tracePt t="67439" x="3011488" y="4565650"/>
          <p14:tracePt t="67456" x="3121025" y="4560888"/>
          <p14:tracePt t="67472" x="3222625" y="4537075"/>
          <p14:tracePt t="67489" x="3314700" y="4497388"/>
          <p14:tracePt t="67505" x="3440113" y="4435475"/>
          <p14:tracePt t="67523" x="3497263" y="4389438"/>
          <p14:tracePt t="67539" x="3532188" y="4349750"/>
          <p14:tracePt t="67555" x="3543300" y="4308475"/>
          <p14:tracePt t="67572" x="3554413" y="4275138"/>
          <p14:tracePt t="67589" x="3554413" y="4251325"/>
          <p14:tracePt t="67605" x="3554413" y="4222750"/>
          <p14:tracePt t="67622" x="3554413" y="4206875"/>
          <p14:tracePt t="67639" x="3532188" y="4178300"/>
          <p14:tracePt t="67655" x="3479800" y="4149725"/>
          <p14:tracePt t="67672" x="3389313" y="4114800"/>
          <p14:tracePt t="67688" x="3286125" y="4086225"/>
          <p14:tracePt t="67705" x="3194050" y="4064000"/>
          <p14:tracePt t="67722" x="3092450" y="4040188"/>
          <p14:tracePt t="67722" x="3051175" y="4035425"/>
          <p14:tracePt t="67739" x="2965450" y="4017963"/>
          <p14:tracePt t="67755" x="2897188" y="4017963"/>
          <p14:tracePt t="67772" x="2817813" y="4017963"/>
          <p14:tracePt t="67789" x="2754313" y="4029075"/>
          <p14:tracePt t="67805" x="2692400" y="4046538"/>
          <p14:tracePt t="67822" x="2640013" y="4075113"/>
          <p14:tracePt t="67838" x="2589213" y="4114800"/>
          <p14:tracePt t="67855" x="2549525" y="4143375"/>
          <p14:tracePt t="67872" x="2508250" y="4189413"/>
          <p14:tracePt t="67888" x="2479675" y="4222750"/>
          <p14:tracePt t="67905" x="2451100" y="4251325"/>
          <p14:tracePt t="67922" x="2428875" y="4297363"/>
          <p14:tracePt t="67939" x="2411413" y="4337050"/>
          <p14:tracePt t="67955" x="2406650" y="4365625"/>
          <p14:tracePt t="67972" x="2400300" y="4406900"/>
          <p14:tracePt t="67989" x="2393950" y="4440238"/>
          <p14:tracePt t="68005" x="2393950" y="4464050"/>
          <p14:tracePt t="68022" x="2393950" y="4486275"/>
          <p14:tracePt t="68038" x="2393950" y="4508500"/>
          <p14:tracePt t="68055" x="2393950" y="4525963"/>
          <p14:tracePt t="68072" x="2406650" y="4543425"/>
          <p14:tracePt t="68089" x="2411413" y="4560888"/>
          <p14:tracePt t="68105" x="2417763" y="4565650"/>
          <p14:tracePt t="68122" x="2428875" y="4565650"/>
          <p14:tracePt t="68139" x="2439988" y="4572000"/>
          <p14:tracePt t="68155" x="2463800" y="4578350"/>
          <p14:tracePt t="68172" x="2532063" y="4578350"/>
          <p14:tracePt t="68189" x="2640013" y="4578350"/>
          <p14:tracePt t="68205" x="2789238" y="4578350"/>
          <p14:tracePt t="68223" x="2943225" y="4560888"/>
          <p14:tracePt t="68239" x="3092450" y="4543425"/>
          <p14:tracePt t="68256" x="3246438" y="4503738"/>
          <p14:tracePt t="68272" x="3378200" y="4464050"/>
          <p14:tracePt t="68289" x="3468688" y="4411663"/>
          <p14:tracePt t="68305" x="3543300" y="4354513"/>
          <p14:tracePt t="68322" x="3606800" y="4279900"/>
          <p14:tracePt t="68339" x="3622675" y="4240213"/>
          <p14:tracePt t="68355" x="3635375" y="4200525"/>
          <p14:tracePt t="68372" x="3635375" y="4171950"/>
          <p14:tracePt t="68389" x="3635375" y="4149725"/>
          <p14:tracePt t="68405" x="3629025" y="4132263"/>
          <p14:tracePt t="68422" x="3611563" y="4108450"/>
          <p14:tracePt t="68438" x="3571875" y="4092575"/>
          <p14:tracePt t="68455" x="3503613" y="4068763"/>
          <p14:tracePt t="68472" x="3365500" y="4029075"/>
          <p14:tracePt t="68490" x="3182938" y="3989388"/>
          <p14:tracePt t="68505" x="3000375" y="3949700"/>
          <p14:tracePt t="68522" x="2800350" y="3925888"/>
          <p14:tracePt t="68539" x="2749550" y="3925888"/>
          <p14:tracePt t="68555" x="2708275" y="3925888"/>
          <p14:tracePt t="68572" x="2679700" y="3932238"/>
          <p14:tracePt t="68588" x="2646363" y="3954463"/>
          <p14:tracePt t="68605" x="2611438" y="3978275"/>
          <p14:tracePt t="68622" x="2565400" y="4022725"/>
          <p14:tracePt t="68638" x="2525713" y="4075113"/>
          <p14:tracePt t="68655" x="2486025" y="4125913"/>
          <p14:tracePt t="68672" x="2446338" y="4178300"/>
          <p14:tracePt t="68689" x="2417763" y="4222750"/>
          <p14:tracePt t="68705" x="2382838" y="4275138"/>
          <p14:tracePt t="68722" x="2354263" y="4354513"/>
          <p14:tracePt t="68740" x="2343150" y="4411663"/>
          <p14:tracePt t="68755" x="2336800" y="4451350"/>
          <p14:tracePt t="68772" x="2332038" y="4492625"/>
          <p14:tracePt t="68788" x="2332038" y="4508500"/>
          <p14:tracePt t="68805" x="2332038" y="4521200"/>
          <p14:tracePt t="68859" x="2332038" y="4525963"/>
          <p14:tracePt t="68875" x="2336800" y="4525963"/>
          <p14:tracePt t="68891" x="2343150" y="4525963"/>
          <p14:tracePt t="68891" x="2349500" y="4525963"/>
          <p14:tracePt t="68907" x="2365375" y="4532313"/>
          <p14:tracePt t="68922" x="2451100" y="4537075"/>
          <p14:tracePt t="68939" x="2560638" y="4537075"/>
          <p14:tracePt t="68955" x="2703513" y="4532313"/>
          <p14:tracePt t="68972" x="2851150" y="4521200"/>
          <p14:tracePt t="68989" x="3000375" y="4492625"/>
          <p14:tracePt t="69005" x="3121025" y="4468813"/>
          <p14:tracePt t="69022" x="3206750" y="4435475"/>
          <p14:tracePt t="69038" x="3257550" y="4406900"/>
          <p14:tracePt t="69055" x="3286125" y="4371975"/>
          <p14:tracePt t="69073" x="3308350" y="4337050"/>
          <p14:tracePt t="69088" x="3321050" y="4303713"/>
          <p14:tracePt t="69106" x="3332163" y="4279900"/>
          <p14:tracePt t="69122" x="3336925" y="4246563"/>
          <p14:tracePt t="69139" x="3336925" y="4222750"/>
          <p14:tracePt t="69155" x="3325813" y="4200525"/>
          <p14:tracePt t="69172" x="3303588" y="4178300"/>
          <p14:tracePt t="69188" x="3275013" y="4154488"/>
          <p14:tracePt t="69205" x="3240088" y="4143375"/>
          <p14:tracePt t="69222" x="3189288" y="4125913"/>
          <p14:tracePt t="69239" x="3125788" y="4121150"/>
          <p14:tracePt t="69256" x="3086100" y="4114800"/>
          <p14:tracePt t="69272" x="3063875" y="4114800"/>
          <p14:tracePt t="69288" x="3051175" y="4114800"/>
          <p14:tracePt t="69467" x="3046413" y="4114800"/>
          <p14:tracePt t="69505" x="0" y="0"/>
        </p14:tracePtLst>
        <p14:tracePtLst>
          <p14:tracePt t="101718" x="4143375" y="4789488"/>
          <p14:tracePt t="101961" x="4154488" y="4789488"/>
          <p14:tracePt t="101969" x="4171950" y="4783138"/>
          <p14:tracePt t="101977" x="4189413" y="4778375"/>
          <p14:tracePt t="101986" x="4194175" y="4778375"/>
          <p14:tracePt t="101994" x="4217988" y="4772025"/>
          <p14:tracePt t="102010" x="4229100" y="4765675"/>
          <p14:tracePt t="102025" x="4240213" y="4765675"/>
          <p14:tracePt t="102054" x="4246563" y="4765675"/>
          <p14:tracePt t="102074" x="4251325" y="4760913"/>
          <p14:tracePt t="102089" x="4257675" y="4754563"/>
          <p14:tracePt t="102104" x="4257675" y="4749800"/>
          <p14:tracePt t="102105" x="4286250" y="4737100"/>
          <p14:tracePt t="102121" x="4325938" y="4708525"/>
          <p14:tracePt t="102138" x="4343400" y="4692650"/>
          <p14:tracePt t="102155" x="4360863" y="4668838"/>
          <p14:tracePt t="102171" x="4365625" y="4651375"/>
          <p14:tracePt t="102188" x="4365625" y="4622800"/>
          <p14:tracePt t="102204" x="4365625" y="4606925"/>
          <p14:tracePt t="102221" x="4365625" y="4594225"/>
          <p14:tracePt t="102265" x="4365625" y="4589463"/>
          <p14:tracePt t="102330" x="4365625" y="4583113"/>
          <p14:tracePt t="102347" x="4354513" y="4583113"/>
          <p14:tracePt t="102353" x="4321175" y="4583113"/>
          <p14:tracePt t="102371" x="4297363" y="4583113"/>
          <p14:tracePt t="102371" x="4264025" y="4583113"/>
          <p14:tracePt t="102388" x="4235450" y="4583113"/>
          <p14:tracePt t="102404" x="4222750" y="4589463"/>
          <p14:tracePt t="102421" x="4206875" y="4594225"/>
          <p14:tracePt t="102437" x="4200525" y="4600575"/>
          <p14:tracePt t="102455" x="4189413" y="4611688"/>
          <p14:tracePt t="102472" x="4189413" y="4618038"/>
          <p14:tracePt t="102488" x="4178300" y="4629150"/>
          <p14:tracePt t="102505" x="4160838" y="4651375"/>
          <p14:tracePt t="102521" x="4149725" y="4686300"/>
          <p14:tracePt t="102538" x="4149725" y="4721225"/>
          <p14:tracePt t="102554" x="4149725" y="4760913"/>
          <p14:tracePt t="102571" x="4165600" y="4794250"/>
          <p14:tracePt t="102588" x="4178300" y="4811713"/>
          <p14:tracePt t="102604" x="4183063" y="4818063"/>
          <p14:tracePt t="102621" x="4189413" y="4818063"/>
          <p14:tracePt t="102682" x="4194175" y="4818063"/>
          <p14:tracePt t="102706" x="4200525" y="4818063"/>
          <p14:tracePt t="102716" x="4206875" y="4818063"/>
          <p14:tracePt t="102754" x="4211638" y="4818063"/>
          <p14:tracePt t="102794" x="4217988" y="4818063"/>
          <p14:tracePt t="102818" x="4222750" y="4811713"/>
          <p14:tracePt t="102978" x="4217988" y="4811713"/>
          <p14:tracePt t="102978" x="4211638" y="4818063"/>
          <p14:tracePt t="102988" x="4200525" y="4829175"/>
          <p14:tracePt t="103004" x="4160838" y="4879975"/>
          <p14:tracePt t="103005" x="4064000" y="4965700"/>
          <p14:tracePt t="103022" x="3932238" y="5068888"/>
          <p14:tracePt t="103038" x="3765550" y="5178425"/>
          <p14:tracePt t="103055" x="3611563" y="5268913"/>
          <p14:tracePt t="103072" x="3514725" y="5321300"/>
          <p14:tracePt t="103088" x="3486150" y="5337175"/>
          <p14:tracePt t="103105" x="3468688" y="5349875"/>
          <p14:tracePt t="103122" x="3435350" y="5372100"/>
          <p14:tracePt t="103138" x="3382963" y="5389563"/>
          <p14:tracePt t="103155" x="3314700" y="5429250"/>
          <p14:tracePt t="103171" x="3235325" y="5457825"/>
          <p14:tracePt t="103188" x="3160713" y="5480050"/>
          <p14:tracePt t="103206" x="3086100" y="5486400"/>
          <p14:tracePt t="103222" x="3017838" y="5492750"/>
          <p14:tracePt t="103238" x="2971800" y="5492750"/>
          <p14:tracePt t="103255" x="2965450" y="5497513"/>
          <p14:tracePt t="103291" x="2960688" y="5503863"/>
          <p14:tracePt t="103610" x="2965450" y="5497513"/>
          <p14:tracePt t="103962" x="2978150" y="5497513"/>
          <p14:tracePt t="103970" x="2989263" y="5492750"/>
          <p14:tracePt t="103977" x="3000375" y="5486400"/>
          <p14:tracePt t="103988" x="3017838" y="5480050"/>
          <p14:tracePt t="103989" x="3040063" y="5480050"/>
          <p14:tracePt t="104005" x="3068638" y="5475288"/>
          <p14:tracePt t="104022" x="3086100" y="5475288"/>
          <p14:tracePt t="104038" x="3097213" y="5475288"/>
          <p14:tracePt t="104055" x="3108325" y="5468938"/>
          <p14:tracePt t="104114" x="3114675" y="5468938"/>
          <p14:tracePt t="104131" x="3125788" y="5468938"/>
          <p14:tracePt t="104140" x="3132138" y="5475288"/>
          <p14:tracePt t="104148" x="3143250" y="5480050"/>
          <p14:tracePt t="104155" x="3154363" y="5486400"/>
          <p14:tracePt t="104172" x="3165475" y="5492750"/>
          <p14:tracePt t="104188" x="3178175" y="5497513"/>
          <p14:tracePt t="104205" x="3189288" y="5503863"/>
          <p14:tracePt t="104222" x="3206750" y="5514975"/>
          <p14:tracePt t="104239" x="3206750" y="5521325"/>
          <p14:tracePt t="104255" x="3211513" y="5521325"/>
          <p14:tracePt t="104474" x="3211513" y="5526088"/>
          <p14:tracePt t="104490" x="3200400" y="5537200"/>
          <p14:tracePt t="104498" x="3194050" y="5549900"/>
          <p14:tracePt t="104504" x="3165475" y="5583238"/>
          <p14:tracePt t="104522" x="3160713" y="5594350"/>
          <p14:tracePt t="104523" x="3149600" y="5607050"/>
          <p14:tracePt t="104523" x="3143250" y="5618163"/>
          <p14:tracePt t="104539" x="3125788" y="5629275"/>
          <p14:tracePt t="104555" x="3121025" y="5635625"/>
          <p14:tracePt t="104572" x="3108325" y="5640388"/>
          <p14:tracePt t="104588" x="3103563" y="5646738"/>
          <p14:tracePt t="104605" x="3086100" y="5651500"/>
          <p14:tracePt t="104622" x="3074988" y="5664200"/>
          <p14:tracePt t="104638" x="3063875" y="5680075"/>
          <p14:tracePt t="104656" x="3051175" y="5686425"/>
          <p14:tracePt t="104672" x="3040063" y="5697538"/>
          <p14:tracePt t="104688" x="3028950" y="5703888"/>
          <p14:tracePt t="104730" x="3028950" y="5708650"/>
          <p14:tracePt t="104858" x="3035300" y="5703888"/>
          <p14:tracePt t="104866" x="3040063" y="5697538"/>
          <p14:tracePt t="104874" x="3051175" y="5697538"/>
          <p14:tracePt t="104882" x="3063875" y="5692775"/>
          <p14:tracePt t="104890" x="3079750" y="5680075"/>
          <p14:tracePt t="104906" x="3086100" y="5668963"/>
          <p14:tracePt t="104922" x="3103563" y="5657850"/>
          <p14:tracePt t="104939" x="3121025" y="5640388"/>
          <p14:tracePt t="104956" x="3125788" y="5622925"/>
          <p14:tracePt t="105002" x="3125788" y="5618163"/>
          <p14:tracePt t="105050" x="3125788" y="5611813"/>
          <p14:tracePt t="105065" x="3108325" y="5572125"/>
          <p14:tracePt t="105075" x="3092450" y="5554663"/>
          <p14:tracePt t="105082" x="3086100" y="5549900"/>
          <p14:tracePt t="105090" x="3068638" y="5526088"/>
          <p14:tracePt t="105105" x="3046413" y="5503863"/>
          <p14:tracePt t="105122" x="3035300" y="5492750"/>
          <p14:tracePt t="105194" x="3028950" y="5492750"/>
          <p14:tracePt t="105218" x="3022600" y="5492750"/>
          <p14:tracePt t="105242" x="3017838" y="5492750"/>
          <p14:tracePt t="105658" x="3011488" y="5492750"/>
          <p14:tracePt t="105706" x="3006725" y="5497513"/>
          <p14:tracePt t="106034" x="3011488" y="5497513"/>
          <p14:tracePt t="106050" x="3022600" y="5497513"/>
          <p14:tracePt t="106064" x="3035300" y="5497513"/>
          <p14:tracePt t="106065" x="3046413" y="5492750"/>
          <p14:tracePt t="106071" x="3063875" y="5486400"/>
          <p14:tracePt t="106089" x="3079750" y="5486400"/>
          <p14:tracePt t="106105" x="3092450" y="5486400"/>
          <p14:tracePt t="106138" x="3103563" y="5486400"/>
          <p14:tracePt t="106139" x="3114675" y="5486400"/>
          <p14:tracePt t="106155" x="3125788" y="5486400"/>
          <p14:tracePt t="106171" x="3136900" y="5492750"/>
          <p14:tracePt t="106188" x="3165475" y="5497513"/>
          <p14:tracePt t="106205" x="3171825" y="5497513"/>
          <p14:tracePt t="106221" x="3178175" y="5497513"/>
          <p14:tracePt t="106282" x="3182938" y="5497513"/>
          <p14:tracePt t="106362" x="3189288" y="5497513"/>
          <p14:tracePt t="106402" x="3194050" y="5497513"/>
          <p14:tracePt t="106426" x="3200400" y="5497513"/>
          <p14:tracePt t="106450" x="3206750" y="5497513"/>
          <p14:tracePt t="106466" x="3211513" y="5497513"/>
          <p14:tracePt t="106474" x="3217863" y="5497513"/>
          <p14:tracePt t="106490" x="3222625" y="5497513"/>
          <p14:tracePt t="106507" x="3235325" y="5497513"/>
          <p14:tracePt t="106658" x="3240088" y="5497513"/>
          <p14:tracePt t="106674" x="3251200" y="5497513"/>
          <p14:tracePt t="106680" x="3268663" y="5508625"/>
          <p14:tracePt t="106688" x="3292475" y="5532438"/>
          <p14:tracePt t="106705" x="3308350" y="5537200"/>
          <p14:tracePt t="106722" x="3314700" y="5543550"/>
          <p14:tracePt t="107154" x="3321050" y="5543550"/>
          <p14:tracePt t="107170" x="3325813" y="5543550"/>
          <p14:tracePt t="107186" x="3332163" y="5543550"/>
          <p14:tracePt t="107209" x="3343275" y="5537200"/>
          <p14:tracePt t="107227" x="3349625" y="5537200"/>
          <p14:tracePt t="107275" x="3354388" y="5537200"/>
          <p14:tracePt t="107307" x="3354388" y="5532438"/>
          <p14:tracePt t="107347" x="3360738" y="5532438"/>
          <p14:tracePt t="107387" x="3365500" y="5526088"/>
          <p14:tracePt t="107395" x="3378200" y="5526088"/>
          <p14:tracePt t="107403" x="3406775" y="5526088"/>
          <p14:tracePt t="107409" x="3457575" y="5526088"/>
          <p14:tracePt t="107422" x="3497263" y="5526088"/>
          <p14:tracePt t="107439" x="3532188" y="5526088"/>
          <p14:tracePt t="107699" x="3532188" y="5532438"/>
          <p14:tracePt t="107715" x="3532188" y="5537200"/>
          <p14:tracePt t="107731" x="3525838" y="5537200"/>
          <p14:tracePt t="107731" x="3521075" y="5537200"/>
          <p14:tracePt t="107819" x="3514725" y="5537200"/>
          <p14:tracePt t="107947" x="3508375" y="5537200"/>
          <p14:tracePt t="107979" x="3503613" y="5537200"/>
          <p14:tracePt t="108011" x="3497263" y="5537200"/>
          <p14:tracePt t="108035" x="3492500" y="5543550"/>
          <p14:tracePt t="108091" x="3486150" y="5543550"/>
          <p14:tracePt t="108107" x="3479800" y="5543550"/>
          <p14:tracePt t="108131" x="3475038" y="5549900"/>
          <p14:tracePt t="108187" x="3468688" y="5549900"/>
          <p14:tracePt t="108219" x="3463925" y="5549900"/>
          <p14:tracePt t="108259" x="3457575" y="5549900"/>
          <p14:tracePt t="108307" x="3446463" y="5549900"/>
          <p14:tracePt t="108323" x="3440113" y="5549900"/>
          <p14:tracePt t="108339" x="3422650" y="5543550"/>
          <p14:tracePt t="108347" x="3417888" y="5532438"/>
          <p14:tracePt t="108355" x="3406775" y="5532438"/>
          <p14:tracePt t="108372" x="3400425" y="5526088"/>
          <p14:tracePt t="108373" x="3394075" y="5521325"/>
          <p14:tracePt t="108389" x="3394075" y="5514975"/>
          <p14:tracePt t="108406" x="3389313" y="5514975"/>
          <p14:tracePt t="108475" x="3382963" y="5514975"/>
          <p14:tracePt t="108515" x="3378200" y="5514975"/>
          <p14:tracePt t="108532" x="3371850" y="5514975"/>
          <p14:tracePt t="108547" x="3365500" y="5514975"/>
          <p14:tracePt t="108579" x="3360738" y="5508625"/>
          <p14:tracePt t="108619" x="3354388" y="5508625"/>
          <p14:tracePt t="108699" x="3349625" y="5508625"/>
          <p14:tracePt t="109203" x="3354388" y="5508625"/>
          <p14:tracePt t="109211" x="3365500" y="5503863"/>
          <p14:tracePt t="109223" x="3371850" y="5497513"/>
          <p14:tracePt t="109232" x="3382963" y="5497513"/>
          <p14:tracePt t="109239" x="3394075" y="5492750"/>
          <p14:tracePt t="109256" x="3406775" y="5486400"/>
          <p14:tracePt t="109272" x="3417888" y="5486400"/>
          <p14:tracePt t="109316" x="3422650" y="5480050"/>
          <p14:tracePt t="109339" x="3429000" y="5480050"/>
          <p14:tracePt t="109371" x="3435350" y="5480050"/>
          <p14:tracePt t="109387" x="3440113" y="5480050"/>
          <p14:tracePt t="109411" x="3440113" y="5475288"/>
          <p14:tracePt t="109435" x="3446463" y="5475288"/>
          <p14:tracePt t="109467" x="3451225" y="5475288"/>
          <p14:tracePt t="109483" x="3457575" y="5468938"/>
          <p14:tracePt t="109507" x="3463925" y="5468938"/>
          <p14:tracePt t="109532" x="3475038" y="5468938"/>
          <p14:tracePt t="110064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698"/>
            <a:ext cx="7772400" cy="762000"/>
          </a:xfrm>
        </p:spPr>
        <p:txBody>
          <a:bodyPr/>
          <a:lstStyle/>
          <a:p>
            <a:r>
              <a:rPr lang="en-US" dirty="0" smtClean="0"/>
              <a:t>Decay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8077200" cy="5867400"/>
          </a:xfrm>
        </p:spPr>
        <p:txBody>
          <a:bodyPr/>
          <a:lstStyle/>
          <a:p>
            <a:r>
              <a:rPr lang="en-US" dirty="0" smtClean="0"/>
              <a:t>Expected Standard Deviation </a:t>
            </a:r>
          </a:p>
          <a:p>
            <a:pPr lvl="1"/>
            <a:r>
              <a:rPr lang="en-US" dirty="0" smtClean="0"/>
              <a:t>Base on expected standard deviation from binomial distribution</a:t>
            </a:r>
          </a:p>
          <a:p>
            <a:pPr lvl="1"/>
            <a:r>
              <a:rPr lang="en-US" dirty="0" smtClean="0"/>
              <a:t>Use binomial expansion </a:t>
            </a:r>
          </a:p>
          <a:p>
            <a:pPr lvl="1"/>
            <a:r>
              <a:rPr lang="en-US" dirty="0" smtClean="0"/>
              <a:t>and differentiate with respect to x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x=1 and p+(p-1)= 1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Variation defined as</a:t>
            </a:r>
          </a:p>
          <a:p>
            <a:r>
              <a:rPr lang="en-US" dirty="0" smtClean="0"/>
              <a:t>Combine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405637"/>
              </p:ext>
            </p:extLst>
          </p:nvPr>
        </p:nvGraphicFramePr>
        <p:xfrm>
          <a:off x="5486400" y="2057400"/>
          <a:ext cx="3606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07" name="Equation" r:id="rId6" imgW="2044440" imgH="431640" progId="Equation.3">
                  <p:embed/>
                </p:oleObj>
              </mc:Choice>
              <mc:Fallback>
                <p:oleObj name="Equation" r:id="rId6" imgW="2044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057400"/>
                        <a:ext cx="3606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784501"/>
              </p:ext>
            </p:extLst>
          </p:nvPr>
        </p:nvGraphicFramePr>
        <p:xfrm>
          <a:off x="1981200" y="3124200"/>
          <a:ext cx="517366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08" name="Equation" r:id="rId8" imgW="2933640" imgH="431640" progId="Equation.3">
                  <p:embed/>
                </p:oleObj>
              </mc:Choice>
              <mc:Fallback>
                <p:oleObj name="Equation" r:id="rId8" imgW="29336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124200"/>
                        <a:ext cx="5173662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208922"/>
              </p:ext>
            </p:extLst>
          </p:nvPr>
        </p:nvGraphicFramePr>
        <p:xfrm>
          <a:off x="1752600" y="4191000"/>
          <a:ext cx="5441950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09" name="Equation" r:id="rId10" imgW="3085920" imgH="711000" progId="Equation.3">
                  <p:embed/>
                </p:oleObj>
              </mc:Choice>
              <mc:Fallback>
                <p:oleObj name="Equation" r:id="rId10" imgW="30859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191000"/>
                        <a:ext cx="5441950" cy="125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805343"/>
              </p:ext>
            </p:extLst>
          </p:nvPr>
        </p:nvGraphicFramePr>
        <p:xfrm>
          <a:off x="4953000" y="5290343"/>
          <a:ext cx="1587500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10" name="Equation" r:id="rId12" imgW="774360" imgH="266400" progId="Equation.3">
                  <p:embed/>
                </p:oleObj>
              </mc:Choice>
              <mc:Fallback>
                <p:oleObj name="Equation" r:id="rId12" imgW="7743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5290343"/>
                        <a:ext cx="1587500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10881" y="3657600"/>
            <a:ext cx="119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From bottom of slide 3-6 </a:t>
            </a:r>
            <a:endParaRPr lang="en-US" sz="1400" dirty="0"/>
          </a:p>
        </p:txBody>
      </p:sp>
      <p:sp>
        <p:nvSpPr>
          <p:cNvPr id="5" name="Oval 4"/>
          <p:cNvSpPr/>
          <p:nvPr/>
        </p:nvSpPr>
        <p:spPr bwMode="auto">
          <a:xfrm>
            <a:off x="5410200" y="2057400"/>
            <a:ext cx="3733800" cy="762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1" name="Straight Arrow Connector 10"/>
          <p:cNvCxnSpPr>
            <a:stCxn id="4" idx="0"/>
          </p:cNvCxnSpPr>
          <p:nvPr/>
        </p:nvCxnSpPr>
        <p:spPr bwMode="auto">
          <a:xfrm flipH="1" flipV="1">
            <a:off x="7731252" y="2819400"/>
            <a:ext cx="574647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Down Arrow 13"/>
          <p:cNvSpPr/>
          <p:nvPr/>
        </p:nvSpPr>
        <p:spPr bwMode="auto">
          <a:xfrm>
            <a:off x="4572000" y="3581400"/>
            <a:ext cx="304800" cy="91440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4770858">
            <a:off x="4610099" y="3963757"/>
            <a:ext cx="533400" cy="202941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876800" y="5181600"/>
            <a:ext cx="1905000" cy="762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Curved Left Arrow 18"/>
          <p:cNvSpPr/>
          <p:nvPr/>
        </p:nvSpPr>
        <p:spPr bwMode="auto">
          <a:xfrm>
            <a:off x="6553200" y="5562600"/>
            <a:ext cx="1820616" cy="838200"/>
          </a:xfrm>
          <a:prstGeom prst="curvedLeftArrow">
            <a:avLst>
              <a:gd name="adj1" fmla="val 19880"/>
              <a:gd name="adj2" fmla="val 50000"/>
              <a:gd name="adj3" fmla="val 25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992042"/>
              </p:ext>
            </p:extLst>
          </p:nvPr>
        </p:nvGraphicFramePr>
        <p:xfrm>
          <a:off x="3635695" y="5917734"/>
          <a:ext cx="2921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11" name="Equation" r:id="rId14" imgW="1460160" imgH="266400" progId="Equation.3">
                  <p:embed/>
                </p:oleObj>
              </mc:Choice>
              <mc:Fallback>
                <p:oleObj name="Equation" r:id="rId14" imgW="146016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35695" y="5917734"/>
                        <a:ext cx="29210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/>
          <p:nvPr/>
        </p:nvCxnSpPr>
        <p:spPr bwMode="auto">
          <a:xfrm flipH="1">
            <a:off x="4724400" y="2438400"/>
            <a:ext cx="255270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6400800" y="2362200"/>
            <a:ext cx="2074997" cy="990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399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30"/>
    </mc:Choice>
    <mc:Fallback xmlns="">
      <p:transition spd="slow" advTm="115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5" grpId="0" animBg="1"/>
      <p:bldP spid="5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  <p:extLst mod="1">
    <p:ext uri="{3A86A75C-4F4B-4683-9AE1-C65F6400EC91}">
      <p14:laserTraceLst xmlns:p14="http://schemas.microsoft.com/office/powerpoint/2010/main">
        <p14:tracePtLst>
          <p14:tracePt t="21235" x="3703638" y="5389563"/>
          <p14:tracePt t="21405" x="3703638" y="5383213"/>
          <p14:tracePt t="21412" x="3686175" y="5372100"/>
          <p14:tracePt t="21428" x="3675063" y="5365750"/>
          <p14:tracePt t="21484" x="3675063" y="5360988"/>
          <p14:tracePt t="21508" x="3668713" y="5354638"/>
          <p14:tracePt t="21708" x="3679825" y="5343525"/>
          <p14:tracePt t="21716" x="3714750" y="5326063"/>
          <p14:tracePt t="21724" x="3778250" y="5292725"/>
          <p14:tracePt t="21746" x="3921125" y="5229225"/>
          <p14:tracePt t="21747" x="4068763" y="5149850"/>
          <p14:tracePt t="21762" x="4217988" y="5068888"/>
          <p14:tracePt t="21779" x="4349750" y="4983163"/>
          <p14:tracePt t="21795" x="4549775" y="4851400"/>
          <p14:tracePt t="21813" x="4657725" y="4783138"/>
          <p14:tracePt t="21829" x="4743450" y="4721225"/>
          <p14:tracePt t="21845" x="4868863" y="4635500"/>
          <p14:tracePt t="21862" x="5035550" y="4532313"/>
          <p14:tracePt t="21879" x="5268913" y="4400550"/>
          <p14:tracePt t="21896" x="5537200" y="4251325"/>
          <p14:tracePt t="21912" x="5840413" y="4103688"/>
          <p14:tracePt t="21929" x="6108700" y="3949700"/>
          <p14:tracePt t="21946" x="6372225" y="3771900"/>
          <p14:tracePt t="21962" x="6589713" y="3582988"/>
          <p14:tracePt t="21979" x="6765925" y="3406775"/>
          <p14:tracePt t="21996" x="6869113" y="3228975"/>
          <p14:tracePt t="22013" x="6875463" y="3160713"/>
          <p14:tracePt t="22029" x="6869113" y="3125788"/>
          <p14:tracePt t="22046" x="6840538" y="3108325"/>
          <p14:tracePt t="22062" x="6783388" y="3108325"/>
          <p14:tracePt t="22079" x="6664325" y="3108325"/>
          <p14:tracePt t="22095" x="6537325" y="3114675"/>
          <p14:tracePt t="22112" x="6411913" y="3121025"/>
          <p14:tracePt t="22129" x="6280150" y="3121025"/>
          <p14:tracePt t="22145" x="6183313" y="3121025"/>
          <p14:tracePt t="22162" x="6121400" y="3114675"/>
          <p14:tracePt t="22179" x="6064250" y="3097213"/>
          <p14:tracePt t="22196" x="5965825" y="3057525"/>
          <p14:tracePt t="22212" x="5908675" y="3028950"/>
          <p14:tracePt t="22230" x="5851525" y="3006725"/>
          <p14:tracePt t="22245" x="5800725" y="2982913"/>
          <p14:tracePt t="22262" x="5778500" y="2965450"/>
          <p14:tracePt t="22279" x="5765800" y="2954338"/>
          <p14:tracePt t="22296" x="5749925" y="2932113"/>
          <p14:tracePt t="22312" x="5732463" y="2914650"/>
          <p14:tracePt t="22329" x="5708650" y="2892425"/>
          <p14:tracePt t="22345" x="5668963" y="2879725"/>
          <p14:tracePt t="22362" x="5640388" y="2863850"/>
          <p14:tracePt t="22379" x="5622925" y="2846388"/>
          <p14:tracePt t="22396" x="5583238" y="2811463"/>
          <p14:tracePt t="22412" x="5565775" y="2800350"/>
          <p14:tracePt t="22429" x="5561013" y="2789238"/>
          <p14:tracePt t="22445" x="5561013" y="2782888"/>
          <p14:tracePt t="22462" x="5561013" y="2778125"/>
          <p14:tracePt t="22478" x="5572125" y="2765425"/>
          <p14:tracePt t="22496" x="5589588" y="2760663"/>
          <p14:tracePt t="22512" x="5629275" y="2760663"/>
          <p14:tracePt t="22529" x="5668963" y="2760663"/>
          <p14:tracePt t="22545" x="5754688" y="2760663"/>
          <p14:tracePt t="22562" x="5886450" y="2782888"/>
          <p14:tracePt t="22579" x="6064250" y="2806700"/>
          <p14:tracePt t="22595" x="6240463" y="2840038"/>
          <p14:tracePt t="22612" x="6526213" y="2886075"/>
          <p14:tracePt t="22629" x="6778625" y="2914650"/>
          <p14:tracePt t="22645" x="7035800" y="2943225"/>
          <p14:tracePt t="22662" x="7297738" y="2954338"/>
          <p14:tracePt t="22679" x="7543800" y="2954338"/>
          <p14:tracePt t="22696" x="7737475" y="2943225"/>
          <p14:tracePt t="22712" x="7864475" y="2921000"/>
          <p14:tracePt t="22729" x="7932738" y="2892425"/>
          <p14:tracePt t="22745" x="7972425" y="2868613"/>
          <p14:tracePt t="22762" x="8001000" y="2846388"/>
          <p14:tracePt t="22779" x="8018463" y="2835275"/>
          <p14:tracePt t="22796" x="8047038" y="2806700"/>
          <p14:tracePt t="22812" x="8064500" y="2789238"/>
          <p14:tracePt t="22829" x="8097838" y="2771775"/>
          <p14:tracePt t="22845" x="8154988" y="2743200"/>
          <p14:tracePt t="22862" x="8240713" y="2725738"/>
          <p14:tracePt t="22879" x="8315325" y="2692400"/>
          <p14:tracePt t="22896" x="8389938" y="2657475"/>
          <p14:tracePt t="22912" x="8475663" y="2611438"/>
          <p14:tracePt t="22929" x="8589963" y="2560638"/>
          <p14:tracePt t="22945" x="8726488" y="2497138"/>
          <p14:tracePt t="22962" x="8851900" y="2435225"/>
          <p14:tracePt t="22979" x="8990013" y="2343150"/>
          <p14:tracePt t="22997" x="9051925" y="2297113"/>
          <p14:tracePt t="23012" x="9097963" y="2251075"/>
          <p14:tracePt t="23029" x="9121775" y="2228850"/>
          <p14:tracePt t="23045" x="9137650" y="2206625"/>
          <p14:tracePt t="23062" x="9137650" y="2200275"/>
          <p14:tracePt t="23079" x="9137650" y="2189163"/>
          <p14:tracePt t="23180" x="9137650" y="2178050"/>
          <p14:tracePt t="23188" x="9132888" y="2171700"/>
          <p14:tracePt t="23196" x="9115425" y="2154238"/>
          <p14:tracePt t="23197" x="9029700" y="2120900"/>
          <p14:tracePt t="23212" x="8897938" y="2079625"/>
          <p14:tracePt t="23230" x="8709025" y="2035175"/>
          <p14:tracePt t="23245" x="8497888" y="1982788"/>
          <p14:tracePt t="23262" x="8286750" y="1931988"/>
          <p14:tracePt t="23279" x="8126413" y="1903413"/>
          <p14:tracePt t="23296" x="8018463" y="1885950"/>
          <p14:tracePt t="23312" x="7926388" y="1868488"/>
          <p14:tracePt t="23329" x="7829550" y="1863725"/>
          <p14:tracePt t="23345" x="7715250" y="1857375"/>
          <p14:tracePt t="23362" x="7572375" y="1857375"/>
          <p14:tracePt t="23379" x="7389813" y="1857375"/>
          <p14:tracePt t="23396" x="7080250" y="1857375"/>
          <p14:tracePt t="23412" x="6875463" y="1874838"/>
          <p14:tracePt t="23429" x="6715125" y="1879600"/>
          <p14:tracePt t="23445" x="6607175" y="1897063"/>
          <p14:tracePt t="23462" x="6532563" y="1914525"/>
          <p14:tracePt t="23479" x="6469063" y="1936750"/>
          <p14:tracePt t="23495" x="6394450" y="1965325"/>
          <p14:tracePt t="23512" x="6292850" y="1982788"/>
          <p14:tracePt t="23529" x="6200775" y="2000250"/>
          <p14:tracePt t="23545" x="6108700" y="2011363"/>
          <p14:tracePt t="23562" x="6029325" y="2028825"/>
          <p14:tracePt t="23579" x="5954713" y="2046288"/>
          <p14:tracePt t="23595" x="5864225" y="2079625"/>
          <p14:tracePt t="23612" x="5807075" y="2097088"/>
          <p14:tracePt t="23629" x="5749925" y="2120900"/>
          <p14:tracePt t="23645" x="5703888" y="2154238"/>
          <p14:tracePt t="23662" x="5657850" y="2189163"/>
          <p14:tracePt t="23679" x="5600700" y="2235200"/>
          <p14:tracePt t="23695" x="5521325" y="2286000"/>
          <p14:tracePt t="23712" x="5440363" y="2343150"/>
          <p14:tracePt t="23730" x="5360988" y="2393950"/>
          <p14:tracePt t="23745" x="5303838" y="2446338"/>
          <p14:tracePt t="23762" x="5257800" y="2503488"/>
          <p14:tracePt t="23779" x="5229225" y="2549525"/>
          <p14:tracePt t="23796" x="5207000" y="2628900"/>
          <p14:tracePt t="23813" x="5207000" y="2668588"/>
          <p14:tracePt t="23829" x="5207000" y="2708275"/>
          <p14:tracePt t="23846" x="5218113" y="2736850"/>
          <p14:tracePt t="23862" x="5235575" y="2754313"/>
          <p14:tracePt t="23879" x="5257800" y="2778125"/>
          <p14:tracePt t="23895" x="5308600" y="2800350"/>
          <p14:tracePt t="23912" x="5411788" y="2828925"/>
          <p14:tracePt t="23929" x="5561013" y="2868613"/>
          <p14:tracePt t="23946" x="5737225" y="2908300"/>
          <p14:tracePt t="23962" x="5965825" y="2936875"/>
          <p14:tracePt t="23979" x="6207125" y="2960688"/>
          <p14:tracePt t="23995" x="6537325" y="2971800"/>
          <p14:tracePt t="24012" x="6772275" y="2960688"/>
          <p14:tracePt t="24029" x="6978650" y="2925763"/>
          <p14:tracePt t="24045" x="7172325" y="2903538"/>
          <p14:tracePt t="24062" x="7350125" y="2874963"/>
          <p14:tracePt t="24079" x="7526338" y="2863850"/>
          <p14:tracePt t="24095" x="7680325" y="2835275"/>
          <p14:tracePt t="24112" x="7823200" y="2806700"/>
          <p14:tracePt t="24129" x="7932738" y="2778125"/>
          <p14:tracePt t="24145" x="8047038" y="2743200"/>
          <p14:tracePt t="24162" x="8150225" y="2714625"/>
          <p14:tracePt t="24180" x="8280400" y="2692400"/>
          <p14:tracePt t="24195" x="8469313" y="2640013"/>
          <p14:tracePt t="24213" x="8566150" y="2593975"/>
          <p14:tracePt t="24229" x="8636000" y="2554288"/>
          <p14:tracePt t="24246" x="8686800" y="2514600"/>
          <p14:tracePt t="24262" x="8726488" y="2479675"/>
          <p14:tracePt t="24279" x="8761413" y="2451100"/>
          <p14:tracePt t="24296" x="8783638" y="2435225"/>
          <p14:tracePt t="24313" x="8801100" y="2411413"/>
          <p14:tracePt t="24329" x="8812213" y="2389188"/>
          <p14:tracePt t="24345" x="8818563" y="2371725"/>
          <p14:tracePt t="24362" x="8818563" y="2354263"/>
          <p14:tracePt t="24379" x="8818563" y="2332038"/>
          <p14:tracePt t="24395" x="8801100" y="2292350"/>
          <p14:tracePt t="24412" x="8732838" y="2246313"/>
          <p14:tracePt t="24429" x="8612188" y="2178050"/>
          <p14:tracePt t="24446" x="8418513" y="2103438"/>
          <p14:tracePt t="24462" x="8207375" y="2022475"/>
          <p14:tracePt t="24479" x="7989888" y="1971675"/>
          <p14:tracePt t="24495" x="7789863" y="1908175"/>
          <p14:tracePt t="24512" x="7594600" y="1863725"/>
          <p14:tracePt t="24528" x="7418388" y="1828800"/>
          <p14:tracePt t="24545" x="7275513" y="1806575"/>
          <p14:tracePt t="24562" x="7165975" y="1800225"/>
          <p14:tracePt t="24579" x="7069138" y="1789113"/>
          <p14:tracePt t="24595" x="6869113" y="1782763"/>
          <p14:tracePt t="24612" x="6726238" y="1789113"/>
          <p14:tracePt t="24629" x="6594475" y="1800225"/>
          <p14:tracePt t="24645" x="6457950" y="1811338"/>
          <p14:tracePt t="24662" x="6332538" y="1817688"/>
          <p14:tracePt t="24679" x="6235700" y="1817688"/>
          <p14:tracePt t="24695" x="6178550" y="1822450"/>
          <p14:tracePt t="24712" x="6149975" y="1822450"/>
          <p14:tracePt t="24729" x="6137275" y="1828800"/>
          <p14:tracePt t="24745" x="6108700" y="1828800"/>
          <p14:tracePt t="24763" x="6075363" y="1835150"/>
          <p14:tracePt t="24779" x="5994400" y="1835150"/>
          <p14:tracePt t="24795" x="5875338" y="1835150"/>
          <p14:tracePt t="24813" x="5811838" y="1835150"/>
          <p14:tracePt t="24829" x="5794375" y="1835150"/>
          <p14:tracePt t="25071" x="0" y="0"/>
        </p14:tracePtLst>
        <p14:tracePtLst>
          <p14:tracePt t="64779" x="3749675" y="4851400"/>
          <p14:tracePt t="64917" x="3743325" y="4851400"/>
          <p14:tracePt t="64925" x="3721100" y="4851400"/>
          <p14:tracePt t="64934" x="3675063" y="4857750"/>
          <p14:tracePt t="64942" x="3622675" y="4875213"/>
          <p14:tracePt t="64949" x="3486150" y="4879975"/>
          <p14:tracePt t="64965" x="3336925" y="4879975"/>
          <p14:tracePt t="64981" x="3182938" y="4879975"/>
          <p14:tracePt t="64998" x="2982913" y="4864100"/>
          <p14:tracePt t="65021" x="2886075" y="4851400"/>
          <p14:tracePt t="65037" x="2778125" y="4851400"/>
          <p14:tracePt t="65054" x="2640013" y="4840288"/>
          <p14:tracePt t="65063" x="2503488" y="4840288"/>
          <p14:tracePt t="65097" x="2371725" y="4851400"/>
          <p14:tracePt t="65102" x="2246313" y="4875213"/>
          <p14:tracePt t="65113" x="2149475" y="4908550"/>
          <p14:tracePt t="65133" x="2063750" y="4949825"/>
          <p14:tracePt t="65149" x="1978025" y="4983163"/>
          <p14:tracePt t="65163" x="1897063" y="5006975"/>
          <p14:tracePt t="65180" x="1828800" y="5022850"/>
          <p14:tracePt t="65197" x="1800225" y="5040313"/>
          <p14:tracePt t="65213" x="1754188" y="5068888"/>
          <p14:tracePt t="65230" x="1736725" y="5080000"/>
          <p14:tracePt t="65247" x="1720850" y="5103813"/>
          <p14:tracePt t="65263" x="1708150" y="5114925"/>
          <p14:tracePt t="65280" x="1703388" y="5126038"/>
          <p14:tracePt t="65297" x="1697038" y="5132388"/>
          <p14:tracePt t="65313" x="1692275" y="5143500"/>
          <p14:tracePt t="65330" x="1679575" y="5160963"/>
          <p14:tracePt t="65347" x="1674813" y="5200650"/>
          <p14:tracePt t="65364" x="1657350" y="5257800"/>
          <p14:tracePt t="65380" x="1646238" y="5332413"/>
          <p14:tracePt t="65398" x="1646238" y="5378450"/>
          <p14:tracePt t="65414" x="1646238" y="5400675"/>
          <p14:tracePt t="65430" x="1646238" y="5411788"/>
          <p14:tracePt t="65447" x="1651000" y="5411788"/>
          <p14:tracePt t="65463" x="1651000" y="5418138"/>
          <p14:tracePt t="65480" x="1663700" y="5418138"/>
          <p14:tracePt t="65497" x="1674813" y="5422900"/>
          <p14:tracePt t="65513" x="1685925" y="5435600"/>
          <p14:tracePt t="65530" x="1697038" y="5435600"/>
          <p14:tracePt t="65546" x="1708150" y="5440363"/>
          <p14:tracePt t="65563" x="1714500" y="5446713"/>
          <p14:tracePt t="65580" x="1736725" y="5457825"/>
          <p14:tracePt t="65597" x="1778000" y="5457825"/>
          <p14:tracePt t="65613" x="1811338" y="5457825"/>
          <p14:tracePt t="65631" x="1863725" y="5457825"/>
          <p14:tracePt t="65647" x="1903413" y="5451475"/>
          <p14:tracePt t="65663" x="1949450" y="5451475"/>
          <p14:tracePt t="65680" x="1993900" y="5446713"/>
          <p14:tracePt t="65697" x="2035175" y="5440363"/>
          <p14:tracePt t="65713" x="2057400" y="5440363"/>
          <p14:tracePt t="65730" x="2068513" y="5435600"/>
          <p14:tracePt t="65829" x="2074863" y="5435600"/>
          <p14:tracePt t="65845" x="2092325" y="5435600"/>
          <p14:tracePt t="65847" x="2103438" y="5435600"/>
          <p14:tracePt t="65863" x="2108200" y="5435600"/>
          <p14:tracePt t="65864" x="2132013" y="5435600"/>
          <p14:tracePt t="65880" x="2143125" y="5435600"/>
          <p14:tracePt t="65897" x="2154238" y="5435600"/>
          <p14:tracePt t="65913" x="2189163" y="5435600"/>
          <p14:tracePt t="65930" x="2222500" y="5440363"/>
          <p14:tracePt t="65947" x="2292350" y="5440363"/>
          <p14:tracePt t="65963" x="2365375" y="5451475"/>
          <p14:tracePt t="65980" x="2446338" y="5451475"/>
          <p14:tracePt t="65997" x="2520950" y="5457825"/>
          <p14:tracePt t="66014" x="2565400" y="5457825"/>
          <p14:tracePt t="66030" x="2622550" y="5457825"/>
          <p14:tracePt t="66047" x="2686050" y="5446713"/>
          <p14:tracePt t="66063" x="2743200" y="5440363"/>
          <p14:tracePt t="66080" x="2800350" y="5435600"/>
          <p14:tracePt t="66096" x="2857500" y="5429250"/>
          <p14:tracePt t="66113" x="2892425" y="5429250"/>
          <p14:tracePt t="66130" x="2943225" y="5429250"/>
          <p14:tracePt t="66147" x="3017838" y="5435600"/>
          <p14:tracePt t="66163" x="3086100" y="5435600"/>
          <p14:tracePt t="66180" x="3143250" y="5435600"/>
          <p14:tracePt t="66196" x="3240088" y="5429250"/>
          <p14:tracePt t="66214" x="3308350" y="5422900"/>
          <p14:tracePt t="66230" x="3394075" y="5411788"/>
          <p14:tracePt t="66247" x="3486150" y="5378450"/>
          <p14:tracePt t="66263" x="3578225" y="5343525"/>
          <p14:tracePt t="66280" x="3657600" y="5308600"/>
          <p14:tracePt t="66297" x="3721100" y="5280025"/>
          <p14:tracePt t="66313" x="3789363" y="5257800"/>
          <p14:tracePt t="66330" x="3840163" y="5235575"/>
          <p14:tracePt t="66347" x="3868738" y="5218113"/>
          <p14:tracePt t="66363" x="3897313" y="5200650"/>
          <p14:tracePt t="66363" x="3908425" y="5194300"/>
          <p14:tracePt t="66381" x="3914775" y="5183188"/>
          <p14:tracePt t="66397" x="3925888" y="5172075"/>
          <p14:tracePt t="66414" x="3925888" y="5165725"/>
          <p14:tracePt t="66430" x="3925888" y="5160963"/>
          <p14:tracePt t="66447" x="3925888" y="5137150"/>
          <p14:tracePt t="66463" x="3914775" y="5108575"/>
          <p14:tracePt t="66480" x="3892550" y="5075238"/>
          <p14:tracePt t="66497" x="3851275" y="5035550"/>
          <p14:tracePt t="66513" x="3783013" y="4983163"/>
          <p14:tracePt t="66530" x="3657600" y="4921250"/>
          <p14:tracePt t="66547" x="3503613" y="4857750"/>
          <p14:tracePt t="66563" x="3325813" y="4783138"/>
          <p14:tracePt t="66580" x="3154363" y="4721225"/>
          <p14:tracePt t="66597" x="2943225" y="4657725"/>
          <p14:tracePt t="66614" x="2822575" y="4622800"/>
          <p14:tracePt t="66630" x="2708275" y="4611688"/>
          <p14:tracePt t="66647" x="2611438" y="4611688"/>
          <p14:tracePt t="66663" x="2514600" y="4611688"/>
          <p14:tracePt t="66680" x="2422525" y="4611688"/>
          <p14:tracePt t="66697" x="2332038" y="4629150"/>
          <p14:tracePt t="66713" x="2251075" y="4635500"/>
          <p14:tracePt t="66730" x="2160588" y="4640263"/>
          <p14:tracePt t="66747" x="2092325" y="4646613"/>
          <p14:tracePt t="66763" x="2039938" y="4651375"/>
          <p14:tracePt t="66780" x="2000250" y="4668838"/>
          <p14:tracePt t="66797" x="1936750" y="4697413"/>
          <p14:tracePt t="66814" x="1892300" y="4732338"/>
          <p14:tracePt t="66830" x="1863725" y="4760913"/>
          <p14:tracePt t="66847" x="1835150" y="4794250"/>
          <p14:tracePt t="66863" x="1806575" y="4840288"/>
          <p14:tracePt t="66880" x="1778000" y="4897438"/>
          <p14:tracePt t="66897" x="1749425" y="4983163"/>
          <p14:tracePt t="66914" x="1725613" y="5075238"/>
          <p14:tracePt t="66930" x="1714500" y="5165725"/>
          <p14:tracePt t="66947" x="1714500" y="5229225"/>
          <p14:tracePt t="66963" x="1714500" y="5297488"/>
          <p14:tracePt t="66980" x="1720850" y="5354638"/>
          <p14:tracePt t="66997" x="1754188" y="5429250"/>
          <p14:tracePt t="67014" x="1778000" y="5475288"/>
          <p14:tracePt t="67030" x="1800225" y="5503863"/>
          <p14:tracePt t="67047" x="1835150" y="5526088"/>
          <p14:tracePt t="67063" x="1885950" y="5561013"/>
          <p14:tracePt t="67080" x="1943100" y="5583238"/>
          <p14:tracePt t="67097" x="2006600" y="5600700"/>
          <p14:tracePt t="67114" x="2085975" y="5629275"/>
          <p14:tracePt t="67130" x="2182813" y="5651500"/>
          <p14:tracePt t="67147" x="2286000" y="5680075"/>
          <p14:tracePt t="67163" x="2393950" y="5686425"/>
          <p14:tracePt t="67180" x="2486025" y="5686425"/>
          <p14:tracePt t="67197" x="2606675" y="5686425"/>
          <p14:tracePt t="67214" x="2686050" y="5680075"/>
          <p14:tracePt t="67230" x="2771775" y="5668963"/>
          <p14:tracePt t="67247" x="2851150" y="5651500"/>
          <p14:tracePt t="67263" x="2914650" y="5635625"/>
          <p14:tracePt t="67280" x="2971800" y="5607050"/>
          <p14:tracePt t="67297" x="3028950" y="5589588"/>
          <p14:tracePt t="67313" x="3097213" y="5561013"/>
          <p14:tracePt t="67330" x="3160713" y="5521325"/>
          <p14:tracePt t="67347" x="3189288" y="5497513"/>
          <p14:tracePt t="67363" x="3194050" y="5492750"/>
          <p14:tracePt t="67405" x="3200400" y="5480050"/>
          <p14:tracePt t="67429" x="3200400" y="5475288"/>
          <p14:tracePt t="67439" x="3200400" y="5464175"/>
          <p14:tracePt t="67446" x="3200400" y="5451475"/>
          <p14:tracePt t="67446" x="3200400" y="5435600"/>
          <p14:tracePt t="67462" x="3200400" y="5422900"/>
          <p14:tracePt t="67479" x="3200400" y="5407025"/>
          <p14:tracePt t="67496" x="3194050" y="5383213"/>
          <p14:tracePt t="67512" x="3194050" y="5365750"/>
          <p14:tracePt t="67530" x="3189288" y="5354638"/>
          <p14:tracePt t="67547" x="3182938" y="5343525"/>
          <p14:tracePt t="67613" x="3178175" y="5343525"/>
          <p14:tracePt t="67640" x="3171825" y="5343525"/>
          <p14:tracePt t="67641" x="3165475" y="5343525"/>
          <p14:tracePt t="67646" x="3154363" y="5343525"/>
          <p14:tracePt t="67663" x="3143250" y="5343525"/>
          <p14:tracePt t="67680" x="3125788" y="5337175"/>
          <p14:tracePt t="67697" x="3114675" y="5337175"/>
          <p14:tracePt t="67805" x="3108325" y="5337175"/>
          <p14:tracePt t="67918" x="3114675" y="5332413"/>
          <p14:tracePt t="67919" x="3121025" y="5332413"/>
          <p14:tracePt t="67941" x="3125788" y="5326063"/>
          <p14:tracePt t="67957" x="3136900" y="5321300"/>
          <p14:tracePt t="67973" x="3149600" y="5314950"/>
          <p14:tracePt t="67981" x="3160713" y="5303838"/>
          <p14:tracePt t="67997" x="3171825" y="5297488"/>
          <p14:tracePt t="67998" x="3178175" y="5292725"/>
          <p14:tracePt t="68013" x="3182938" y="5292725"/>
          <p14:tracePt t="68101" x="3189288" y="5286375"/>
          <p14:tracePt t="68123" x="3194050" y="5286375"/>
          <p14:tracePt t="68178" x="3200400" y="5292725"/>
          <p14:tracePt t="68197" x="3206750" y="5314950"/>
          <p14:tracePt t="68207" x="3211513" y="5337175"/>
          <p14:tracePt t="68213" x="3217863" y="5365750"/>
          <p14:tracePt t="68229" x="3217863" y="5378450"/>
          <p14:tracePt t="68230" x="3217863" y="5383213"/>
          <p14:tracePt t="68293" x="3217863" y="5389563"/>
          <p14:tracePt t="68503" x="3222625" y="5389563"/>
          <p14:tracePt t="68517" x="3228975" y="5383213"/>
          <p14:tracePt t="68530" x="3228975" y="5378450"/>
          <p14:tracePt t="68530" x="3235325" y="5372100"/>
          <p14:tracePt t="68546" x="3240088" y="5360988"/>
          <p14:tracePt t="68563" x="3246438" y="5343525"/>
          <p14:tracePt t="68580" x="3251200" y="5321300"/>
          <p14:tracePt t="68597" x="3257550" y="5292725"/>
          <p14:tracePt t="68614" x="3257550" y="5286375"/>
          <p14:tracePt t="68653" x="3257550" y="5280025"/>
          <p14:tracePt t="68677" x="3263900" y="5275263"/>
          <p14:tracePt t="68709" x="3263900" y="5268913"/>
          <p14:tracePt t="68749" x="3268663" y="5268913"/>
          <p14:tracePt t="68829" x="3275013" y="5257800"/>
          <p14:tracePt t="68845" x="3275013" y="5246688"/>
          <p14:tracePt t="68856" x="3275013" y="5240338"/>
          <p14:tracePt t="68863" x="3275013" y="5229225"/>
          <p14:tracePt t="68880" x="3275013" y="5211763"/>
          <p14:tracePt t="68896" x="3275013" y="5200650"/>
          <p14:tracePt t="68913" x="3268663" y="5189538"/>
          <p14:tracePt t="68930" x="3263900" y="5178425"/>
          <p14:tracePt t="68947" x="3263900" y="5172075"/>
          <p14:tracePt t="68963" x="3257550" y="5160963"/>
          <p14:tracePt t="69117" x="3257550" y="5154613"/>
          <p14:tracePt t="69125" x="3275013" y="5154613"/>
          <p14:tracePt t="69133" x="3303588" y="5154613"/>
          <p14:tracePt t="69146" x="3354388" y="5172075"/>
          <p14:tracePt t="69147" x="3435350" y="5183188"/>
          <p14:tracePt t="69163" x="3492500" y="5207000"/>
          <p14:tracePt t="69180" x="3514725" y="5211763"/>
          <p14:tracePt t="69277" x="3514725" y="5222875"/>
          <p14:tracePt t="69278" x="3514725" y="5235575"/>
          <p14:tracePt t="69289" x="3508375" y="5246688"/>
          <p14:tracePt t="69296" x="3497263" y="5257800"/>
          <p14:tracePt t="69313" x="3492500" y="5275263"/>
          <p14:tracePt t="69330" x="3486150" y="5286375"/>
          <p14:tracePt t="69347" x="3486150" y="5292725"/>
          <p14:tracePt t="69363" x="3479800" y="5292725"/>
          <p14:tracePt t="69478" x="3486150" y="5297488"/>
          <p14:tracePt t="69478" x="3497263" y="5303838"/>
          <p14:tracePt t="69496" x="3503613" y="5308600"/>
          <p14:tracePt t="69497" x="3525838" y="5321300"/>
          <p14:tracePt t="69513" x="3549650" y="5326063"/>
          <p14:tracePt t="69530" x="3565525" y="5326063"/>
          <p14:tracePt t="69547" x="3571875" y="5326063"/>
          <p14:tracePt t="69563" x="3578225" y="5326063"/>
          <p14:tracePt t="69580" x="3582988" y="5326063"/>
          <p14:tracePt t="69596" x="3589338" y="5326063"/>
          <p14:tracePt t="69637" x="3594100" y="5326063"/>
          <p14:tracePt t="69653" x="3600450" y="5326063"/>
          <p14:tracePt t="69669" x="3600450" y="5321300"/>
          <p14:tracePt t="69685" x="3606800" y="5321300"/>
          <p14:tracePt t="69749" x="3617913" y="5314950"/>
          <p14:tracePt t="69757" x="3629025" y="5308600"/>
          <p14:tracePt t="69774" x="3668713" y="5308600"/>
          <p14:tracePt t="69781" x="3708400" y="5308600"/>
          <p14:tracePt t="69782" x="3732213" y="5303838"/>
          <p14:tracePt t="69796" x="3789363" y="5303838"/>
          <p14:tracePt t="69814" x="3800475" y="5303838"/>
          <p14:tracePt t="70702" x="0" y="0"/>
        </p14:tracePtLst>
        <p14:tracePtLst>
          <p14:tracePt t="74776" x="5200650" y="5394325"/>
          <p14:tracePt t="74893" x="5194300" y="5394325"/>
          <p14:tracePt t="74906" x="5178425" y="5394325"/>
          <p14:tracePt t="74909" x="5160963" y="5389563"/>
          <p14:tracePt t="74917" x="5121275" y="5389563"/>
          <p14:tracePt t="74933" x="5080000" y="5389563"/>
          <p14:tracePt t="74949" x="5051425" y="5389563"/>
          <p14:tracePt t="74965" x="5040313" y="5389563"/>
          <p14:tracePt t="74980" x="5022850" y="5389563"/>
          <p14:tracePt t="74997" x="5000625" y="5407025"/>
          <p14:tracePt t="74997" x="4983163" y="5418138"/>
          <p14:tracePt t="75029" x="4921250" y="5451475"/>
          <p14:tracePt t="75030" x="4840288" y="5492750"/>
          <p14:tracePt t="75053" x="4772025" y="5532438"/>
          <p14:tracePt t="75063" x="4737100" y="5554663"/>
          <p14:tracePt t="75086" x="4725988" y="5572125"/>
          <p14:tracePt t="75096" x="4714875" y="5583238"/>
          <p14:tracePt t="75113" x="4697413" y="5600700"/>
          <p14:tracePt t="75129" x="4686300" y="5629275"/>
          <p14:tracePt t="75146" x="4668838" y="5664200"/>
          <p14:tracePt t="75164" x="4664075" y="5686425"/>
          <p14:tracePt t="75179" x="4651375" y="5708650"/>
          <p14:tracePt t="75196" x="4651375" y="5726113"/>
          <p14:tracePt t="75213" x="4651375" y="5737225"/>
          <p14:tracePt t="75229" x="4651375" y="5754688"/>
          <p14:tracePt t="75246" x="4651375" y="5765800"/>
          <p14:tracePt t="75262" x="4664075" y="5783263"/>
          <p14:tracePt t="75279" x="4675188" y="5794375"/>
          <p14:tracePt t="75296" x="4692650" y="5807075"/>
          <p14:tracePt t="75313" x="4721225" y="5807075"/>
          <p14:tracePt t="75329" x="4743450" y="5811838"/>
          <p14:tracePt t="75346" x="4772025" y="5818188"/>
          <p14:tracePt t="75363" x="4800600" y="5818188"/>
          <p14:tracePt t="75380" x="4857750" y="5840413"/>
          <p14:tracePt t="75396" x="4943475" y="5868988"/>
          <p14:tracePt t="75413" x="5000625" y="5875338"/>
          <p14:tracePt t="75429" x="5040313" y="5880100"/>
          <p14:tracePt t="75446" x="5080000" y="5880100"/>
          <p14:tracePt t="75463" x="5126038" y="5880100"/>
          <p14:tracePt t="75479" x="5165725" y="5886450"/>
          <p14:tracePt t="75496" x="5229225" y="5892800"/>
          <p14:tracePt t="75513" x="5308600" y="5897563"/>
          <p14:tracePt t="75530" x="5372100" y="5908675"/>
          <p14:tracePt t="75547" x="5429250" y="5908675"/>
          <p14:tracePt t="75563" x="5492750" y="5915025"/>
          <p14:tracePt t="75580" x="5554663" y="5915025"/>
          <p14:tracePt t="75596" x="5697538" y="5880100"/>
          <p14:tracePt t="75613" x="5789613" y="5846763"/>
          <p14:tracePt t="75629" x="5875338" y="5811838"/>
          <p14:tracePt t="75647" x="5932488" y="5783263"/>
          <p14:tracePt t="75663" x="5961063" y="5772150"/>
          <p14:tracePt t="75725" x="5965825" y="5765800"/>
          <p14:tracePt t="75732" x="5978525" y="5761038"/>
          <p14:tracePt t="75746" x="5983288" y="5749925"/>
          <p14:tracePt t="75747" x="5994400" y="5726113"/>
          <p14:tracePt t="75763" x="6007100" y="5697538"/>
          <p14:tracePt t="75779" x="6018213" y="5675313"/>
          <p14:tracePt t="75796" x="6029325" y="5646738"/>
          <p14:tracePt t="75813" x="6029325" y="5629275"/>
          <p14:tracePt t="75829" x="6029325" y="5611813"/>
          <p14:tracePt t="75846" x="6029325" y="5594350"/>
          <p14:tracePt t="75863" x="6022975" y="5572125"/>
          <p14:tracePt t="75880" x="6011863" y="5543550"/>
          <p14:tracePt t="75896" x="5989638" y="5508625"/>
          <p14:tracePt t="75913" x="5961063" y="5468938"/>
          <p14:tracePt t="75929" x="5921375" y="5429250"/>
          <p14:tracePt t="75946" x="5868988" y="5394325"/>
          <p14:tracePt t="75963" x="5800725" y="5354638"/>
          <p14:tracePt t="75979" x="5680075" y="5280025"/>
          <p14:tracePt t="75997" x="5594350" y="5240338"/>
          <p14:tracePt t="76013" x="5508625" y="5211763"/>
          <p14:tracePt t="76030" x="5440363" y="5189538"/>
          <p14:tracePt t="76046" x="5383213" y="5183188"/>
          <p14:tracePt t="76063" x="5321300" y="5178425"/>
          <p14:tracePt t="76079" x="5251450" y="5178425"/>
          <p14:tracePt t="76096" x="5207000" y="5178425"/>
          <p14:tracePt t="76113" x="5165725" y="5178425"/>
          <p14:tracePt t="76129" x="5137150" y="5183188"/>
          <p14:tracePt t="76146" x="5108575" y="5194300"/>
          <p14:tracePt t="76163" x="5075238" y="5218113"/>
          <p14:tracePt t="76179" x="5035550" y="5240338"/>
          <p14:tracePt t="76196" x="4978400" y="5286375"/>
          <p14:tracePt t="76213" x="4943475" y="5308600"/>
          <p14:tracePt t="76229" x="4908550" y="5349875"/>
          <p14:tracePt t="76246" x="4892675" y="5372100"/>
          <p14:tracePt t="76263" x="4868863" y="5407025"/>
          <p14:tracePt t="76279" x="4846638" y="5446713"/>
          <p14:tracePt t="76296" x="4829175" y="5486400"/>
          <p14:tracePt t="76313" x="4811713" y="5537200"/>
          <p14:tracePt t="76330" x="4789488" y="5594350"/>
          <p14:tracePt t="76346" x="4789488" y="5635625"/>
          <p14:tracePt t="76364" x="4783138" y="5675313"/>
          <p14:tracePt t="76379" x="4783138" y="5726113"/>
          <p14:tracePt t="76396" x="4783138" y="5789613"/>
          <p14:tracePt t="76413" x="4789488" y="5829300"/>
          <p14:tracePt t="76429" x="4789488" y="5851525"/>
          <p14:tracePt t="76446" x="4800600" y="5880100"/>
          <p14:tracePt t="76463" x="4818063" y="5903913"/>
          <p14:tracePt t="76479" x="4835525" y="5937250"/>
          <p14:tracePt t="76496" x="4864100" y="5965825"/>
          <p14:tracePt t="76513" x="4886325" y="5983288"/>
          <p14:tracePt t="76530" x="4914900" y="6000750"/>
          <p14:tracePt t="76547" x="4949825" y="6018213"/>
          <p14:tracePt t="76563" x="4983163" y="6029325"/>
          <p14:tracePt t="76579" x="5064125" y="6035675"/>
          <p14:tracePt t="76596" x="5218113" y="6035675"/>
          <p14:tracePt t="76614" x="5292725" y="6029325"/>
          <p14:tracePt t="76629" x="5354638" y="6022975"/>
          <p14:tracePt t="76646" x="5418138" y="6011863"/>
          <p14:tracePt t="76663" x="5468938" y="6007100"/>
          <p14:tracePt t="76679" x="5508625" y="5994400"/>
          <p14:tracePt t="76696" x="5537200" y="5978525"/>
          <p14:tracePt t="76713" x="5561013" y="5949950"/>
          <p14:tracePt t="76729" x="5589588" y="5915025"/>
          <p14:tracePt t="76746" x="5611813" y="5880100"/>
          <p14:tracePt t="76763" x="5622925" y="5864225"/>
          <p14:tracePt t="76779" x="5629275" y="5840413"/>
          <p14:tracePt t="76796" x="5640388" y="5800725"/>
          <p14:tracePt t="76813" x="5640388" y="5772150"/>
          <p14:tracePt t="76829" x="5640388" y="5737225"/>
          <p14:tracePt t="76846" x="5640388" y="5708650"/>
          <p14:tracePt t="76863" x="5629275" y="5664200"/>
          <p14:tracePt t="76879" x="5611813" y="5611813"/>
          <p14:tracePt t="76896" x="5589588" y="5565775"/>
          <p14:tracePt t="76913" x="5549900" y="5514975"/>
          <p14:tracePt t="76930" x="5508625" y="5457825"/>
          <p14:tracePt t="76946" x="5457825" y="5407025"/>
          <p14:tracePt t="76963" x="5411788" y="5360988"/>
          <p14:tracePt t="76979" x="5372100" y="5321300"/>
          <p14:tracePt t="76997" x="5343525" y="5303838"/>
          <p14:tracePt t="77013" x="5321300" y="5286375"/>
          <p14:tracePt t="77029" x="5286375" y="5280025"/>
          <p14:tracePt t="77046" x="5240338" y="5268913"/>
          <p14:tracePt t="77063" x="5183188" y="5246688"/>
          <p14:tracePt t="77080" x="5103813" y="5235575"/>
          <p14:tracePt t="77097" x="5018088" y="5211763"/>
          <p14:tracePt t="77113" x="4937125" y="5200650"/>
          <p14:tracePt t="77129" x="4864100" y="5200650"/>
          <p14:tracePt t="77146" x="4783138" y="5218113"/>
          <p14:tracePt t="77163" x="4714875" y="5251450"/>
          <p14:tracePt t="77179" x="4664075" y="5292725"/>
          <p14:tracePt t="77196" x="4622800" y="5349875"/>
          <p14:tracePt t="77213" x="4606925" y="5383213"/>
          <p14:tracePt t="77229" x="4594225" y="5422900"/>
          <p14:tracePt t="77246" x="4589463" y="5468938"/>
          <p14:tracePt t="77263" x="4583113" y="5526088"/>
          <p14:tracePt t="77279" x="4578350" y="5600700"/>
          <p14:tracePt t="77296" x="4572000" y="5664200"/>
          <p14:tracePt t="77313" x="4565650" y="5715000"/>
          <p14:tracePt t="77329" x="4565650" y="5761038"/>
          <p14:tracePt t="77346" x="4578350" y="5800725"/>
          <p14:tracePt t="77363" x="4600575" y="5840413"/>
          <p14:tracePt t="77379" x="4622800" y="5880100"/>
          <p14:tracePt t="77396" x="4675188" y="5932488"/>
          <p14:tracePt t="77413" x="4708525" y="5954713"/>
          <p14:tracePt t="77429" x="4760913" y="5978525"/>
          <p14:tracePt t="77446" x="4835525" y="6000750"/>
          <p14:tracePt t="77463" x="4932363" y="6007100"/>
          <p14:tracePt t="77479" x="5011738" y="6018213"/>
          <p14:tracePt t="77496" x="5097463" y="6029325"/>
          <p14:tracePt t="77513" x="5194300" y="6040438"/>
          <p14:tracePt t="77529" x="5297488" y="6046788"/>
          <p14:tracePt t="77545" x="5394325" y="6046788"/>
          <p14:tracePt t="77563" x="5464175" y="6046788"/>
          <p14:tracePt t="77579" x="5532438" y="6029325"/>
          <p14:tracePt t="77596" x="5578475" y="5994400"/>
          <p14:tracePt t="77612" x="5622925" y="5949950"/>
          <p14:tracePt t="77629" x="5640388" y="5908675"/>
          <p14:tracePt t="77645" x="5657850" y="5868988"/>
          <p14:tracePt t="77662" x="5668963" y="5829300"/>
          <p14:tracePt t="77678" x="5675313" y="5789613"/>
          <p14:tracePt t="77694" x="5675313" y="5754688"/>
          <p14:tracePt t="77711" x="5675313" y="5715000"/>
          <p14:tracePt t="77728" x="5675313" y="5680075"/>
          <p14:tracePt t="77746" x="5657850" y="5646738"/>
          <p14:tracePt t="77762" x="5640388" y="5611813"/>
          <p14:tracePt t="77779" x="5618163" y="5572125"/>
          <p14:tracePt t="77796" x="5572125" y="5503863"/>
          <p14:tracePt t="77813" x="5549900" y="5468938"/>
          <p14:tracePt t="77829" x="5514975" y="5446713"/>
          <p14:tracePt t="77847" x="5480050" y="5422900"/>
          <p14:tracePt t="77863" x="5440363" y="5407025"/>
          <p14:tracePt t="77879" x="5389563" y="5394325"/>
          <p14:tracePt t="77896" x="5337175" y="5383213"/>
          <p14:tracePt t="77913" x="5275263" y="5378450"/>
          <p14:tracePt t="77929" x="5194300" y="5360988"/>
          <p14:tracePt t="77946" x="5092700" y="5354638"/>
          <p14:tracePt t="77963" x="5011738" y="5349875"/>
          <p14:tracePt t="77979" x="4943475" y="5349875"/>
          <p14:tracePt t="77996" x="4868863" y="5354638"/>
          <p14:tracePt t="78013" x="4818063" y="5372100"/>
          <p14:tracePt t="78029" x="4778375" y="5407025"/>
          <p14:tracePt t="78046" x="4749800" y="5429250"/>
          <p14:tracePt t="78063" x="4732338" y="5457825"/>
          <p14:tracePt t="78080" x="4714875" y="5480050"/>
          <p14:tracePt t="78096" x="4703763" y="5503863"/>
          <p14:tracePt t="78113" x="4686300" y="5526088"/>
          <p14:tracePt t="78129" x="4675188" y="5565775"/>
          <p14:tracePt t="78146" x="4664075" y="5611813"/>
          <p14:tracePt t="78163" x="4651375" y="5675313"/>
          <p14:tracePt t="78179" x="4646613" y="5726113"/>
          <p14:tracePt t="78196" x="4646613" y="5794375"/>
          <p14:tracePt t="78213" x="4646613" y="5835650"/>
          <p14:tracePt t="78229" x="4651375" y="5868988"/>
          <p14:tracePt t="78246" x="4664075" y="5897563"/>
          <p14:tracePt t="78262" x="4686300" y="5932488"/>
          <p14:tracePt t="78279" x="4714875" y="5965825"/>
          <p14:tracePt t="78296" x="4743450" y="5994400"/>
          <p14:tracePt t="78313" x="4794250" y="6011863"/>
          <p14:tracePt t="78329" x="4846638" y="6022975"/>
          <p14:tracePt t="78346" x="4903788" y="6035675"/>
          <p14:tracePt t="78363" x="4972050" y="6040438"/>
          <p14:tracePt t="78379" x="5051425" y="6046788"/>
          <p14:tracePt t="78396" x="5194300" y="6046788"/>
          <p14:tracePt t="78413" x="5286375" y="6018213"/>
          <p14:tracePt t="78429" x="5360988" y="5989638"/>
          <p14:tracePt t="78446" x="5418138" y="5961063"/>
          <p14:tracePt t="78462" x="5468938" y="5926138"/>
          <p14:tracePt t="78479" x="5503863" y="5903913"/>
          <p14:tracePt t="78496" x="5514975" y="5880100"/>
          <p14:tracePt t="78513" x="5526088" y="5851525"/>
          <p14:tracePt t="78529" x="5532438" y="5829300"/>
          <p14:tracePt t="78546" x="5537200" y="5811838"/>
          <p14:tracePt t="78563" x="5537200" y="5807075"/>
          <p14:tracePt t="78579" x="5537200" y="5794375"/>
          <p14:tracePt t="78596" x="5543550" y="5794375"/>
          <p14:tracePt t="78613" x="5543550" y="5789613"/>
          <p14:tracePt t="78853" x="5549900" y="5765800"/>
          <p14:tracePt t="78861" x="5549900" y="5732463"/>
          <p14:tracePt t="78872" x="5554663" y="5721350"/>
          <p14:tracePt t="78879" x="5554663" y="5708650"/>
          <p14:tracePt t="78896" x="5561013" y="5697538"/>
          <p14:tracePt t="78913" x="5561013" y="5692775"/>
          <p14:tracePt t="79253" x="5572125" y="5686425"/>
          <p14:tracePt t="79261" x="5589588" y="5675313"/>
          <p14:tracePt t="79279" x="5600700" y="5664200"/>
          <p14:tracePt t="79279" x="5607050" y="5664200"/>
          <p14:tracePt t="79297" x="5611813" y="5651500"/>
          <p14:tracePt t="79312" x="5618163" y="5646738"/>
          <p14:tracePt t="79357" x="5622925" y="5646738"/>
          <p14:tracePt t="79390" x="5629275" y="5640388"/>
          <p14:tracePt t="79548" x="5629275" y="5651500"/>
          <p14:tracePt t="79557" x="5635625" y="5668963"/>
          <p14:tracePt t="79564" x="5640388" y="5686425"/>
          <p14:tracePt t="79565" x="5651500" y="5692775"/>
          <p14:tracePt t="79579" x="5651500" y="5697538"/>
          <p14:tracePt t="79596" x="5657850" y="5703888"/>
          <p14:tracePt t="79637" x="5657850" y="5708650"/>
          <p14:tracePt t="79653" x="5664200" y="5715000"/>
          <p14:tracePt t="79669" x="5664200" y="5726113"/>
          <p14:tracePt t="79677" x="5664200" y="5732463"/>
          <p14:tracePt t="79690" x="5668963" y="5737225"/>
          <p14:tracePt t="79756" x="5675313" y="5737225"/>
          <p14:tracePt t="79796" x="5680075" y="5737225"/>
          <p14:tracePt t="79829" x="5686425" y="5737225"/>
          <p14:tracePt t="79839" x="5692775" y="5737225"/>
          <p14:tracePt t="79853" x="5697538" y="5737225"/>
          <p14:tracePt t="79862" x="5703888" y="5732463"/>
          <p14:tracePt t="79862" x="5708650" y="5721350"/>
          <p14:tracePt t="79879" x="5715000" y="5721350"/>
          <p14:tracePt t="79896" x="5715000" y="5708650"/>
          <p14:tracePt t="79912" x="5726113" y="5697538"/>
          <p14:tracePt t="79929" x="5732463" y="5686425"/>
          <p14:tracePt t="79946" x="5732463" y="5675313"/>
          <p14:tracePt t="79980" x="5737225" y="5668963"/>
          <p14:tracePt t="79996" x="5743575" y="5664200"/>
          <p14:tracePt t="80012" x="5749925" y="5651500"/>
          <p14:tracePt t="80013" x="5749925" y="5646738"/>
          <p14:tracePt t="80029" x="5754688" y="5635625"/>
          <p14:tracePt t="80046" x="5754688" y="5622925"/>
          <p14:tracePt t="80062" x="5761038" y="5611813"/>
          <p14:tracePt t="80373" x="5754688" y="5618163"/>
          <p14:tracePt t="80396" x="5749925" y="5618163"/>
          <p14:tracePt t="80428" x="5743575" y="5622925"/>
          <p14:tracePt t="80445" x="5743575" y="5629275"/>
          <p14:tracePt t="80455" x="5743575" y="5635625"/>
          <p14:tracePt t="80468" x="5743575" y="5640388"/>
          <p14:tracePt t="80476" x="5743575" y="5646738"/>
          <p14:tracePt t="80476" x="5743575" y="5651500"/>
          <p14:tracePt t="80501" x="5737225" y="5657850"/>
          <p14:tracePt t="80508" x="5737225" y="5664200"/>
          <p14:tracePt t="80533" x="5737225" y="5668963"/>
          <p14:tracePt t="80556" x="5737225" y="5680075"/>
          <p14:tracePt t="80588" x="5737225" y="5686425"/>
          <p14:tracePt t="80780" x="5737225" y="5675313"/>
          <p14:tracePt t="80789" x="5737225" y="5668963"/>
          <p14:tracePt t="80796" x="5737225" y="5657850"/>
          <p14:tracePt t="80797" x="5737225" y="5646738"/>
          <p14:tracePt t="80812" x="5737225" y="5629275"/>
          <p14:tracePt t="80830" x="5737225" y="5622925"/>
          <p14:tracePt t="80846" x="5737225" y="5611813"/>
          <p14:tracePt t="80862" x="5737225" y="5600700"/>
          <p14:tracePt t="80900" x="5737225" y="5589588"/>
          <p14:tracePt t="80956" x="5743575" y="5589588"/>
          <p14:tracePt t="80964" x="5754688" y="5589588"/>
          <p14:tracePt t="80980" x="5765800" y="5583238"/>
          <p14:tracePt t="81004" x="5772150" y="5578475"/>
          <p14:tracePt t="81028" x="5778500" y="5578475"/>
          <p14:tracePt t="81148" x="5778500" y="5583238"/>
          <p14:tracePt t="81164" x="5783263" y="5583238"/>
          <p14:tracePt t="81213" x="5789613" y="5583238"/>
          <p14:tracePt t="81245" x="5794375" y="5583238"/>
          <p14:tracePt t="81262" x="5800725" y="5589588"/>
          <p14:tracePt t="81268" x="5807075" y="5589588"/>
          <p14:tracePt t="81268" x="5811838" y="5589588"/>
          <p14:tracePt t="81289" x="5818188" y="5589588"/>
          <p14:tracePt t="81290" x="5829300" y="5589588"/>
          <p14:tracePt t="81317" x="5835650" y="5589588"/>
          <p14:tracePt t="81372" x="5835650" y="5583238"/>
          <p14:tracePt t="81404" x="5835650" y="5572125"/>
          <p14:tracePt t="81412" x="5835650" y="5565775"/>
          <p14:tracePt t="81413" x="5835650" y="5554663"/>
          <p14:tracePt t="81429" x="5822950" y="5537200"/>
          <p14:tracePt t="81430" x="5794375" y="5492750"/>
          <p14:tracePt t="81446" x="5761038" y="5457825"/>
          <p14:tracePt t="81462" x="5749925" y="5440363"/>
          <p14:tracePt t="81479" x="5749925" y="5435600"/>
          <p14:tracePt t="81964" x="5761038" y="5435600"/>
          <p14:tracePt t="81973" x="5811838" y="5451475"/>
          <p14:tracePt t="81982" x="5875338" y="5468938"/>
          <p14:tracePt t="81982" x="5932488" y="5492750"/>
          <p14:tracePt t="81996" x="6092825" y="5508625"/>
          <p14:tracePt t="82014" x="6235700" y="5532438"/>
          <p14:tracePt t="82030" x="6343650" y="5543550"/>
          <p14:tracePt t="82047" x="6378575" y="5543550"/>
          <p14:tracePt t="82389" x="6361113" y="5565775"/>
          <p14:tracePt t="82397" x="6321425" y="5600700"/>
          <p14:tracePt t="82414" x="6292850" y="5618163"/>
          <p14:tracePt t="82415" x="6251575" y="5664200"/>
          <p14:tracePt t="82430" x="6207125" y="5703888"/>
          <p14:tracePt t="82447" x="6178550" y="5732463"/>
          <p14:tracePt t="82463" x="6172200" y="5743575"/>
          <p14:tracePt t="82781" x="6165850" y="5743575"/>
          <p14:tracePt t="82941" x="6189663" y="5743575"/>
          <p14:tracePt t="82956" x="6218238" y="5743575"/>
          <p14:tracePt t="82957" x="6257925" y="5743575"/>
          <p14:tracePt t="82963" x="6326188" y="5743575"/>
          <p14:tracePt t="82980" x="6383338" y="5743575"/>
          <p14:tracePt t="82997" x="6407150" y="5743575"/>
          <p14:tracePt t="83333" x="6407150" y="5749925"/>
          <p14:tracePt t="83349" x="6400800" y="5749925"/>
          <p14:tracePt t="83365" x="6394450" y="5749925"/>
          <p14:tracePt t="83373" x="6389688" y="5754688"/>
          <p14:tracePt t="83397" x="6383338" y="5761038"/>
          <p14:tracePt t="83445" x="6378575" y="5761038"/>
          <p14:tracePt t="83477" x="6372225" y="5765800"/>
          <p14:tracePt t="83511" x="6365875" y="5765800"/>
          <p14:tracePt t="83709" x="6361113" y="5765800"/>
          <p14:tracePt t="83877" x="6354763" y="5765800"/>
          <p14:tracePt t="83893" x="6354763" y="5754688"/>
          <p14:tracePt t="83909" x="6350000" y="5743575"/>
          <p14:tracePt t="83933" x="6343650" y="5743575"/>
          <p14:tracePt t="84045" x="6337300" y="5743575"/>
          <p14:tracePt t="84205" x="6332538" y="5743575"/>
          <p14:tracePt t="84293" x="6332538" y="5737225"/>
          <p14:tracePt t="84309" x="6332538" y="5732463"/>
          <p14:tracePt t="84325" x="6332538" y="5726113"/>
          <p14:tracePt t="84341" x="6332538" y="5721350"/>
          <p14:tracePt t="84346" x="6326188" y="5715000"/>
          <p14:tracePt t="84363" x="6326188" y="5708650"/>
          <p14:tracePt t="84589" x="6326188" y="5697538"/>
          <p14:tracePt t="84606" x="6326188" y="5686425"/>
          <p14:tracePt t="84621" x="6326188" y="5675313"/>
          <p14:tracePt t="84629" x="6326188" y="5651500"/>
          <p14:tracePt t="84646" x="6326188" y="5635625"/>
          <p14:tracePt t="84646" x="6326188" y="5618163"/>
          <p14:tracePt t="84663" x="6332538" y="5594350"/>
          <p14:tracePt t="84680" x="6332538" y="5583238"/>
          <p14:tracePt t="84893" x="6332538" y="5578475"/>
          <p14:tracePt t="84909" x="6332538" y="5572125"/>
          <p14:tracePt t="84925" x="6337300" y="5561013"/>
          <p14:tracePt t="84939" x="6337300" y="5549900"/>
          <p14:tracePt t="84941" x="6343650" y="5543550"/>
          <p14:tracePt t="84946" x="6343650" y="5514975"/>
          <p14:tracePt t="84963" x="6354763" y="5486400"/>
          <p14:tracePt t="84980" x="6354763" y="5468938"/>
          <p14:tracePt t="84996" x="6361113" y="5464175"/>
          <p14:tracePt t="85365" x="6372225" y="5464175"/>
          <p14:tracePt t="85373" x="6383338" y="5468938"/>
          <p14:tracePt t="85381" x="6418263" y="5475288"/>
          <p14:tracePt t="85382" x="6457950" y="5492750"/>
          <p14:tracePt t="85396" x="6583363" y="5508625"/>
          <p14:tracePt t="85413" x="6640513" y="5508625"/>
          <p14:tracePt t="85430" x="6680200" y="5514975"/>
          <p14:tracePt t="85446" x="6692900" y="5514975"/>
          <p14:tracePt t="85973" x="0" y="0"/>
        </p14:tracePtLst>
        <p14:tracePtLst>
          <p14:tracePt t="88734" x="5343525" y="5497513"/>
          <p14:tracePt t="88797" x="5337175" y="5492750"/>
          <p14:tracePt t="88805" x="5326063" y="5486400"/>
          <p14:tracePt t="88813" x="5297488" y="5468938"/>
          <p14:tracePt t="88822" x="5264150" y="5464175"/>
          <p14:tracePt t="88837" x="5200650" y="5457825"/>
          <p14:tracePt t="88853" x="5114925" y="5451475"/>
          <p14:tracePt t="88869" x="5006975" y="5446713"/>
          <p14:tracePt t="88885" x="4903788" y="5435600"/>
          <p14:tracePt t="88901" x="4851400" y="5435600"/>
          <p14:tracePt t="88917" x="4840288" y="5435600"/>
          <p14:tracePt t="88933" x="4835525" y="5435600"/>
          <p14:tracePt t="88963" x="4829175" y="5435600"/>
          <p14:tracePt t="88973" x="4822825" y="5440363"/>
          <p14:tracePt t="88981" x="4811713" y="5451475"/>
          <p14:tracePt t="88997" x="4765675" y="5514975"/>
          <p14:tracePt t="89021" x="4732338" y="5572125"/>
          <p14:tracePt t="89030" x="4708525" y="5629275"/>
          <p14:tracePt t="89053" x="4686300" y="5686425"/>
          <p14:tracePt t="89069" x="4675188" y="5726113"/>
          <p14:tracePt t="89085" x="4675188" y="5761038"/>
          <p14:tracePt t="89101" x="4675188" y="5789613"/>
          <p14:tracePt t="89113" x="4697413" y="5846763"/>
          <p14:tracePt t="89130" x="4743450" y="5908675"/>
          <p14:tracePt t="89146" x="4806950" y="5961063"/>
          <p14:tracePt t="89163" x="4875213" y="6011863"/>
          <p14:tracePt t="89180" x="4954588" y="6064250"/>
          <p14:tracePt t="89196" x="5068888" y="6103938"/>
          <p14:tracePt t="89213" x="5132388" y="6115050"/>
          <p14:tracePt t="89230" x="5194300" y="6115050"/>
          <p14:tracePt t="89247" x="5251450" y="6103938"/>
          <p14:tracePt t="89263" x="5314950" y="6069013"/>
          <p14:tracePt t="89280" x="5378450" y="6029325"/>
          <p14:tracePt t="89296" x="5429250" y="5983288"/>
          <p14:tracePt t="89313" x="5480050" y="5932488"/>
          <p14:tracePt t="89329" x="5532438" y="5864225"/>
          <p14:tracePt t="89346" x="5565775" y="5783263"/>
          <p14:tracePt t="89363" x="5578475" y="5721350"/>
          <p14:tracePt t="89380" x="5589588" y="5646738"/>
          <p14:tracePt t="89396" x="5589588" y="5549900"/>
          <p14:tracePt t="89413" x="5589588" y="5480050"/>
          <p14:tracePt t="89429" x="5589588" y="5418138"/>
          <p14:tracePt t="89446" x="5583238" y="5343525"/>
          <p14:tracePt t="89463" x="5565775" y="5292725"/>
          <p14:tracePt t="89479" x="5532438" y="5229225"/>
          <p14:tracePt t="89496" x="5503863" y="5189538"/>
          <p14:tracePt t="89513" x="5451475" y="5154613"/>
          <p14:tracePt t="89529" x="5383213" y="5121275"/>
          <p14:tracePt t="89547" x="5308600" y="5092700"/>
          <p14:tracePt t="89563" x="5229225" y="5080000"/>
          <p14:tracePt t="89580" x="5149850" y="5068888"/>
          <p14:tracePt t="89596" x="5035550" y="5068888"/>
          <p14:tracePt t="89614" x="4989513" y="5097463"/>
          <p14:tracePt t="89629" x="4949825" y="5121275"/>
          <p14:tracePt t="89646" x="4897438" y="5154613"/>
          <p14:tracePt t="89663" x="4846638" y="5200650"/>
          <p14:tracePt t="89679" x="4789488" y="5264150"/>
          <p14:tracePt t="89696" x="4743450" y="5343525"/>
          <p14:tracePt t="89713" x="4692650" y="5429250"/>
          <p14:tracePt t="89730" x="4657725" y="5503863"/>
          <p14:tracePt t="89746" x="4635500" y="5572125"/>
          <p14:tracePt t="89763" x="4635500" y="5622925"/>
          <p14:tracePt t="89780" x="4635500" y="5686425"/>
          <p14:tracePt t="89799" x="4657725" y="5754688"/>
          <p14:tracePt t="89813" x="4697413" y="5822950"/>
          <p14:tracePt t="89829" x="4743450" y="5892800"/>
          <p14:tracePt t="89846" x="4818063" y="5954713"/>
          <p14:tracePt t="89863" x="4892675" y="5994400"/>
          <p14:tracePt t="89879" x="4972050" y="6022975"/>
          <p14:tracePt t="89896" x="5022850" y="6029325"/>
          <p14:tracePt t="89913" x="5064125" y="6029325"/>
          <p14:tracePt t="89929" x="5108575" y="6029325"/>
          <p14:tracePt t="89946" x="5189538" y="6022975"/>
          <p14:tracePt t="89964" x="5292725" y="6007100"/>
          <p14:tracePt t="89979" x="5486400" y="5932488"/>
          <p14:tracePt t="89997" x="5583238" y="5864225"/>
          <p14:tracePt t="90013" x="5640388" y="5800725"/>
          <p14:tracePt t="90030" x="5680075" y="5743575"/>
          <p14:tracePt t="90046" x="5692775" y="5703888"/>
          <p14:tracePt t="90063" x="5715000" y="5657850"/>
          <p14:tracePt t="90079" x="5715000" y="5618163"/>
          <p14:tracePt t="90096" x="5715000" y="5572125"/>
          <p14:tracePt t="90113" x="5715000" y="5543550"/>
          <p14:tracePt t="90130" x="5708650" y="5497513"/>
          <p14:tracePt t="90146" x="5692775" y="5457825"/>
          <p14:tracePt t="90163" x="5657850" y="5407025"/>
          <p14:tracePt t="90179" x="5635625" y="5365750"/>
          <p14:tracePt t="90196" x="5594350" y="5321300"/>
          <p14:tracePt t="90213" x="5572125" y="5303838"/>
          <p14:tracePt t="90230" x="5532438" y="5286375"/>
          <p14:tracePt t="90247" x="5486400" y="5268913"/>
          <p14:tracePt t="90263" x="5411788" y="5257800"/>
          <p14:tracePt t="90279" x="5321300" y="5240338"/>
          <p14:tracePt t="90296" x="5235575" y="5240338"/>
          <p14:tracePt t="90313" x="5132388" y="5240338"/>
          <p14:tracePt t="90330" x="5040313" y="5251450"/>
          <p14:tracePt t="90346" x="4989513" y="5257800"/>
          <p14:tracePt t="90363" x="4949825" y="5275263"/>
          <p14:tracePt t="90379" x="4932363" y="5286375"/>
          <p14:tracePt t="90396" x="4897438" y="5332413"/>
          <p14:tracePt t="90413" x="4864100" y="5378450"/>
          <p14:tracePt t="90430" x="4829175" y="5457825"/>
          <p14:tracePt t="90446" x="4800600" y="5549900"/>
          <p14:tracePt t="90463" x="4789488" y="5640388"/>
          <p14:tracePt t="90479" x="4789488" y="5721350"/>
          <p14:tracePt t="90496" x="4794250" y="5794375"/>
          <p14:tracePt t="90513" x="4822825" y="5857875"/>
          <p14:tracePt t="90530" x="4851400" y="5897563"/>
          <p14:tracePt t="90546" x="4879975" y="5943600"/>
          <p14:tracePt t="90564" x="4921250" y="5978525"/>
          <p14:tracePt t="90579" x="4989513" y="6022975"/>
          <p14:tracePt t="90596" x="5086350" y="6069013"/>
          <p14:tracePt t="90613" x="5280025" y="6132513"/>
          <p14:tracePt t="90630" x="5418138" y="6137275"/>
          <p14:tracePt t="90646" x="5543550" y="6137275"/>
          <p14:tracePt t="90663" x="5618163" y="6132513"/>
          <p14:tracePt t="90679" x="5675313" y="6108700"/>
          <p14:tracePt t="90696" x="5726113" y="6069013"/>
          <p14:tracePt t="90713" x="5783263" y="6000750"/>
          <p14:tracePt t="90730" x="5829300" y="5921375"/>
          <p14:tracePt t="90746" x="5857875" y="5846763"/>
          <p14:tracePt t="90764" x="5868988" y="5772150"/>
          <p14:tracePt t="90779" x="5875338" y="5697538"/>
          <p14:tracePt t="90796" x="5875338" y="5589588"/>
          <p14:tracePt t="90813" x="5868988" y="5537200"/>
          <p14:tracePt t="90829" x="5851525" y="5480050"/>
          <p14:tracePt t="90846" x="5835650" y="5440363"/>
          <p14:tracePt t="90863" x="5800725" y="5400675"/>
          <p14:tracePt t="90879" x="5749925" y="5360988"/>
          <p14:tracePt t="90896" x="5680075" y="5326063"/>
          <p14:tracePt t="90913" x="5607050" y="5292725"/>
          <p14:tracePt t="90930" x="5521325" y="5257800"/>
          <p14:tracePt t="90946" x="5429250" y="5229225"/>
          <p14:tracePt t="90963" x="5337175" y="5207000"/>
          <p14:tracePt t="90979" x="5235575" y="5194300"/>
          <p14:tracePt t="90998" x="5194300" y="5194300"/>
          <p14:tracePt t="91013" x="5149850" y="5211763"/>
          <p14:tracePt t="91030" x="5080000" y="5246688"/>
          <p14:tracePt t="91046" x="5022850" y="5286375"/>
          <p14:tracePt t="91063" x="4960938" y="5343525"/>
          <p14:tracePt t="91079" x="4892675" y="5389563"/>
          <p14:tracePt t="91096" x="4846638" y="5440363"/>
          <p14:tracePt t="91113" x="4822825" y="5468938"/>
          <p14:tracePt t="91130" x="4806950" y="5492750"/>
          <p14:tracePt t="91146" x="4794250" y="5521325"/>
          <p14:tracePt t="91163" x="4789488" y="5561013"/>
          <p14:tracePt t="91179" x="4783138" y="5594350"/>
          <p14:tracePt t="91196" x="4778375" y="5640388"/>
          <p14:tracePt t="91213" x="4778375" y="5646738"/>
          <p14:tracePt t="91229" x="4778375" y="5657850"/>
          <p14:tracePt t="91246" x="4783138" y="5664200"/>
          <p14:tracePt t="91285" x="4783138" y="5668963"/>
          <p14:tracePt t="91464" x="0" y="0"/>
        </p14:tracePtLst>
        <p14:tracePtLst>
          <p14:tracePt t="100284" x="3028950" y="6143625"/>
          <p14:tracePt t="100429" x="3017838" y="6143625"/>
          <p14:tracePt t="100439" x="2994025" y="6149975"/>
          <p14:tracePt t="100445" x="2886075" y="6172200"/>
          <p14:tracePt t="100461" x="2743200" y="6189663"/>
          <p14:tracePt t="100477" x="2697163" y="6194425"/>
          <p14:tracePt t="100496" x="2622550" y="6200775"/>
          <p14:tracePt t="100501" x="2606675" y="6207125"/>
          <p14:tracePt t="100517" x="2600325" y="6207125"/>
          <p14:tracePt t="100533" x="2600325" y="6218238"/>
          <p14:tracePt t="100549" x="2593975" y="6257925"/>
          <p14:tracePt t="100565" x="2600325" y="6321425"/>
          <p14:tracePt t="100581" x="2651125" y="6400800"/>
          <p14:tracePt t="100597" x="2725738" y="6486525"/>
          <p14:tracePt t="100621" x="2782888" y="6521450"/>
          <p14:tracePt t="100630" x="2874963" y="6561138"/>
          <p14:tracePt t="100653" x="3000375" y="6618288"/>
          <p14:tracePt t="100663" x="3125788" y="6680200"/>
          <p14:tracePt t="100696" x="3257550" y="6750050"/>
          <p14:tracePt t="100698" x="3394075" y="6811963"/>
          <p14:tracePt t="100713" x="3532188" y="6851650"/>
          <p14:tracePt t="100730" x="3675063" y="6851650"/>
          <p14:tracePt t="100746" x="3800475" y="6851650"/>
          <p14:tracePt t="100763" x="3921125" y="6835775"/>
          <p14:tracePt t="100780" x="3994150" y="6818313"/>
          <p14:tracePt t="100797" x="4075113" y="6765925"/>
          <p14:tracePt t="100813" x="4121150" y="6708775"/>
          <p14:tracePt t="100830" x="4149725" y="6680200"/>
          <p14:tracePt t="100846" x="4171950" y="6646863"/>
          <p14:tracePt t="100863" x="4194175" y="6611938"/>
          <p14:tracePt t="100880" x="4211638" y="6572250"/>
          <p14:tracePt t="100897" x="4217988" y="6526213"/>
          <p14:tracePt t="100913" x="4222750" y="6475413"/>
          <p14:tracePt t="100930" x="4222750" y="6435725"/>
          <p14:tracePt t="100946" x="4222750" y="6383338"/>
          <p14:tracePt t="100963" x="4206875" y="6326188"/>
          <p14:tracePt t="100980" x="4171950" y="6257925"/>
          <p14:tracePt t="100997" x="4132263" y="6183313"/>
          <p14:tracePt t="101013" x="4114800" y="6161088"/>
          <p14:tracePt t="101030" x="4097338" y="6137275"/>
          <p14:tracePt t="101046" x="4079875" y="6115050"/>
          <p14:tracePt t="101063" x="4057650" y="6103938"/>
          <p14:tracePt t="101080" x="4035425" y="6086475"/>
          <p14:tracePt t="101096" x="4000500" y="6075363"/>
          <p14:tracePt t="101113" x="3978275" y="6064250"/>
          <p14:tracePt t="101130" x="3932238" y="6057900"/>
          <p14:tracePt t="101146" x="3863975" y="6051550"/>
          <p14:tracePt t="101163" x="3760788" y="6046788"/>
          <p14:tracePt t="101180" x="3663950" y="6046788"/>
          <p14:tracePt t="101197" x="3549650" y="6051550"/>
          <p14:tracePt t="101213" x="3503613" y="6075363"/>
          <p14:tracePt t="101230" x="3451225" y="6108700"/>
          <p14:tracePt t="101246" x="3411538" y="6143625"/>
          <p14:tracePt t="101263" x="3389313" y="6183313"/>
          <p14:tracePt t="101280" x="3371850" y="6240463"/>
          <p14:tracePt t="101296" x="3365500" y="6286500"/>
          <p14:tracePt t="101313" x="3365500" y="6337300"/>
          <p14:tracePt t="101330" x="3365500" y="6378575"/>
          <p14:tracePt t="101346" x="3378200" y="6435725"/>
          <p14:tracePt t="101363" x="3406775" y="6486525"/>
          <p14:tracePt t="101380" x="3435350" y="6515100"/>
          <p14:tracePt t="101380" x="3457575" y="6537325"/>
          <p14:tracePt t="101397" x="3508375" y="6554788"/>
          <p14:tracePt t="101413" x="3578225" y="6572250"/>
          <p14:tracePt t="101430" x="3668713" y="6583363"/>
          <p14:tracePt t="101446" x="3778250" y="6589713"/>
          <p14:tracePt t="101463" x="3897313" y="6589713"/>
          <p14:tracePt t="101480" x="3989388" y="6589713"/>
          <p14:tracePt t="101496" x="4051300" y="6572250"/>
          <p14:tracePt t="101513" x="4121150" y="6543675"/>
          <p14:tracePt t="101530" x="4171950" y="6497638"/>
          <p14:tracePt t="101546" x="4211638" y="6435725"/>
          <p14:tracePt t="101565" x="4235450" y="6378575"/>
          <p14:tracePt t="101580" x="4240213" y="6350000"/>
          <p14:tracePt t="101596" x="4240213" y="6286500"/>
          <p14:tracePt t="101614" x="4222750" y="6246813"/>
          <p14:tracePt t="101630" x="4206875" y="6207125"/>
          <p14:tracePt t="101647" x="4178300" y="6178550"/>
          <p14:tracePt t="101663" x="4149725" y="6143625"/>
          <p14:tracePt t="101680" x="4121150" y="6115050"/>
          <p14:tracePt t="101696" x="4064000" y="6080125"/>
          <p14:tracePt t="101713" x="3994150" y="6057900"/>
          <p14:tracePt t="101730" x="3932238" y="6035675"/>
          <p14:tracePt t="101747" x="3868738" y="6029325"/>
          <p14:tracePt t="101763" x="3778250" y="6022975"/>
          <p14:tracePt t="101780" x="3686175" y="6022975"/>
          <p14:tracePt t="101796" x="3589338" y="6057900"/>
          <p14:tracePt t="101813" x="3536950" y="6086475"/>
          <p14:tracePt t="101830" x="3508375" y="6108700"/>
          <p14:tracePt t="101846" x="3492500" y="6143625"/>
          <p14:tracePt t="101863" x="3475038" y="6183313"/>
          <p14:tracePt t="101880" x="3468688" y="6218238"/>
          <p14:tracePt t="101896" x="3463925" y="6257925"/>
          <p14:tracePt t="101913" x="3457575" y="6286500"/>
          <p14:tracePt t="101930" x="3457575" y="6332538"/>
          <p14:tracePt t="101946" x="3463925" y="6389688"/>
          <p14:tracePt t="101964" x="3479800" y="6435725"/>
          <p14:tracePt t="101980" x="3503613" y="6469063"/>
          <p14:tracePt t="101996" x="3549650" y="6503988"/>
          <p14:tracePt t="102013" x="3594100" y="6532563"/>
          <p14:tracePt t="102030" x="3663950" y="6554788"/>
          <p14:tracePt t="102047" x="3743325" y="6572250"/>
          <p14:tracePt t="102063" x="3851275" y="6583363"/>
          <p14:tracePt t="102080" x="3971925" y="6583363"/>
          <p14:tracePt t="102096" x="4079875" y="6583363"/>
          <p14:tracePt t="102113" x="4121150" y="6583363"/>
          <p14:tracePt t="102129" x="4125913" y="6583363"/>
          <p14:tracePt t="102293" x="4125913" y="6578600"/>
          <p14:tracePt t="102309" x="4132263" y="6578600"/>
          <p14:tracePt t="102325" x="4143375" y="6561138"/>
          <p14:tracePt t="102333" x="4154488" y="6537325"/>
          <p14:tracePt t="102346" x="4165600" y="6521450"/>
          <p14:tracePt t="102347" x="4178300" y="6497638"/>
          <p14:tracePt t="102363" x="4200525" y="6469063"/>
          <p14:tracePt t="102380" x="4211638" y="6440488"/>
          <p14:tracePt t="102396" x="4217988" y="6429375"/>
          <p14:tracePt t="102718" x="4222750" y="6423025"/>
          <p14:tracePt t="102733" x="4229100" y="6418263"/>
          <p14:tracePt t="102735" x="4240213" y="6418263"/>
          <p14:tracePt t="102746" x="4257675" y="6418263"/>
          <p14:tracePt t="102763" x="4308475" y="6418263"/>
          <p14:tracePt t="102780" x="4389438" y="6418263"/>
          <p14:tracePt t="102796" x="4521200" y="6423025"/>
          <p14:tracePt t="102813" x="4549775" y="6423025"/>
          <p14:tracePt t="102829" x="4560888" y="6429375"/>
          <p14:tracePt t="103397" x="4565650" y="6429375"/>
          <p14:tracePt t="103437" x="4572000" y="6429375"/>
          <p14:tracePt t="103456" x="4578350" y="6423025"/>
          <p14:tracePt t="103473" x="4583113" y="6423025"/>
          <p14:tracePt t="103493" x="4589463" y="6423025"/>
          <p14:tracePt t="103509" x="4594225" y="6423025"/>
          <p14:tracePt t="103541" x="4600575" y="6418263"/>
          <p14:tracePt t="103621" x="4606925" y="6418263"/>
          <p14:tracePt t="103637" x="4611688" y="6418263"/>
          <p14:tracePt t="103656" x="4618038" y="6411913"/>
          <p14:tracePt t="103677" x="4622800" y="6411913"/>
          <p14:tracePt t="103693" x="4629150" y="6411913"/>
          <p14:tracePt t="103701" x="4635500" y="6411913"/>
          <p14:tracePt t="103709" x="4651375" y="6407150"/>
          <p14:tracePt t="103717" x="4692650" y="6407150"/>
          <p14:tracePt t="103730" x="4743450" y="6400800"/>
          <p14:tracePt t="103746" x="4794250" y="6400800"/>
          <p14:tracePt t="103763" x="4846638" y="6407150"/>
          <p14:tracePt t="103779" x="4875213" y="6407150"/>
          <p14:tracePt t="103814" x="4879975" y="6407150"/>
          <p14:tracePt t="103837" x="4886325" y="6407150"/>
          <p14:tracePt t="103853" x="4892675" y="6407150"/>
          <p14:tracePt t="103862" x="4897438" y="6407150"/>
          <p14:tracePt t="103863" x="4903788" y="6407150"/>
          <p14:tracePt t="103879" x="4908550" y="6407150"/>
          <p14:tracePt t="103896" x="4914900" y="6407150"/>
          <p14:tracePt t="103913" x="4926013" y="6407150"/>
          <p14:tracePt t="103930" x="4949825" y="6407150"/>
          <p14:tracePt t="103946" x="4954588" y="6407150"/>
          <p14:tracePt t="103963" x="4965700" y="6407150"/>
          <p14:tracePt t="103979" x="4978400" y="6407150"/>
          <p14:tracePt t="103996" x="4983163" y="6407150"/>
          <p14:tracePt t="104012" x="4994275" y="6407150"/>
          <p14:tracePt t="104029" x="5000625" y="6407150"/>
          <p14:tracePt t="104046" x="5018088" y="6407150"/>
          <p14:tracePt t="104063" x="5029200" y="6407150"/>
          <p14:tracePt t="104079" x="5046663" y="6411913"/>
          <p14:tracePt t="104096" x="5068888" y="6411913"/>
          <p14:tracePt t="104113" x="5086350" y="6418263"/>
          <p14:tracePt t="104130" x="5103813" y="6423025"/>
          <p14:tracePt t="104146" x="5121275" y="6423025"/>
          <p14:tracePt t="104163" x="5137150" y="6429375"/>
          <p14:tracePt t="104180" x="5160963" y="6435725"/>
          <p14:tracePt t="104196" x="5194300" y="6440488"/>
          <p14:tracePt t="104213" x="5235575" y="6446838"/>
          <p14:tracePt t="104397" x="5240338" y="6446838"/>
          <p14:tracePt t="104406" x="5257800" y="6446838"/>
          <p14:tracePt t="104413" x="5343525" y="6464300"/>
          <p14:tracePt t="104422" x="5372100" y="6464300"/>
          <p14:tracePt t="104430" x="5394325" y="6464300"/>
          <p14:tracePt t="104447" x="5407025" y="6464300"/>
          <p14:tracePt t="104685" x="5411788" y="6464300"/>
          <p14:tracePt t="104693" x="5411788" y="6457950"/>
          <p14:tracePt t="104701" x="5422900" y="6457950"/>
          <p14:tracePt t="104712" x="5435600" y="6451600"/>
          <p14:tracePt t="104715" x="5464175" y="6451600"/>
          <p14:tracePt t="104729" x="5508625" y="6440488"/>
          <p14:tracePt t="104746" x="5549900" y="6440488"/>
          <p14:tracePt t="104763" x="5572125" y="6429375"/>
          <p14:tracePt t="104779" x="5583238" y="6423025"/>
          <p14:tracePt t="104796" x="5589588" y="6418263"/>
          <p14:tracePt t="104925" x="5594350" y="6418263"/>
          <p14:tracePt t="104941" x="5607050" y="6407150"/>
          <p14:tracePt t="104957" x="5618163" y="6400800"/>
          <p14:tracePt t="104973" x="5622925" y="6394450"/>
          <p14:tracePt t="104980" x="5635625" y="6394450"/>
          <p14:tracePt t="105093" x="5646738" y="6389688"/>
          <p14:tracePt t="105117" x="5651500" y="6389688"/>
          <p14:tracePt t="105125" x="5657850" y="6389688"/>
          <p14:tracePt t="105139" x="5664200" y="6389688"/>
          <p14:tracePt t="105141" x="5668963" y="6383338"/>
          <p14:tracePt t="105146" x="5686425" y="6378575"/>
          <p14:tracePt t="105163" x="5697538" y="6372225"/>
          <p14:tracePt t="105179" x="5708650" y="6365875"/>
          <p14:tracePt t="105196" x="5721350" y="6365875"/>
          <p14:tracePt t="105213" x="5726113" y="6365875"/>
          <p14:tracePt t="105373" x="5732463" y="6365875"/>
          <p14:tracePt t="105381" x="5749925" y="6365875"/>
          <p14:tracePt t="105389" x="5761038" y="6365875"/>
          <p14:tracePt t="105397" x="5778500" y="6365875"/>
          <p14:tracePt t="105413" x="5789613" y="6365875"/>
          <p14:tracePt t="105493" x="5794375" y="6365875"/>
          <p14:tracePt t="105501" x="5807075" y="6365875"/>
          <p14:tracePt t="105513" x="5811838" y="6365875"/>
          <p14:tracePt t="105513" x="5840413" y="6365875"/>
          <p14:tracePt t="105529" x="5864225" y="6372225"/>
          <p14:tracePt t="105546" x="5875338" y="6372225"/>
          <p14:tracePt t="105563" x="5886450" y="6372225"/>
          <p14:tracePt t="105580" x="5897563" y="6372225"/>
          <p14:tracePt t="105596" x="5903913" y="6372225"/>
          <p14:tracePt t="105781" x="5908675" y="6372225"/>
          <p14:tracePt t="105813" x="5908675" y="6365875"/>
          <p14:tracePt t="105821" x="5915025" y="6361113"/>
          <p14:tracePt t="105845" x="5921375" y="6354763"/>
          <p14:tracePt t="105856" x="5921375" y="6350000"/>
          <p14:tracePt t="105861" x="5926138" y="6343650"/>
          <p14:tracePt t="105872" x="5926138" y="6337300"/>
          <p14:tracePt t="105880" x="5926138" y="6332538"/>
          <p14:tracePt t="105896" x="5932488" y="6321425"/>
          <p14:tracePt t="105913" x="5937250" y="6308725"/>
          <p14:tracePt t="105929" x="5943600" y="6303963"/>
          <p14:tracePt t="105946" x="5943600" y="6292850"/>
          <p14:tracePt t="105963" x="5949950" y="6286500"/>
          <p14:tracePt t="105979" x="5949950" y="6275388"/>
          <p14:tracePt t="105996" x="5949950" y="6269038"/>
          <p14:tracePt t="106013" x="5949950" y="6264275"/>
          <p14:tracePt t="106029" x="5954713" y="6257925"/>
          <p14:tracePt t="106046" x="5954713" y="6251575"/>
          <p14:tracePt t="106063" x="5954713" y="6246813"/>
          <p14:tracePt t="106109" x="5954713" y="6240463"/>
          <p14:tracePt t="106157" x="5954713" y="6235700"/>
          <p14:tracePt t="106325" x="5954713" y="6240463"/>
          <p14:tracePt t="106339" x="5961063" y="6257925"/>
          <p14:tracePt t="106340" x="5965825" y="6280150"/>
          <p14:tracePt t="106347" x="5983288" y="6321425"/>
          <p14:tracePt t="106362" x="6000750" y="6343650"/>
          <p14:tracePt t="106379" x="6007100" y="6354763"/>
          <p14:tracePt t="106396" x="6011863" y="6365875"/>
          <p14:tracePt t="106485" x="6018213" y="6372225"/>
          <p14:tracePt t="106509" x="6022975" y="6372225"/>
          <p14:tracePt t="106525" x="6029325" y="6372225"/>
          <p14:tracePt t="106530" x="6040438" y="6378575"/>
          <p14:tracePt t="106546" x="6040438" y="6383338"/>
          <p14:tracePt t="106547" x="6057900" y="6383338"/>
          <p14:tracePt t="106563" x="6064250" y="6383338"/>
          <p14:tracePt t="106579" x="6075363" y="6383338"/>
          <p14:tracePt t="106596" x="6086475" y="6383338"/>
          <p14:tracePt t="106709" x="6086475" y="6378575"/>
          <p14:tracePt t="106725" x="6092825" y="6372225"/>
          <p14:tracePt t="106757" x="6097588" y="6365875"/>
          <p14:tracePt t="106781" x="6103938" y="6361113"/>
          <p14:tracePt t="106805" x="6108700" y="6354763"/>
          <p14:tracePt t="106829" x="6108700" y="6350000"/>
          <p14:tracePt t="107101" x="6126163" y="6350000"/>
          <p14:tracePt t="107109" x="6154738" y="6350000"/>
          <p14:tracePt t="107117" x="6223000" y="6350000"/>
          <p14:tracePt t="107129" x="6286500" y="6350000"/>
          <p14:tracePt t="107146" x="6350000" y="6350000"/>
          <p14:tracePt t="107163" x="6389688" y="6350000"/>
          <p14:tracePt t="108061" x="6383338" y="6350000"/>
          <p14:tracePt t="108077" x="6378575" y="6350000"/>
          <p14:tracePt t="108214" x="6372225" y="6350000"/>
          <p14:tracePt t="108253" x="6365875" y="6343650"/>
          <p14:tracePt t="108277" x="6361113" y="6337300"/>
          <p14:tracePt t="108293" x="6361113" y="6332538"/>
          <p14:tracePt t="108333" x="6361113" y="6326188"/>
          <p14:tracePt t="109349" x="6361113" y="6315075"/>
          <p14:tracePt t="109358" x="6361113" y="6308725"/>
          <p14:tracePt t="109365" x="6361113" y="6303963"/>
          <p14:tracePt t="109372" x="6361113" y="6297613"/>
          <p14:tracePt t="109379" x="6361113" y="6280150"/>
          <p14:tracePt t="109396" x="6361113" y="6264275"/>
          <p14:tracePt t="109413" x="6361113" y="6251575"/>
          <p14:tracePt t="109429" x="6361113" y="6246813"/>
          <p14:tracePt t="109446" x="6354763" y="6240463"/>
          <p14:tracePt t="109485" x="6354763" y="6235700"/>
          <p14:tracePt t="109493" x="6354763" y="6229350"/>
          <p14:tracePt t="109493" x="6354763" y="6223000"/>
          <p14:tracePt t="109517" x="6354763" y="6218238"/>
          <p14:tracePt t="109549" x="6354763" y="6207125"/>
          <p14:tracePt t="109573" x="6350000" y="6200775"/>
          <p14:tracePt t="109589" x="6350000" y="6194425"/>
          <p14:tracePt t="109613" x="6350000" y="6183313"/>
          <p14:tracePt t="109637" x="6350000" y="6178550"/>
          <p14:tracePt t="109654" x="6343650" y="6178550"/>
          <p14:tracePt t="109665" x="6343650" y="6172200"/>
          <p14:tracePt t="109679" x="6343650" y="6165850"/>
          <p14:tracePt t="109680" x="6343650" y="6154738"/>
          <p14:tracePt t="109696" x="6343650" y="6143625"/>
          <p14:tracePt t="109733" x="6343650" y="6137275"/>
          <p14:tracePt t="109746" x="6343650" y="6132513"/>
          <p14:tracePt t="109762" x="6343650" y="6126163"/>
          <p14:tracePt t="109797" x="6343650" y="6121400"/>
          <p14:tracePt t="109821" x="6337300" y="6115050"/>
          <p14:tracePt t="109909" x="6337300" y="6132513"/>
          <p14:tracePt t="109917" x="6332538" y="6161088"/>
          <p14:tracePt t="109925" x="6326188" y="6189663"/>
          <p14:tracePt t="109929" x="6308725" y="6264275"/>
          <p14:tracePt t="109946" x="6303963" y="6297613"/>
          <p14:tracePt t="109963" x="6303963" y="6308725"/>
          <p14:tracePt t="109979" x="6297613" y="6321425"/>
          <p14:tracePt t="109996" x="6297613" y="6332538"/>
          <p14:tracePt t="110037" x="6297613" y="6337300"/>
          <p14:tracePt t="11054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r>
              <a:rPr lang="en-US" dirty="0" smtClean="0"/>
              <a:t>Expected Standard Deviation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534400" cy="5943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Solve with: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Apply to radioactive decay</a:t>
            </a:r>
          </a:p>
          <a:p>
            <a:pPr lvl="1"/>
            <a:r>
              <a:rPr lang="en-US" dirty="0" smtClean="0"/>
              <a:t>M is the number of atoms decaying</a:t>
            </a:r>
          </a:p>
          <a:p>
            <a:pPr lvl="2"/>
            <a:r>
              <a:rPr lang="en-US" dirty="0" smtClean="0"/>
              <a:t>Number of counts for a detector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r>
              <a:rPr lang="en-US" dirty="0"/>
              <a:t>Relative error = </a:t>
            </a:r>
            <a:r>
              <a:rPr lang="en-US" dirty="0">
                <a:latin typeface="Symbol" pitchFamily="18" charset="2"/>
              </a:rPr>
              <a:t>s</a:t>
            </a:r>
            <a:r>
              <a:rPr lang="en-US" baseline="30000" dirty="0">
                <a:latin typeface="Times New Roman" pitchFamily="18" charset="0"/>
              </a:rPr>
              <a:t>-1</a:t>
            </a:r>
            <a:r>
              <a:rPr lang="en-US" dirty="0">
                <a:latin typeface="Times New Roman" pitchFamily="18" charset="0"/>
              </a:rPr>
              <a:t>  </a:t>
            </a:r>
          </a:p>
          <a:p>
            <a:r>
              <a:rPr lang="en-US" u="sng" dirty="0">
                <a:latin typeface="Times New Roman" pitchFamily="18" charset="0"/>
              </a:rPr>
              <a:t>What is a reasonable number of </a:t>
            </a:r>
            <a:r>
              <a:rPr lang="en-US" u="sng" dirty="0" smtClean="0">
                <a:latin typeface="Times New Roman" pitchFamily="18" charset="0"/>
              </a:rPr>
              <a:t>counts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More </a:t>
            </a:r>
            <a:r>
              <a:rPr lang="en-US" dirty="0">
                <a:latin typeface="Times New Roman" pitchFamily="18" charset="0"/>
              </a:rPr>
              <a:t>counts, lower error</a:t>
            </a:r>
            <a:endParaRPr lang="en-US" dirty="0"/>
          </a:p>
          <a:p>
            <a:pPr lvl="2"/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366278"/>
              </p:ext>
            </p:extLst>
          </p:nvPr>
        </p:nvGraphicFramePr>
        <p:xfrm>
          <a:off x="2819400" y="838200"/>
          <a:ext cx="88423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89" name="Equation" r:id="rId6" imgW="431640" imgH="241200" progId="Equation.3">
                  <p:embed/>
                </p:oleObj>
              </mc:Choice>
              <mc:Fallback>
                <p:oleObj name="Equation" r:id="rId6" imgW="4316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838200"/>
                        <a:ext cx="884238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011747"/>
              </p:ext>
            </p:extLst>
          </p:nvPr>
        </p:nvGraphicFramePr>
        <p:xfrm>
          <a:off x="533400" y="1295400"/>
          <a:ext cx="49276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90" name="Equation" r:id="rId8" imgW="2463480" imgH="507960" progId="Equation.3">
                  <p:embed/>
                </p:oleObj>
              </mc:Choice>
              <mc:Fallback>
                <p:oleObj name="Equation" r:id="rId8" imgW="2463480" imgH="507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3400" y="1295400"/>
                        <a:ext cx="49276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375337"/>
              </p:ext>
            </p:extLst>
          </p:nvPr>
        </p:nvGraphicFramePr>
        <p:xfrm>
          <a:off x="1592263" y="3524250"/>
          <a:ext cx="5502275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91" name="Equation" r:id="rId10" imgW="2819160" imgH="761760" progId="Equation.3">
                  <p:embed/>
                </p:oleObj>
              </mc:Choice>
              <mc:Fallback>
                <p:oleObj name="Equation" r:id="rId10" imgW="28191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263" y="3524250"/>
                        <a:ext cx="5502275" cy="1481138"/>
                      </a:xfrm>
                      <a:prstGeom prst="rect">
                        <a:avLst/>
                      </a:prstGeom>
                      <a:solidFill>
                        <a:srgbClr val="FE667F"/>
                      </a:solidFill>
                      <a:ln w="9525">
                        <a:solidFill>
                          <a:srgbClr val="F4ED6A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 bwMode="auto">
          <a:xfrm>
            <a:off x="3505200" y="4495800"/>
            <a:ext cx="1752600" cy="60960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220785"/>
              </p:ext>
            </p:extLst>
          </p:nvPr>
        </p:nvGraphicFramePr>
        <p:xfrm>
          <a:off x="6705600" y="5181600"/>
          <a:ext cx="2362200" cy="131064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87400"/>
                <a:gridCol w="787400"/>
                <a:gridCol w="787400"/>
              </a:tblGrid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Counts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error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% error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3.16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31.62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31.62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3.16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775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85"/>
    </mc:Choice>
    <mc:Fallback xmlns="">
      <p:transition spd="slow" advTm="171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301" x="1479550" y="1508125"/>
          <p14:tracePt t="11417" x="1479550" y="1503363"/>
          <p14:tracePt t="11449" x="1474788" y="1492250"/>
          <p14:tracePt t="11456" x="1468438" y="1492250"/>
          <p14:tracePt t="11465" x="1463675" y="1492250"/>
          <p14:tracePt t="11472" x="1450975" y="1492250"/>
          <p14:tracePt t="11493" x="1439863" y="1485900"/>
          <p14:tracePt t="11504" x="1439863" y="1479550"/>
          <p14:tracePt t="11510" x="1428750" y="1479550"/>
          <p14:tracePt t="11543" x="1411288" y="1474788"/>
          <p14:tracePt t="11544" x="1400175" y="1468438"/>
          <p14:tracePt t="11561" x="1382713" y="1463675"/>
          <p14:tracePt t="11578" x="1360488" y="1463675"/>
          <p14:tracePt t="11593" x="1336675" y="1457325"/>
          <p14:tracePt t="11616" x="1303338" y="1446213"/>
          <p14:tracePt t="11628" x="1268413" y="1435100"/>
          <p14:tracePt t="11643" x="1222375" y="1422400"/>
          <p14:tracePt t="11660" x="1182688" y="1417638"/>
          <p14:tracePt t="11677" x="1149350" y="1411288"/>
          <p14:tracePt t="11693" x="1120775" y="1406525"/>
          <p14:tracePt t="11709" x="1085850" y="1400175"/>
          <p14:tracePt t="11726" x="1035050" y="1389063"/>
          <p14:tracePt t="11743" x="977900" y="1377950"/>
          <p14:tracePt t="11760" x="903288" y="1365250"/>
          <p14:tracePt t="11777" x="874713" y="1365250"/>
          <p14:tracePt t="11794" x="857250" y="1360488"/>
          <p14:tracePt t="11810" x="828675" y="1354138"/>
          <p14:tracePt t="11827" x="806450" y="1354138"/>
          <p14:tracePt t="11844" x="788988" y="1354138"/>
          <p14:tracePt t="11860" x="749300" y="1354138"/>
          <p14:tracePt t="11877" x="668338" y="1371600"/>
          <p14:tracePt t="11893" x="560388" y="1377950"/>
          <p14:tracePt t="11910" x="439738" y="1389063"/>
          <p14:tracePt t="11926" x="342900" y="1400175"/>
          <p14:tracePt t="11943" x="239713" y="1411288"/>
          <p14:tracePt t="11960" x="177800" y="1422400"/>
          <p14:tracePt t="12049" x="171450" y="1428750"/>
          <p14:tracePt t="12113" x="171450" y="1435100"/>
          <p14:tracePt t="12129" x="171450" y="1457325"/>
          <p14:tracePt t="12129" x="177800" y="1474788"/>
          <p14:tracePt t="12143" x="206375" y="1514475"/>
          <p14:tracePt t="12160" x="268288" y="1600200"/>
          <p14:tracePt t="12177" x="303213" y="1651000"/>
          <p14:tracePt t="12193" x="331788" y="1674813"/>
          <p14:tracePt t="12210" x="342900" y="1679575"/>
          <p14:tracePt t="12227" x="342900" y="1685925"/>
          <p14:tracePt t="12243" x="354013" y="1692275"/>
          <p14:tracePt t="12260" x="371475" y="1697038"/>
          <p14:tracePt t="12276" x="411163" y="1714500"/>
          <p14:tracePt t="12293" x="485775" y="1736725"/>
          <p14:tracePt t="12310" x="560388" y="1760538"/>
          <p14:tracePt t="12327" x="622300" y="1778000"/>
          <p14:tracePt t="12343" x="668338" y="1789113"/>
          <p14:tracePt t="12360" x="725488" y="1800225"/>
          <p14:tracePt t="12377" x="760413" y="1806575"/>
          <p14:tracePt t="12393" x="806450" y="1811338"/>
          <p14:tracePt t="12410" x="846138" y="1811338"/>
          <p14:tracePt t="12426" x="885825" y="1817688"/>
          <p14:tracePt t="12443" x="931863" y="1822450"/>
          <p14:tracePt t="12460" x="982663" y="1822450"/>
          <p14:tracePt t="12476" x="1028700" y="1822450"/>
          <p14:tracePt t="12493" x="1074738" y="1822450"/>
          <p14:tracePt t="12510" x="1114425" y="1822450"/>
          <p14:tracePt t="12527" x="1149350" y="1822450"/>
          <p14:tracePt t="12543" x="1200150" y="1822450"/>
          <p14:tracePt t="12560" x="1250950" y="1817688"/>
          <p14:tracePt t="12576" x="1320800" y="1811338"/>
          <p14:tracePt t="12593" x="1360488" y="1806575"/>
          <p14:tracePt t="12610" x="1400175" y="1800225"/>
          <p14:tracePt t="12626" x="1446213" y="1793875"/>
          <p14:tracePt t="12643" x="1497013" y="1782763"/>
          <p14:tracePt t="12660" x="1543050" y="1778000"/>
          <p14:tracePt t="12676" x="1577975" y="1778000"/>
          <p14:tracePt t="12693" x="1611313" y="1771650"/>
          <p14:tracePt t="12710" x="1657350" y="1765300"/>
          <p14:tracePt t="12727" x="1708150" y="1760538"/>
          <p14:tracePt t="12743" x="1782763" y="1754188"/>
          <p14:tracePt t="12760" x="1874838" y="1749425"/>
          <p14:tracePt t="12777" x="1925638" y="1749425"/>
          <p14:tracePt t="12793" x="1965325" y="1749425"/>
          <p14:tracePt t="12810" x="2017713" y="1749425"/>
          <p14:tracePt t="12827" x="2068513" y="1749425"/>
          <p14:tracePt t="12843" x="2120900" y="1749425"/>
          <p14:tracePt t="12860" x="2165350" y="1749425"/>
          <p14:tracePt t="12876" x="2217738" y="1743075"/>
          <p14:tracePt t="12894" x="2279650" y="1743075"/>
          <p14:tracePt t="12910" x="2349500" y="1743075"/>
          <p14:tracePt t="12926" x="2417763" y="1743075"/>
          <p14:tracePt t="12943" x="2497138" y="1743075"/>
          <p14:tracePt t="12960" x="2578100" y="1743075"/>
          <p14:tracePt t="12976" x="2703513" y="1743075"/>
          <p14:tracePt t="12993" x="2806700" y="1743075"/>
          <p14:tracePt t="13010" x="2914650" y="1743075"/>
          <p14:tracePt t="13026" x="3022600" y="1736725"/>
          <p14:tracePt t="13043" x="3136900" y="1736725"/>
          <p14:tracePt t="13061" x="3246438" y="1725613"/>
          <p14:tracePt t="13076" x="3354388" y="1725613"/>
          <p14:tracePt t="13093" x="3475038" y="1725613"/>
          <p14:tracePt t="13110" x="3600450" y="1725613"/>
          <p14:tracePt t="13126" x="3736975" y="1725613"/>
          <p14:tracePt t="13143" x="3851275" y="1725613"/>
          <p14:tracePt t="13160" x="3960813" y="1725613"/>
          <p14:tracePt t="13176" x="4086225" y="1743075"/>
          <p14:tracePt t="13193" x="4183063" y="1749425"/>
          <p14:tracePt t="13210" x="4303713" y="1765300"/>
          <p14:tracePt t="13226" x="4422775" y="1778000"/>
          <p14:tracePt t="13243" x="4560888" y="1793875"/>
          <p14:tracePt t="13260" x="4708525" y="1800225"/>
          <p14:tracePt t="13276" x="4857750" y="1817688"/>
          <p14:tracePt t="13293" x="4994275" y="1835150"/>
          <p14:tracePt t="13309" x="5121275" y="1835150"/>
          <p14:tracePt t="13326" x="5229225" y="1822450"/>
          <p14:tracePt t="13343" x="5314950" y="1811338"/>
          <p14:tracePt t="13360" x="5378450" y="1782763"/>
          <p14:tracePt t="13376" x="5435600" y="1749425"/>
          <p14:tracePt t="13393" x="5468938" y="1731963"/>
          <p14:tracePt t="13410" x="5497513" y="1703388"/>
          <p14:tracePt t="13426" x="5532438" y="1679575"/>
          <p14:tracePt t="13444" x="5565775" y="1651000"/>
          <p14:tracePt t="13460" x="5611813" y="1622425"/>
          <p14:tracePt t="13476" x="5646738" y="1593850"/>
          <p14:tracePt t="13492" x="5657850" y="1571625"/>
          <p14:tracePt t="13509" x="5664200" y="1565275"/>
          <p14:tracePt t="13526" x="5664200" y="1554163"/>
          <p14:tracePt t="13558" x="5664200" y="1531938"/>
          <p14:tracePt t="13559" x="5664200" y="1520825"/>
          <p14:tracePt t="13576" x="5664200" y="1503363"/>
          <p14:tracePt t="13592" x="5651500" y="1479550"/>
          <p14:tracePt t="13609" x="5629275" y="1457325"/>
          <p14:tracePt t="13626" x="5589588" y="1435100"/>
          <p14:tracePt t="13643" x="5543550" y="1417638"/>
          <p14:tracePt t="13660" x="5480050" y="1393825"/>
          <p14:tracePt t="13676" x="5422900" y="1382713"/>
          <p14:tracePt t="13693" x="5372100" y="1371600"/>
          <p14:tracePt t="13710" x="5314950" y="1365250"/>
          <p14:tracePt t="13726" x="5246688" y="1360488"/>
          <p14:tracePt t="13743" x="5143500" y="1349375"/>
          <p14:tracePt t="13760" x="4954588" y="1331913"/>
          <p14:tracePt t="13777" x="4818063" y="1325563"/>
          <p14:tracePt t="13793" x="4692650" y="1308100"/>
          <p14:tracePt t="13810" x="4572000" y="1303338"/>
          <p14:tracePt t="13826" x="4475163" y="1292225"/>
          <p14:tracePt t="13843" x="4371975" y="1285875"/>
          <p14:tracePt t="13860" x="4275138" y="1279525"/>
          <p14:tracePt t="13877" x="4165600" y="1274763"/>
          <p14:tracePt t="13893" x="4057650" y="1274763"/>
          <p14:tracePt t="13910" x="3949700" y="1263650"/>
          <p14:tracePt t="13926" x="3846513" y="1268413"/>
          <p14:tracePt t="13943" x="3732213" y="1268413"/>
          <p14:tracePt t="13959" x="3536950" y="1274763"/>
          <p14:tracePt t="13977" x="3349625" y="1279525"/>
          <p14:tracePt t="13993" x="3121025" y="1279525"/>
          <p14:tracePt t="14010" x="2892425" y="1268413"/>
          <p14:tracePt t="14026" x="2708275" y="1263650"/>
          <p14:tracePt t="14044" x="2549525" y="1263650"/>
          <p14:tracePt t="14060" x="2435225" y="1263650"/>
          <p14:tracePt t="14076" x="2314575" y="1263650"/>
          <p14:tracePt t="14093" x="2206625" y="1268413"/>
          <p14:tracePt t="14110" x="2097088" y="1279525"/>
          <p14:tracePt t="14126" x="1978025" y="1279525"/>
          <p14:tracePt t="14143" x="1863725" y="1279525"/>
          <p14:tracePt t="14160" x="1697038" y="1279525"/>
          <p14:tracePt t="14177" x="1577975" y="1274763"/>
          <p14:tracePt t="14193" x="1468438" y="1274763"/>
          <p14:tracePt t="14210" x="1382713" y="1274763"/>
          <p14:tracePt t="14226" x="1296988" y="1279525"/>
          <p14:tracePt t="14243" x="1189038" y="1285875"/>
          <p14:tracePt t="14259" x="1063625" y="1292225"/>
          <p14:tracePt t="14277" x="936625" y="1292225"/>
          <p14:tracePt t="14293" x="857250" y="1296988"/>
          <p14:tracePt t="14310" x="835025" y="1303338"/>
          <p14:tracePt t="14326" x="828675" y="1303338"/>
          <p14:tracePt t="14344" x="822325" y="1308100"/>
          <p14:tracePt t="14360" x="806450" y="1314450"/>
          <p14:tracePt t="14377" x="793750" y="1325563"/>
          <p14:tracePt t="14393" x="771525" y="1343025"/>
          <p14:tracePt t="14410" x="749300" y="1360488"/>
          <p14:tracePt t="14426" x="736600" y="1377950"/>
          <p14:tracePt t="14443" x="720725" y="1389063"/>
          <p14:tracePt t="14460" x="703263" y="1411288"/>
          <p14:tracePt t="14476" x="674688" y="1439863"/>
          <p14:tracePt t="14493" x="628650" y="1479550"/>
          <p14:tracePt t="14510" x="606425" y="1514475"/>
          <p14:tracePt t="14526" x="577850" y="1554163"/>
          <p14:tracePt t="14543" x="560388" y="1593850"/>
          <p14:tracePt t="14560" x="549275" y="1657350"/>
          <p14:tracePt t="14576" x="549275" y="1692275"/>
          <p14:tracePt t="14593" x="549275" y="1714500"/>
          <p14:tracePt t="14610" x="554038" y="1749425"/>
          <p14:tracePt t="14626" x="565150" y="1771650"/>
          <p14:tracePt t="14643" x="577850" y="1800225"/>
          <p14:tracePt t="14659" x="588963" y="1828800"/>
          <p14:tracePt t="14676" x="611188" y="1857375"/>
          <p14:tracePt t="14693" x="639763" y="1897063"/>
          <p14:tracePt t="14710" x="674688" y="1943100"/>
          <p14:tracePt t="14726" x="725488" y="1989138"/>
          <p14:tracePt t="14743" x="760413" y="2022475"/>
          <p14:tracePt t="14760" x="788988" y="2046288"/>
          <p14:tracePt t="14777" x="800100" y="2051050"/>
          <p14:tracePt t="14793" x="835025" y="2063750"/>
          <p14:tracePt t="14810" x="914400" y="2092325"/>
          <p14:tracePt t="14826" x="1035050" y="2120900"/>
          <p14:tracePt t="14843" x="1165225" y="2143125"/>
          <p14:tracePt t="14860" x="1285875" y="2160588"/>
          <p14:tracePt t="14876" x="1439863" y="2171700"/>
          <p14:tracePt t="14893" x="1622425" y="2171700"/>
          <p14:tracePt t="14910" x="1800225" y="2165350"/>
          <p14:tracePt t="14926" x="1949450" y="2154238"/>
          <p14:tracePt t="14943" x="2046288" y="2149475"/>
          <p14:tracePt t="14959" x="2149475" y="2143125"/>
          <p14:tracePt t="14977" x="2193925" y="2143125"/>
          <p14:tracePt t="14993" x="2268538" y="2143125"/>
          <p14:tracePt t="15010" x="2389188" y="2136775"/>
          <p14:tracePt t="15026" x="2514600" y="2136775"/>
          <p14:tracePt t="15043" x="2674938" y="2136775"/>
          <p14:tracePt t="15060" x="2857500" y="2136775"/>
          <p14:tracePt t="15077" x="3086100" y="2125663"/>
          <p14:tracePt t="15093" x="3297238" y="2125663"/>
          <p14:tracePt t="15110" x="3463925" y="2108200"/>
          <p14:tracePt t="15127" x="3554413" y="2097088"/>
          <p14:tracePt t="15143" x="3622675" y="2074863"/>
          <p14:tracePt t="15160" x="3679825" y="2057400"/>
          <p14:tracePt t="15176" x="3692525" y="2051050"/>
          <p14:tracePt t="15193" x="3697288" y="2051050"/>
          <p14:tracePt t="15330" x="0" y="0"/>
        </p14:tracePtLst>
        <p14:tracePtLst>
          <p14:tracePt t="16046" x="2949575" y="1257300"/>
          <p14:tracePt t="16064" x="2943225" y="1257300"/>
          <p14:tracePt t="16089" x="2936875" y="1257300"/>
          <p14:tracePt t="16200" x="2943225" y="1257300"/>
          <p14:tracePt t="16219" x="2949575" y="1257300"/>
          <p14:tracePt t="16224" x="2989263" y="1257300"/>
          <p14:tracePt t="16240" x="3057525" y="1263650"/>
          <p14:tracePt t="16256" x="3108325" y="1268413"/>
          <p14:tracePt t="16264" x="3228975" y="1285875"/>
          <p14:tracePt t="16280" x="3378200" y="1303338"/>
          <p14:tracePt t="16296" x="3514725" y="1320800"/>
          <p14:tracePt t="16312" x="3617913" y="1325563"/>
          <p14:tracePt t="16328" x="3663950" y="1325563"/>
          <p14:tracePt t="16344" x="3679825" y="1325563"/>
          <p14:tracePt t="16376" x="3686175" y="1325563"/>
          <p14:tracePt t="16393" x="3692525" y="1325563"/>
          <p14:tracePt t="16400" x="3714750" y="1314450"/>
          <p14:tracePt t="16409" x="3725863" y="1308100"/>
          <p14:tracePt t="16443" x="3743325" y="1303338"/>
          <p14:tracePt t="16448" x="3765550" y="1292225"/>
          <p14:tracePt t="16460" x="3794125" y="1279525"/>
          <p14:tracePt t="16478" x="3811588" y="1263650"/>
          <p14:tracePt t="16493" x="3840163" y="1246188"/>
          <p14:tracePt t="16510" x="3851275" y="1228725"/>
          <p14:tracePt t="16526" x="3863975" y="1206500"/>
          <p14:tracePt t="16544" x="3875088" y="1189038"/>
          <p14:tracePt t="16559" x="3879850" y="1154113"/>
          <p14:tracePt t="16577" x="3879850" y="1131888"/>
          <p14:tracePt t="16593" x="3879850" y="1114425"/>
          <p14:tracePt t="16610" x="3875088" y="1092200"/>
          <p14:tracePt t="16626" x="3851275" y="1068388"/>
          <p14:tracePt t="16643" x="3811588" y="1046163"/>
          <p14:tracePt t="16659" x="3754438" y="1011238"/>
          <p14:tracePt t="16676" x="3697288" y="982663"/>
          <p14:tracePt t="16693" x="3640138" y="960438"/>
          <p14:tracePt t="16710" x="3600450" y="942975"/>
          <p14:tracePt t="16726" x="3560763" y="925513"/>
          <p14:tracePt t="16743" x="3521075" y="908050"/>
          <p14:tracePt t="16759" x="3457575" y="885825"/>
          <p14:tracePt t="16776" x="3406775" y="868363"/>
          <p14:tracePt t="16793" x="3336925" y="850900"/>
          <p14:tracePt t="16810" x="3275013" y="835025"/>
          <p14:tracePt t="16826" x="3200400" y="817563"/>
          <p14:tracePt t="16843" x="3136900" y="806450"/>
          <p14:tracePt t="16859" x="3092450" y="800100"/>
          <p14:tracePt t="16876" x="3040063" y="800100"/>
          <p14:tracePt t="16893" x="2982913" y="800100"/>
          <p14:tracePt t="16910" x="2892425" y="800100"/>
          <p14:tracePt t="16926" x="2822575" y="800100"/>
          <p14:tracePt t="16943" x="2754313" y="806450"/>
          <p14:tracePt t="16959" x="2657475" y="828675"/>
          <p14:tracePt t="16977" x="2622550" y="839788"/>
          <p14:tracePt t="16993" x="2593975" y="857250"/>
          <p14:tracePt t="17010" x="2578100" y="879475"/>
          <p14:tracePt t="17027" x="2554288" y="892175"/>
          <p14:tracePt t="17043" x="2536825" y="920750"/>
          <p14:tracePt t="17059" x="2532063" y="936625"/>
          <p14:tracePt t="17076" x="2532063" y="965200"/>
          <p14:tracePt t="17093" x="2525713" y="982663"/>
          <p14:tracePt t="17110" x="2520950" y="1006475"/>
          <p14:tracePt t="17126" x="2520950" y="1011238"/>
          <p14:tracePt t="17143" x="2514600" y="1035050"/>
          <p14:tracePt t="17159" x="2514600" y="1050925"/>
          <p14:tracePt t="17159" x="2514600" y="1063625"/>
          <p14:tracePt t="17176" x="2520950" y="1074738"/>
          <p14:tracePt t="17193" x="2532063" y="1103313"/>
          <p14:tracePt t="17209" x="2554288" y="1125538"/>
          <p14:tracePt t="17226" x="2578100" y="1154113"/>
          <p14:tracePt t="17243" x="2606675" y="1189038"/>
          <p14:tracePt t="17259" x="2635250" y="1211263"/>
          <p14:tracePt t="17276" x="2668588" y="1239838"/>
          <p14:tracePt t="17293" x="2703513" y="1257300"/>
          <p14:tracePt t="17310" x="2743200" y="1279525"/>
          <p14:tracePt t="17326" x="2789238" y="1296988"/>
          <p14:tracePt t="17343" x="2846388" y="1325563"/>
          <p14:tracePt t="17359" x="2908300" y="1354138"/>
          <p14:tracePt t="17377" x="2960688" y="1365250"/>
          <p14:tracePt t="17393" x="3017838" y="1377950"/>
          <p14:tracePt t="17409" x="3086100" y="1377950"/>
          <p14:tracePt t="17426" x="3165475" y="1377950"/>
          <p14:tracePt t="17443" x="3240088" y="1377950"/>
          <p14:tracePt t="17459" x="3297238" y="1377950"/>
          <p14:tracePt t="17477" x="3349625" y="1371600"/>
          <p14:tracePt t="17492" x="3382963" y="1365250"/>
          <p14:tracePt t="17509" x="3406775" y="1360488"/>
          <p14:tracePt t="17526" x="3435350" y="1349375"/>
          <p14:tracePt t="17543" x="3463925" y="1343025"/>
          <p14:tracePt t="17560" x="3525838" y="1314450"/>
          <p14:tracePt t="17576" x="3578225" y="1296988"/>
          <p14:tracePt t="17592" x="3622675" y="1279525"/>
          <p14:tracePt t="17610" x="3663950" y="1263650"/>
          <p14:tracePt t="17626" x="3692525" y="1250950"/>
          <p14:tracePt t="17643" x="3708400" y="1246188"/>
          <p14:tracePt t="17659" x="3725863" y="1228725"/>
          <p14:tracePt t="17676" x="3732213" y="1217613"/>
          <p14:tracePt t="17693" x="3736975" y="1200150"/>
          <p14:tracePt t="17710" x="3736975" y="1193800"/>
          <p14:tracePt t="17726" x="3736975" y="1189038"/>
          <p14:tracePt t="17743" x="3736975" y="1177925"/>
          <p14:tracePt t="17759" x="3692525" y="1136650"/>
          <p14:tracePt t="17777" x="3606800" y="1092200"/>
          <p14:tracePt t="17793" x="3503613" y="1039813"/>
          <p14:tracePt t="17809" x="3389313" y="989013"/>
          <p14:tracePt t="17826" x="3292475" y="936625"/>
          <p14:tracePt t="17843" x="3222625" y="903288"/>
          <p14:tracePt t="17859" x="3178175" y="879475"/>
          <p14:tracePt t="17876" x="3143250" y="863600"/>
          <p14:tracePt t="17893" x="3121025" y="857250"/>
          <p14:tracePt t="17909" x="3086100" y="846138"/>
          <p14:tracePt t="17927" x="3046413" y="839788"/>
          <p14:tracePt t="17943" x="3000375" y="828675"/>
          <p14:tracePt t="17959" x="2908300" y="817563"/>
          <p14:tracePt t="17977" x="2846388" y="817563"/>
          <p14:tracePt t="17993" x="2794000" y="817563"/>
          <p14:tracePt t="18009" x="2754313" y="817563"/>
          <p14:tracePt t="18026" x="2708275" y="817563"/>
          <p14:tracePt t="18043" x="2663825" y="822325"/>
          <p14:tracePt t="18059" x="2622550" y="828675"/>
          <p14:tracePt t="18076" x="2600325" y="839788"/>
          <p14:tracePt t="18092" x="2589213" y="839788"/>
          <p14:tracePt t="18110" x="2578100" y="850900"/>
          <p14:tracePt t="18127" x="2571750" y="874713"/>
          <p14:tracePt t="18143" x="2549525" y="914400"/>
          <p14:tracePt t="18160" x="2536825" y="949325"/>
          <p14:tracePt t="18176" x="2532063" y="977900"/>
          <p14:tracePt t="18193" x="2525713" y="1006475"/>
          <p14:tracePt t="18209" x="2525713" y="1028700"/>
          <p14:tracePt t="18226" x="2525713" y="1046163"/>
          <p14:tracePt t="18243" x="2525713" y="1068388"/>
          <p14:tracePt t="18259" x="2532063" y="1085850"/>
          <p14:tracePt t="18276" x="2543175" y="1103313"/>
          <p14:tracePt t="18293" x="2554288" y="1114425"/>
          <p14:tracePt t="18309" x="2565400" y="1131888"/>
          <p14:tracePt t="18326" x="2593975" y="1149350"/>
          <p14:tracePt t="18343" x="2628900" y="1177925"/>
          <p14:tracePt t="18359" x="2697163" y="1211263"/>
          <p14:tracePt t="18376" x="2840038" y="1257300"/>
          <p14:tracePt t="18393" x="2960688" y="1292225"/>
          <p14:tracePt t="18409" x="3063875" y="1314450"/>
          <p14:tracePt t="18427" x="3136900" y="1325563"/>
          <p14:tracePt t="18443" x="3217863" y="1343025"/>
          <p14:tracePt t="18460" x="3286125" y="1343025"/>
          <p14:tracePt t="18476" x="3365500" y="1343025"/>
          <p14:tracePt t="18493" x="3446463" y="1343025"/>
          <p14:tracePt t="18509" x="3525838" y="1331913"/>
          <p14:tracePt t="18526" x="3600450" y="1325563"/>
          <p14:tracePt t="18542" x="3651250" y="1320800"/>
          <p14:tracePt t="18559" x="3708400" y="1308100"/>
          <p14:tracePt t="18576" x="3760788" y="1296988"/>
          <p14:tracePt t="18592" x="3778250" y="1292225"/>
          <p14:tracePt t="18609" x="3783013" y="1274763"/>
          <p14:tracePt t="18648" x="3789363" y="1268413"/>
          <p14:tracePt t="18658" x="3789363" y="1263650"/>
          <p14:tracePt t="18658" x="3789363" y="1257300"/>
          <p14:tracePt t="18675" x="3789363" y="1239838"/>
          <p14:tracePt t="18692" x="3778250" y="1211263"/>
          <p14:tracePt t="18708" x="3743325" y="1177925"/>
          <p14:tracePt t="18726" x="3663950" y="1125538"/>
          <p14:tracePt t="18742" x="3578225" y="1068388"/>
          <p14:tracePt t="18759" x="3417888" y="982663"/>
          <p14:tracePt t="18776" x="3314700" y="936625"/>
          <p14:tracePt t="18793" x="3240088" y="903288"/>
          <p14:tracePt t="18809" x="3189288" y="879475"/>
          <p14:tracePt t="18826" x="3143250" y="863600"/>
          <p14:tracePt t="18843" x="3092450" y="850900"/>
          <p14:tracePt t="18860" x="3017838" y="828675"/>
          <p14:tracePt t="18876" x="2954338" y="822325"/>
          <p14:tracePt t="18893" x="2897188" y="817563"/>
          <p14:tracePt t="18909" x="2863850" y="811213"/>
          <p14:tracePt t="18926" x="2828925" y="811213"/>
          <p14:tracePt t="18942" x="2806700" y="811213"/>
          <p14:tracePt t="18959" x="2749550" y="822325"/>
          <p14:tracePt t="18977" x="2714625" y="835025"/>
          <p14:tracePt t="18993" x="2679700" y="850900"/>
          <p14:tracePt t="19009" x="2657475" y="868363"/>
          <p14:tracePt t="19026" x="2646363" y="892175"/>
          <p14:tracePt t="19043" x="2635250" y="914400"/>
          <p14:tracePt t="19060" x="2617788" y="942975"/>
          <p14:tracePt t="19076" x="2600325" y="977900"/>
          <p14:tracePt t="19093" x="2593975" y="1011238"/>
          <p14:tracePt t="19109" x="2589213" y="1057275"/>
          <p14:tracePt t="19127" x="2589213" y="1103313"/>
          <p14:tracePt t="19143" x="2593975" y="1143000"/>
          <p14:tracePt t="19159" x="2622550" y="1193800"/>
          <p14:tracePt t="19176" x="2635250" y="1228725"/>
          <p14:tracePt t="19194" x="2651125" y="1250950"/>
          <p14:tracePt t="19210" x="2679700" y="1274763"/>
          <p14:tracePt t="19227" x="2714625" y="1308100"/>
          <p14:tracePt t="19243" x="2800350" y="1343025"/>
          <p14:tracePt t="19260" x="2914650" y="1377950"/>
          <p14:tracePt t="19277" x="3040063" y="1389063"/>
          <p14:tracePt t="19294" x="3160713" y="1400175"/>
          <p14:tracePt t="19310" x="3275013" y="1400175"/>
          <p14:tracePt t="19327" x="3378200" y="1400175"/>
          <p14:tracePt t="19344" x="3457575" y="1377950"/>
          <p14:tracePt t="19360" x="3578225" y="1336675"/>
          <p14:tracePt t="19377" x="3635375" y="1296988"/>
          <p14:tracePt t="19394" x="3686175" y="1257300"/>
          <p14:tracePt t="19410" x="3714750" y="1228725"/>
          <p14:tracePt t="19427" x="3732213" y="1211263"/>
          <p14:tracePt t="19444" x="3736975" y="1189038"/>
          <p14:tracePt t="19460" x="3736975" y="1177925"/>
          <p14:tracePt t="19477" x="3736975" y="1165225"/>
          <p14:tracePt t="19494" x="3736975" y="1154113"/>
          <p14:tracePt t="19510" x="3736975" y="1131888"/>
          <p14:tracePt t="19527" x="3725863" y="1108075"/>
          <p14:tracePt t="19543" x="3708400" y="1079500"/>
          <p14:tracePt t="19560" x="3675063" y="1050925"/>
          <p14:tracePt t="19577" x="3611563" y="1006475"/>
          <p14:tracePt t="19594" x="3554413" y="971550"/>
          <p14:tracePt t="19610" x="3475038" y="936625"/>
          <p14:tracePt t="19627" x="3382963" y="892175"/>
          <p14:tracePt t="19644" x="3268663" y="863600"/>
          <p14:tracePt t="19661" x="3178175" y="835025"/>
          <p14:tracePt t="19677" x="3103563" y="811213"/>
          <p14:tracePt t="19694" x="3017838" y="800100"/>
          <p14:tracePt t="19710" x="2954338" y="793750"/>
          <p14:tracePt t="19727" x="2914650" y="788988"/>
          <p14:tracePt t="19744" x="2863850" y="788988"/>
          <p14:tracePt t="19760" x="2789238" y="788988"/>
          <p14:tracePt t="19778" x="2754313" y="793750"/>
          <p14:tracePt t="19794" x="2720975" y="811213"/>
          <p14:tracePt t="19811" x="2697163" y="822325"/>
          <p14:tracePt t="19827" x="2679700" y="839788"/>
          <p14:tracePt t="19844" x="2663825" y="868363"/>
          <p14:tracePt t="19860" x="2640013" y="896938"/>
          <p14:tracePt t="19877" x="2622550" y="931863"/>
          <p14:tracePt t="19894" x="2611438" y="977900"/>
          <p14:tracePt t="19910" x="2606675" y="1017588"/>
          <p14:tracePt t="19927" x="2600325" y="1050925"/>
          <p14:tracePt t="19944" x="2593975" y="1085850"/>
          <p14:tracePt t="19960" x="2593975" y="1136650"/>
          <p14:tracePt t="19977" x="2611438" y="1171575"/>
          <p14:tracePt t="19993" x="2635250" y="1206500"/>
          <p14:tracePt t="20010" x="2663825" y="1228725"/>
          <p14:tracePt t="20027" x="2692400" y="1250950"/>
          <p14:tracePt t="20044" x="2749550" y="1279525"/>
          <p14:tracePt t="20060" x="2863850" y="1296988"/>
          <p14:tracePt t="20077" x="2989263" y="1308100"/>
          <p14:tracePt t="20093" x="3143250" y="1314450"/>
          <p14:tracePt t="20110" x="3321050" y="1314450"/>
          <p14:tracePt t="20128" x="3503613" y="1303338"/>
          <p14:tracePt t="20144" x="3675063" y="1274763"/>
          <p14:tracePt t="20160" x="3806825" y="1235075"/>
          <p14:tracePt t="20160" x="3857625" y="1211263"/>
          <p14:tracePt t="20177" x="3914775" y="1177925"/>
          <p14:tracePt t="20193" x="3932238" y="1165225"/>
          <p14:tracePt t="20211" x="3932238" y="1149350"/>
          <p14:tracePt t="20227" x="3937000" y="1131888"/>
          <p14:tracePt t="20244" x="3937000" y="1120775"/>
          <p14:tracePt t="20260" x="3937000" y="1114425"/>
          <p14:tracePt t="20277" x="3937000" y="1096963"/>
          <p14:tracePt t="20294" x="3937000" y="1079500"/>
          <p14:tracePt t="20310" x="3908425" y="1057275"/>
          <p14:tracePt t="20327" x="3846513" y="1035050"/>
          <p14:tracePt t="20344" x="3760788" y="989013"/>
          <p14:tracePt t="20360" x="3582988" y="931863"/>
          <p14:tracePt t="20377" x="3475038" y="908050"/>
          <p14:tracePt t="20393" x="3371850" y="892175"/>
          <p14:tracePt t="20410" x="3279775" y="885825"/>
          <p14:tracePt t="20427" x="3217863" y="885825"/>
          <p14:tracePt t="20444" x="3200400" y="896938"/>
          <p14:tracePt t="20460" x="3189288" y="903288"/>
          <p14:tracePt t="20477" x="3182938" y="914400"/>
          <p14:tracePt t="20493" x="3178175" y="920750"/>
          <p14:tracePt t="20510" x="3171825" y="931863"/>
          <p14:tracePt t="20527" x="3171825" y="954088"/>
          <p14:tracePt t="20544" x="3160713" y="977900"/>
          <p14:tracePt t="20560" x="3154363" y="1017588"/>
          <p14:tracePt t="20577" x="3149600" y="1046163"/>
          <p14:tracePt t="20593" x="3143250" y="1079500"/>
          <p14:tracePt t="20610" x="3143250" y="1108075"/>
          <p14:tracePt t="20627" x="3143250" y="1149350"/>
          <p14:tracePt t="20644" x="3143250" y="1182688"/>
          <p14:tracePt t="20660" x="3154363" y="1217613"/>
          <p14:tracePt t="20677" x="3160713" y="1228725"/>
          <p14:tracePt t="20693" x="3160713" y="1239838"/>
          <p14:tracePt t="20710" x="3160713" y="1246188"/>
          <p14:tracePt t="20727" x="3165475" y="1246188"/>
          <p14:tracePt t="20743" x="3165475" y="1250950"/>
          <p14:tracePt t="20760" x="3165475" y="1257300"/>
          <p14:tracePt t="20777" x="3165475" y="1263650"/>
          <p14:tracePt t="20793" x="3171825" y="1274763"/>
          <p14:tracePt t="20810" x="3182938" y="1292225"/>
          <p14:tracePt t="20827" x="3189288" y="1296988"/>
          <p14:tracePt t="20873" x="3189288" y="1303338"/>
          <p14:tracePt t="20889" x="3194050" y="1308100"/>
          <p14:tracePt t="20913" x="3206750" y="1314450"/>
          <p14:tracePt t="20929" x="3206750" y="1320800"/>
          <p14:tracePt t="20953" x="3211513" y="1325563"/>
          <p14:tracePt t="20961" x="3217863" y="1325563"/>
          <p14:tracePt t="20985" x="3222625" y="1325563"/>
          <p14:tracePt t="20993" x="3235325" y="1325563"/>
          <p14:tracePt t="21010" x="3246438" y="1325563"/>
          <p14:tracePt t="21011" x="3279775" y="1325563"/>
          <p14:tracePt t="21027" x="3297238" y="1325563"/>
          <p14:tracePt t="21043" x="3303588" y="1325563"/>
          <p14:tracePt t="21060" x="3321050" y="1325563"/>
          <p14:tracePt t="21077" x="3325813" y="1308100"/>
          <p14:tracePt t="21093" x="3336925" y="1303338"/>
          <p14:tracePt t="21111" x="3343275" y="1296988"/>
          <p14:tracePt t="21153" x="3354388" y="1285875"/>
          <p14:tracePt t="21169" x="3365500" y="1279525"/>
          <p14:tracePt t="21177" x="3378200" y="1274763"/>
          <p14:tracePt t="21193" x="3382963" y="1263650"/>
          <p14:tracePt t="21196" x="3389313" y="1257300"/>
          <p14:tracePt t="21210" x="3394075" y="1250950"/>
          <p14:tracePt t="21257" x="3400425" y="1250950"/>
          <p14:tracePt t="21273" x="3400425" y="1246188"/>
          <p14:tracePt t="21777" x="3394075" y="1246188"/>
          <p14:tracePt t="21793" x="3389313" y="1246188"/>
          <p14:tracePt t="21857" x="3382963" y="1246188"/>
          <p14:tracePt t="22313" x="3389313" y="1246188"/>
          <p14:tracePt t="22321" x="3400425" y="1246188"/>
          <p14:tracePt t="22337" x="3406775" y="1246188"/>
          <p14:tracePt t="22345" x="3422650" y="1246188"/>
          <p14:tracePt t="22361" x="3429000" y="1246188"/>
          <p14:tracePt t="22362" x="3446463" y="1246188"/>
          <p14:tracePt t="22489" x="3451225" y="1246188"/>
          <p14:tracePt t="22537" x="3457575" y="1239838"/>
          <p14:tracePt t="22561" x="3463925" y="1239838"/>
          <p14:tracePt t="22593" x="3468688" y="1239838"/>
          <p14:tracePt t="22620" x="3475038" y="1239838"/>
          <p14:tracePt t="22641" x="3479800" y="1239838"/>
          <p14:tracePt t="22697" x="3492500" y="1239838"/>
          <p14:tracePt t="22897" x="3486150" y="1246188"/>
          <p14:tracePt t="22908" x="3479800" y="1250950"/>
          <p14:tracePt t="22929" x="3468688" y="1263650"/>
          <p14:tracePt t="22930" x="3463925" y="1274763"/>
          <p14:tracePt t="22943" x="3446463" y="1285875"/>
          <p14:tracePt t="22960" x="3411538" y="1308100"/>
          <p14:tracePt t="22977" x="3400425" y="1314450"/>
          <p14:tracePt t="22993" x="3389313" y="1325563"/>
          <p14:tracePt t="23010" x="3378200" y="1331913"/>
          <p14:tracePt t="23027" x="3365500" y="1343025"/>
          <p14:tracePt t="23043" x="3343275" y="1354138"/>
          <p14:tracePt t="23060" x="3332163" y="1365250"/>
          <p14:tracePt t="23076" x="3308350" y="1382713"/>
          <p14:tracePt t="23093" x="3279775" y="1400175"/>
          <p14:tracePt t="23111" x="3257550" y="1417638"/>
          <p14:tracePt t="23127" x="3240088" y="1428750"/>
          <p14:tracePt t="23144" x="3228975" y="1435100"/>
          <p14:tracePt t="23160" x="3206750" y="1439863"/>
          <p14:tracePt t="23178" x="3165475" y="1450975"/>
          <p14:tracePt t="23194" x="3121025" y="1463675"/>
          <p14:tracePt t="23210" x="3046413" y="1479550"/>
          <p14:tracePt t="23226" x="2982913" y="1485900"/>
          <p14:tracePt t="23243" x="2925763" y="1485900"/>
          <p14:tracePt t="23260" x="2879725" y="1485900"/>
          <p14:tracePt t="23277" x="2822575" y="1485900"/>
          <p14:tracePt t="23293" x="2703513" y="1474788"/>
          <p14:tracePt t="23311" x="2536825" y="1457325"/>
          <p14:tracePt t="23327" x="2360613" y="1446213"/>
          <p14:tracePt t="23343" x="2211388" y="1428750"/>
          <p14:tracePt t="23360" x="2039938" y="1389063"/>
          <p14:tracePt t="23377" x="1965325" y="1377950"/>
          <p14:tracePt t="23393" x="1925638" y="1371600"/>
          <p14:tracePt t="23410" x="1908175" y="1371600"/>
          <p14:tracePt t="23481" x="1903413" y="1365250"/>
          <p14:tracePt t="23489" x="1892300" y="1365250"/>
          <p14:tracePt t="23502" x="1885950" y="1365250"/>
          <p14:tracePt t="23505" x="1868488" y="1360488"/>
          <p14:tracePt t="23509" x="1828800" y="1354138"/>
          <p14:tracePt t="23526" x="1760538" y="1354138"/>
          <p14:tracePt t="23543" x="1668463" y="1343025"/>
          <p14:tracePt t="23560" x="1508125" y="1325563"/>
          <p14:tracePt t="23577" x="1411288" y="1325563"/>
          <p14:tracePt t="23593" x="1331913" y="1320800"/>
          <p14:tracePt t="23610" x="1268413" y="1320800"/>
          <p14:tracePt t="23627" x="1235075" y="1314450"/>
          <p14:tracePt t="23643" x="1211263" y="1314450"/>
          <p14:tracePt t="23660" x="1200150" y="1314450"/>
          <p14:tracePt t="23753" x="1193800" y="1314450"/>
          <p14:tracePt t="23801" x="1182688" y="1314450"/>
          <p14:tracePt t="23809" x="1160463" y="1320800"/>
          <p14:tracePt t="23817" x="1131888" y="1320800"/>
          <p14:tracePt t="23825" x="1022350" y="1331913"/>
          <p14:tracePt t="23837" x="960438" y="1343025"/>
          <p14:tracePt t="23843" x="863600" y="1354138"/>
          <p14:tracePt t="23860" x="782638" y="1365250"/>
          <p14:tracePt t="23877" x="736600" y="1371600"/>
          <p14:tracePt t="23893" x="703263" y="1377950"/>
          <p14:tracePt t="24169" x="703263" y="1389063"/>
          <p14:tracePt t="24177" x="703263" y="1393825"/>
          <p14:tracePt t="24185" x="692150" y="1406525"/>
          <p14:tracePt t="24194" x="663575" y="1457325"/>
          <p14:tracePt t="24198" x="611188" y="1531938"/>
          <p14:tracePt t="24210" x="600075" y="1571625"/>
          <p14:tracePt t="24226" x="588963" y="1606550"/>
          <p14:tracePt t="24243" x="577850" y="1622425"/>
          <p14:tracePt t="24260" x="577850" y="1628775"/>
          <p14:tracePt t="24434" x="577850" y="1635125"/>
          <p14:tracePt t="24538" x="593725" y="1639888"/>
          <p14:tracePt t="24554" x="708025" y="1685925"/>
          <p14:tracePt t="24562" x="839788" y="1731963"/>
          <p14:tracePt t="24578" x="908050" y="1754188"/>
          <p14:tracePt t="24579" x="1039813" y="1793875"/>
          <p14:tracePt t="24594" x="1149350" y="1828800"/>
          <p14:tracePt t="24611" x="1211263" y="1839913"/>
          <p14:tracePt t="24627" x="1228725" y="1846263"/>
          <p14:tracePt t="24644" x="1235075" y="1846263"/>
          <p14:tracePt t="24706" x="1239838" y="1846263"/>
          <p14:tracePt t="24728" x="1246188" y="1846263"/>
          <p14:tracePt t="24738" x="1257300" y="1846263"/>
          <p14:tracePt t="24746" x="1274763" y="1846263"/>
          <p14:tracePt t="24746" x="1325563" y="1846263"/>
          <p14:tracePt t="24763" x="1382713" y="1846263"/>
          <p14:tracePt t="24778" x="1435100" y="1851025"/>
          <p14:tracePt t="24795" x="1485900" y="1857375"/>
          <p14:tracePt t="24811" x="1536700" y="1857375"/>
          <p14:tracePt t="24828" x="1577975" y="1857375"/>
          <p14:tracePt t="24844" x="1593850" y="1857375"/>
          <p14:tracePt t="24861" x="1617663" y="1857375"/>
          <p14:tracePt t="24877" x="1628775" y="1857375"/>
          <p14:tracePt t="24894" x="1651000" y="1857375"/>
          <p14:tracePt t="24911" x="1679575" y="1857375"/>
          <p14:tracePt t="24928" x="1703388" y="1851025"/>
          <p14:tracePt t="24944" x="1720850" y="1851025"/>
          <p14:tracePt t="24961" x="1754188" y="1846263"/>
          <p14:tracePt t="24978" x="1771650" y="1846263"/>
          <p14:tracePt t="24994" x="1793875" y="1846263"/>
          <p14:tracePt t="25011" x="1828800" y="1839913"/>
          <p14:tracePt t="25028" x="1851025" y="1839913"/>
          <p14:tracePt t="25044" x="1879600" y="1835150"/>
          <p14:tracePt t="25061" x="1908175" y="1828800"/>
          <p14:tracePt t="25077" x="1943100" y="1828800"/>
          <p14:tracePt t="25094" x="1978025" y="1828800"/>
          <p14:tracePt t="25111" x="2022475" y="1822450"/>
          <p14:tracePt t="25128" x="2063750" y="1817688"/>
          <p14:tracePt t="25144" x="2097088" y="1811338"/>
          <p14:tracePt t="25161" x="2136775" y="1806575"/>
          <p14:tracePt t="25178" x="2171700" y="1800225"/>
          <p14:tracePt t="25194" x="2189163" y="1800225"/>
          <p14:tracePt t="25211" x="2211388" y="1793875"/>
          <p14:tracePt t="25228" x="2228850" y="1793875"/>
          <p14:tracePt t="25244" x="2246313" y="1789113"/>
          <p14:tracePt t="25263" x="2286000" y="1782763"/>
          <p14:tracePt t="25278" x="2325688" y="1782763"/>
          <p14:tracePt t="25294" x="2365375" y="1782763"/>
          <p14:tracePt t="25310" x="2417763" y="1778000"/>
          <p14:tracePt t="25328" x="2492375" y="1778000"/>
          <p14:tracePt t="25345" x="2571750" y="1771650"/>
          <p14:tracePt t="25361" x="2674938" y="1765300"/>
          <p14:tracePt t="25378" x="2743200" y="1765300"/>
          <p14:tracePt t="25394" x="2811463" y="1760538"/>
          <p14:tracePt t="25411" x="2879725" y="1760538"/>
          <p14:tracePt t="25428" x="2965450" y="1754188"/>
          <p14:tracePt t="25444" x="3046413" y="1743075"/>
          <p14:tracePt t="25461" x="3125788" y="1736725"/>
          <p14:tracePt t="25477" x="3211513" y="1736725"/>
          <p14:tracePt t="25494" x="3314700" y="1731963"/>
          <p14:tracePt t="25511" x="3422650" y="1725613"/>
          <p14:tracePt t="25528" x="3514725" y="1714500"/>
          <p14:tracePt t="25544" x="3582988" y="1714500"/>
          <p14:tracePt t="25561" x="3675063" y="1703388"/>
          <p14:tracePt t="25578" x="3749675" y="1697038"/>
          <p14:tracePt t="25594" x="3817938" y="1697038"/>
          <p14:tracePt t="25611" x="3879850" y="1692275"/>
          <p14:tracePt t="25628" x="3932238" y="1685925"/>
          <p14:tracePt t="25644" x="3978275" y="1679575"/>
          <p14:tracePt t="25661" x="4011613" y="1679575"/>
          <p14:tracePt t="25677" x="4057650" y="1674813"/>
          <p14:tracePt t="25694" x="4097338" y="1668463"/>
          <p14:tracePt t="25711" x="4125913" y="1663700"/>
          <p14:tracePt t="25728" x="4171950" y="1663700"/>
          <p14:tracePt t="25745" x="4222750" y="1657350"/>
          <p14:tracePt t="25761" x="4275138" y="1657350"/>
          <p14:tracePt t="25778" x="4406900" y="1663700"/>
          <p14:tracePt t="25793" x="4492625" y="1663700"/>
          <p14:tracePt t="25810" x="4578350" y="1674813"/>
          <p14:tracePt t="25826" x="4618038" y="1679575"/>
          <p14:tracePt t="25843" x="4646613" y="1679575"/>
          <p14:tracePt t="25860" x="4657725" y="1679575"/>
          <p14:tracePt t="25876" x="4668838" y="1679575"/>
          <p14:tracePt t="25893" x="4675188" y="1679575"/>
          <p14:tracePt t="25910" x="4679950" y="1679575"/>
          <p14:tracePt t="25926" x="4686300" y="1674813"/>
          <p14:tracePt t="25969" x="4692650" y="1674813"/>
          <p14:tracePt t="26378" x="4692650" y="1685925"/>
          <p14:tracePt t="26379" x="4675188" y="1703388"/>
          <p14:tracePt t="26394" x="4651375" y="1725613"/>
          <p14:tracePt t="26395" x="4589463" y="1782763"/>
          <p14:tracePt t="26411" x="4521200" y="1828800"/>
          <p14:tracePt t="26427" x="4440238" y="1879600"/>
          <p14:tracePt t="26445" x="4325938" y="1931988"/>
          <p14:tracePt t="26461" x="4194175" y="1965325"/>
          <p14:tracePt t="26478" x="4057650" y="1993900"/>
          <p14:tracePt t="26494" x="3925888" y="2011363"/>
          <p14:tracePt t="26511" x="3817938" y="2017713"/>
          <p14:tracePt t="26527" x="3736975" y="2022475"/>
          <p14:tracePt t="26544" x="3703638" y="2028825"/>
          <p14:tracePt t="26738" x="3686175" y="2035175"/>
          <p14:tracePt t="26746" x="3657600" y="2035175"/>
          <p14:tracePt t="26747" x="3606800" y="2035175"/>
          <p14:tracePt t="26760" x="3475038" y="2028825"/>
          <p14:tracePt t="26778" x="3422650" y="2028825"/>
          <p14:tracePt t="26794" x="3389313" y="2028825"/>
          <p14:tracePt t="26811" x="3354388" y="2028825"/>
          <p14:tracePt t="26827" x="3336925" y="2028825"/>
          <p14:tracePt t="26844" x="3332163" y="2022475"/>
          <p14:tracePt t="26905" x="3314700" y="2022475"/>
          <p14:tracePt t="26913" x="3292475" y="2017713"/>
          <p14:tracePt t="26921" x="3268663" y="2011363"/>
          <p14:tracePt t="26930" x="3228975" y="1993900"/>
          <p14:tracePt t="26938" x="3189288" y="1989138"/>
          <p14:tracePt t="26944" x="3092450" y="1965325"/>
          <p14:tracePt t="26961" x="2932113" y="1936750"/>
          <p14:tracePt t="26978" x="2828925" y="1914525"/>
          <p14:tracePt t="26994" x="2765425" y="1908175"/>
          <p14:tracePt t="27011" x="2754313" y="1903413"/>
          <p14:tracePt t="27194" x="2749550" y="1903413"/>
          <p14:tracePt t="27209" x="2743200" y="1903413"/>
          <p14:tracePt t="27220" x="2725738" y="1903413"/>
          <p14:tracePt t="27226" x="2593975" y="1903413"/>
          <p14:tracePt t="27237" x="2497138" y="1897063"/>
          <p14:tracePt t="27245" x="2303463" y="1879600"/>
          <p14:tracePt t="27261" x="2149475" y="1863725"/>
          <p14:tracePt t="27278" x="2057400" y="1857375"/>
          <p14:tracePt t="27294" x="2022475" y="1857375"/>
          <p14:tracePt t="27311" x="2017713" y="1857375"/>
          <p14:tracePt t="27327" x="2000250" y="1857375"/>
          <p14:tracePt t="27344" x="1965325" y="1857375"/>
          <p14:tracePt t="27361" x="1879600" y="1857375"/>
          <p14:tracePt t="27378" x="1800225" y="1857375"/>
          <p14:tracePt t="27394" x="1674813" y="1874838"/>
          <p14:tracePt t="27411" x="1536700" y="1879600"/>
          <p14:tracePt t="27427" x="1382713" y="1879600"/>
          <p14:tracePt t="27444" x="1217613" y="1885950"/>
          <p14:tracePt t="27461" x="1057275" y="1897063"/>
          <p14:tracePt t="27477" x="920750" y="1903413"/>
          <p14:tracePt t="27494" x="754063" y="1914525"/>
          <p14:tracePt t="27511" x="600075" y="1925638"/>
          <p14:tracePt t="27527" x="496888" y="1936750"/>
          <p14:tracePt t="27544" x="474663" y="1936750"/>
          <p14:tracePt t="27706" x="468313" y="1936750"/>
          <p14:tracePt t="27738" x="468313" y="1943100"/>
          <p14:tracePt t="27746" x="468313" y="1965325"/>
          <p14:tracePt t="27753" x="468313" y="2000250"/>
          <p14:tracePt t="27762" x="485775" y="2085975"/>
          <p14:tracePt t="27778" x="503238" y="2125663"/>
          <p14:tracePt t="27794" x="520700" y="2160588"/>
          <p14:tracePt t="27811" x="531813" y="2178050"/>
          <p14:tracePt t="27827" x="536575" y="2189163"/>
          <p14:tracePt t="27844" x="542925" y="2189163"/>
          <p14:tracePt t="27861" x="549275" y="2200275"/>
          <p14:tracePt t="27877" x="554038" y="2206625"/>
          <p14:tracePt t="27913" x="565150" y="2206625"/>
          <p14:tracePt t="27914" x="571500" y="2211388"/>
          <p14:tracePt t="27927" x="600075" y="2211388"/>
          <p14:tracePt t="27944" x="628650" y="2206625"/>
          <p14:tracePt t="27961" x="663575" y="2182813"/>
          <p14:tracePt t="27978" x="692150" y="2165350"/>
          <p14:tracePt t="27994" x="720725" y="2132013"/>
          <p14:tracePt t="28011" x="760413" y="2057400"/>
          <p14:tracePt t="28027" x="788988" y="1989138"/>
          <p14:tracePt t="28044" x="793750" y="1954213"/>
          <p14:tracePt t="28061" x="800100" y="1931988"/>
          <p14:tracePt t="28077" x="800100" y="1920875"/>
          <p14:tracePt t="28095" x="800100" y="1908175"/>
          <p14:tracePt t="28111" x="800100" y="1897063"/>
          <p14:tracePt t="28127" x="800100" y="1874838"/>
          <p14:tracePt t="28144" x="800100" y="1857375"/>
          <p14:tracePt t="28161" x="800100" y="1846263"/>
          <p14:tracePt t="28178" x="800100" y="1822450"/>
          <p14:tracePt t="28194" x="800100" y="1800225"/>
          <p14:tracePt t="28211" x="800100" y="1778000"/>
          <p14:tracePt t="28227" x="800100" y="1754188"/>
          <p14:tracePt t="28244" x="800100" y="1749425"/>
          <p14:tracePt t="28261" x="800100" y="1743075"/>
          <p14:tracePt t="29177" x="800100" y="1749425"/>
          <p14:tracePt t="29187" x="793750" y="1765300"/>
          <p14:tracePt t="29188" x="788988" y="1811338"/>
          <p14:tracePt t="29194" x="771525" y="1874838"/>
          <p14:tracePt t="29211" x="760413" y="1903413"/>
          <p14:tracePt t="29227" x="760413" y="1925638"/>
          <p14:tracePt t="29244" x="754063" y="1943100"/>
          <p14:tracePt t="29261" x="749300" y="1954213"/>
          <p14:tracePt t="29277" x="742950" y="1960563"/>
          <p14:tracePt t="29294" x="736600" y="1971675"/>
          <p14:tracePt t="29329" x="736600" y="1978025"/>
          <p14:tracePt t="29330" x="736600" y="1982788"/>
          <p14:tracePt t="29344" x="725488" y="1993900"/>
          <p14:tracePt t="29361" x="714375" y="2017713"/>
          <p14:tracePt t="29377" x="692150" y="2046288"/>
          <p14:tracePt t="29394" x="685800" y="2057400"/>
          <p14:tracePt t="29411" x="679450" y="2068513"/>
          <p14:tracePt t="29427" x="674688" y="2085975"/>
          <p14:tracePt t="29444" x="668338" y="2103438"/>
          <p14:tracePt t="29462" x="668338" y="2114550"/>
          <p14:tracePt t="29477" x="663575" y="2120900"/>
          <p14:tracePt t="30001" x="674688" y="2120900"/>
          <p14:tracePt t="30009" x="720725" y="2125663"/>
          <p14:tracePt t="30027" x="742950" y="2136775"/>
          <p14:tracePt t="30028" x="800100" y="2149475"/>
          <p14:tracePt t="30044" x="874713" y="2178050"/>
          <p14:tracePt t="30061" x="914400" y="2189163"/>
          <p14:tracePt t="30077" x="920750" y="2189163"/>
          <p14:tracePt t="30393" x="925513" y="2189163"/>
          <p14:tracePt t="30401" x="931863" y="2189163"/>
          <p14:tracePt t="30404" x="936625" y="2189163"/>
          <p14:tracePt t="30411" x="960438" y="2189163"/>
          <p14:tracePt t="30427" x="1011238" y="2189163"/>
          <p14:tracePt t="30445" x="1074738" y="2206625"/>
          <p14:tracePt t="30460" x="1149350" y="2217738"/>
          <p14:tracePt t="30477" x="1193800" y="2228850"/>
          <p14:tracePt t="30494" x="1200150" y="2228850"/>
          <p14:tracePt t="30761" x="1200150" y="2222500"/>
          <p14:tracePt t="30770" x="1193800" y="2217738"/>
          <p14:tracePt t="30785" x="1193800" y="2211388"/>
          <p14:tracePt t="30798" x="1193800" y="2200275"/>
          <p14:tracePt t="31113" x="1200150" y="2200275"/>
          <p14:tracePt t="31121" x="1211263" y="2200275"/>
          <p14:tracePt t="31129" x="1222375" y="2200275"/>
          <p14:tracePt t="31130" x="1228725" y="2200275"/>
          <p14:tracePt t="31145" x="1239838" y="2206625"/>
          <p14:tracePt t="31441" x="1250950" y="2206625"/>
          <p14:tracePt t="31457" x="1263650" y="2211388"/>
          <p14:tracePt t="31460" x="1279525" y="2217738"/>
          <p14:tracePt t="31477" x="1285875" y="2222500"/>
          <p14:tracePt t="31478" x="1303338" y="2222500"/>
          <p14:tracePt t="31494" x="1303338" y="2228850"/>
          <p14:tracePt t="31553" x="1308100" y="2228850"/>
          <p14:tracePt t="31613" x="1314450" y="2228850"/>
          <p14:tracePt t="31906" x="1308100" y="2228850"/>
          <p14:tracePt t="31929" x="1303338" y="2228850"/>
          <p14:tracePt t="31953" x="1292225" y="2235200"/>
          <p14:tracePt t="31969" x="1285875" y="2239963"/>
          <p14:tracePt t="32001" x="1279525" y="2239963"/>
          <p14:tracePt t="32145" x="1285875" y="2239963"/>
          <p14:tracePt t="32161" x="1292225" y="2239963"/>
          <p14:tracePt t="32175" x="1296988" y="2235200"/>
          <p14:tracePt t="32194" x="1303338" y="2235200"/>
          <p14:tracePt t="32194" x="1308100" y="2228850"/>
          <p14:tracePt t="32210" x="1314450" y="2217738"/>
          <p14:tracePt t="32227" x="1320800" y="2211388"/>
          <p14:tracePt t="32244" x="1325563" y="2206625"/>
          <p14:tracePt t="32281" x="1336675" y="2193925"/>
          <p14:tracePt t="32297" x="1336675" y="2189163"/>
          <p14:tracePt t="32298" x="1336675" y="2182813"/>
          <p14:tracePt t="32311" x="1349375" y="2165350"/>
          <p14:tracePt t="32327" x="1354138" y="2154238"/>
          <p14:tracePt t="32344" x="1354138" y="2149475"/>
          <p14:tracePt t="32360" x="1365250" y="2120900"/>
          <p14:tracePt t="32377" x="1371600" y="2092325"/>
          <p14:tracePt t="32394" x="1377950" y="2068513"/>
          <p14:tracePt t="32410" x="1382713" y="2039938"/>
          <p14:tracePt t="32428" x="1382713" y="2022475"/>
          <p14:tracePt t="32444" x="1389063" y="2006600"/>
          <p14:tracePt t="32481" x="1389063" y="2000250"/>
          <p14:tracePt t="32657" x="1389063" y="2006600"/>
          <p14:tracePt t="32665" x="1389063" y="2035175"/>
          <p14:tracePt t="32673" x="1389063" y="2057400"/>
          <p14:tracePt t="32673" x="1389063" y="2079625"/>
          <p14:tracePt t="32682" x="1382713" y="2092325"/>
          <p14:tracePt t="32694" x="1382713" y="2108200"/>
          <p14:tracePt t="32710" x="1377950" y="2120900"/>
          <p14:tracePt t="32727" x="1377950" y="2125663"/>
          <p14:tracePt t="32953" x="1382713" y="2125663"/>
          <p14:tracePt t="32985" x="1389063" y="2125663"/>
          <p14:tracePt t="33003" x="1393825" y="2125663"/>
          <p14:tracePt t="33033" x="1406525" y="2132013"/>
          <p14:tracePt t="33041" x="1417638" y="2143125"/>
          <p14:tracePt t="33053" x="1422400" y="2143125"/>
          <p14:tracePt t="33060" x="1435100" y="2143125"/>
          <p14:tracePt t="33078" x="1439863" y="2143125"/>
          <p14:tracePt t="33185" x="1446213" y="2143125"/>
          <p14:tracePt t="33193" x="1457325" y="2160588"/>
          <p14:tracePt t="33193" x="1463675" y="2165350"/>
          <p14:tracePt t="33210" x="1474788" y="2165350"/>
          <p14:tracePt t="33227" x="1485900" y="2171700"/>
          <p14:tracePt t="33228" x="1520825" y="2189163"/>
          <p14:tracePt t="33244" x="1543050" y="2211388"/>
          <p14:tracePt t="33260" x="1565275" y="2217738"/>
          <p14:tracePt t="33277" x="1571625" y="2222500"/>
          <p14:tracePt t="34027" x="1577975" y="2222500"/>
          <p14:tracePt t="34049" x="1582738" y="2222500"/>
          <p14:tracePt t="34065" x="1589088" y="2222500"/>
          <p14:tracePt t="34081" x="1600200" y="2217738"/>
          <p14:tracePt t="34082" x="1635125" y="2200275"/>
          <p14:tracePt t="34097" x="1674813" y="2182813"/>
          <p14:tracePt t="34110" x="1703388" y="2165350"/>
          <p14:tracePt t="34127" x="1720850" y="2149475"/>
          <p14:tracePt t="34144" x="1725613" y="2149475"/>
          <p14:tracePt t="34160" x="1731963" y="2125663"/>
          <p14:tracePt t="34217" x="1731963" y="2120900"/>
          <p14:tracePt t="34225" x="1731963" y="2108200"/>
          <p14:tracePt t="34243" x="1731963" y="2103438"/>
          <p14:tracePt t="34244" x="1731963" y="2085975"/>
          <p14:tracePt t="34260" x="1731963" y="2057400"/>
          <p14:tracePt t="34277" x="1725613" y="2039938"/>
          <p14:tracePt t="34293" x="1725613" y="2028825"/>
          <p14:tracePt t="34433" x="1720850" y="2028825"/>
          <p14:tracePt t="34450" x="1714500" y="2035175"/>
          <p14:tracePt t="34457" x="1708150" y="2057400"/>
          <p14:tracePt t="34463" x="1708150" y="2085975"/>
          <p14:tracePt t="34477" x="1708150" y="2103438"/>
          <p14:tracePt t="34494" x="1708150" y="2132013"/>
          <p14:tracePt t="34510" x="1725613" y="2171700"/>
          <p14:tracePt t="34527" x="1749425" y="2211388"/>
          <p14:tracePt t="34543" x="1760538" y="2228850"/>
          <p14:tracePt t="34560" x="1765300" y="2239963"/>
          <p14:tracePt t="34641" x="1771650" y="2239963"/>
          <p14:tracePt t="34673" x="1778000" y="2239963"/>
          <p14:tracePt t="34713" x="1789113" y="2239963"/>
          <p14:tracePt t="34721" x="1800225" y="2235200"/>
          <p14:tracePt t="34726" x="1851025" y="2235200"/>
          <p14:tracePt t="34745" x="1885950" y="2228850"/>
          <p14:tracePt t="34746" x="1914525" y="2228850"/>
          <p14:tracePt t="34760" x="2035175" y="2228850"/>
          <p14:tracePt t="34778" x="2114550" y="2228850"/>
          <p14:tracePt t="34794" x="2165350" y="2228850"/>
          <p14:tracePt t="34810" x="2189163" y="2235200"/>
          <p14:tracePt t="34897" x="2193925" y="2235200"/>
          <p14:tracePt t="34905" x="2206625" y="2235200"/>
          <p14:tracePt t="34913" x="2228850" y="2235200"/>
          <p14:tracePt t="34921" x="2257425" y="2235200"/>
          <p14:tracePt t="34927" x="2336800" y="2235200"/>
          <p14:tracePt t="34943" x="2435225" y="2235200"/>
          <p14:tracePt t="34960" x="2628900" y="2235200"/>
          <p14:tracePt t="34977" x="2789238" y="2246313"/>
          <p14:tracePt t="34994" x="2943225" y="2251075"/>
          <p14:tracePt t="35010" x="3051175" y="2251075"/>
          <p14:tracePt t="35027" x="3132138" y="2246313"/>
          <p14:tracePt t="35043" x="3194050" y="2228850"/>
          <p14:tracePt t="35060" x="3251200" y="2211388"/>
          <p14:tracePt t="35078" x="3292475" y="2206625"/>
          <p14:tracePt t="35094" x="3321050" y="2200275"/>
          <p14:tracePt t="35110" x="3354388" y="2193925"/>
          <p14:tracePt t="35127" x="3382963" y="2193925"/>
          <p14:tracePt t="35144" x="3411538" y="2193925"/>
          <p14:tracePt t="35160" x="3435350" y="2193925"/>
          <p14:tracePt t="35177" x="3463925" y="2189163"/>
          <p14:tracePt t="35194" x="3497263" y="2189163"/>
          <p14:tracePt t="35210" x="3560763" y="2189163"/>
          <p14:tracePt t="35227" x="3640138" y="2206625"/>
          <p14:tracePt t="35244" x="3725863" y="2211388"/>
          <p14:tracePt t="35260" x="3794125" y="2222500"/>
          <p14:tracePt t="35278" x="3868738" y="2235200"/>
          <p14:tracePt t="35294" x="3937000" y="2239963"/>
          <p14:tracePt t="35310" x="4040188" y="2246313"/>
          <p14:tracePt t="35327" x="4137025" y="2263775"/>
          <p14:tracePt t="35344" x="4240213" y="2268538"/>
          <p14:tracePt t="35344" x="4279900" y="2274888"/>
          <p14:tracePt t="35361" x="4378325" y="2279650"/>
          <p14:tracePt t="35378" x="4492625" y="2297113"/>
          <p14:tracePt t="35394" x="4629150" y="2308225"/>
          <p14:tracePt t="35410" x="4778375" y="2325688"/>
          <p14:tracePt t="35427" x="4886325" y="2343150"/>
          <p14:tracePt t="35444" x="4983163" y="2343150"/>
          <p14:tracePt t="35460" x="5121275" y="2336800"/>
          <p14:tracePt t="35478" x="5297488" y="2336800"/>
          <p14:tracePt t="35494" x="5508625" y="2343150"/>
          <p14:tracePt t="35510" x="5726113" y="2365375"/>
          <p14:tracePt t="35527" x="5908675" y="2382838"/>
          <p14:tracePt t="35543" x="6069013" y="2393950"/>
          <p14:tracePt t="35560" x="6223000" y="2389188"/>
          <p14:tracePt t="35577" x="6315075" y="2382838"/>
          <p14:tracePt t="35594" x="6378575" y="2382838"/>
          <p14:tracePt t="35610" x="6411913" y="2382838"/>
          <p14:tracePt t="35627" x="6457950" y="2382838"/>
          <p14:tracePt t="35643" x="6503988" y="2382838"/>
          <p14:tracePt t="35660" x="6532563" y="2378075"/>
          <p14:tracePt t="35677" x="6561138" y="2371725"/>
          <p14:tracePt t="35694" x="6578600" y="2365375"/>
          <p14:tracePt t="35710" x="6618288" y="2360613"/>
          <p14:tracePt t="35727" x="6669088" y="2360613"/>
          <p14:tracePt t="35743" x="6726238" y="2360613"/>
          <p14:tracePt t="35760" x="6818313" y="2354263"/>
          <p14:tracePt t="35777" x="6880225" y="2354263"/>
          <p14:tracePt t="35793" x="6937375" y="2354263"/>
          <p14:tracePt t="35810" x="6989763" y="2354263"/>
          <p14:tracePt t="35827" x="7018338" y="2354263"/>
          <p14:tracePt t="35865" x="7023100" y="2354263"/>
          <p14:tracePt t="35952" x="0" y="0"/>
        </p14:tracePtLst>
        <p14:tracePtLst>
          <p14:tracePt t="36906" x="4108450" y="2097088"/>
          <p14:tracePt t="36913" x="4092575" y="2092325"/>
          <p14:tracePt t="36928" x="4068763" y="2085975"/>
          <p14:tracePt t="36944" x="4022725" y="2063750"/>
          <p14:tracePt t="36946" x="3971925" y="2028825"/>
          <p14:tracePt t="36962" x="3903663" y="1993900"/>
          <p14:tracePt t="36986" x="3846513" y="1965325"/>
          <p14:tracePt t="37002" x="3794125" y="1949450"/>
          <p14:tracePt t="37018" x="3732213" y="1936750"/>
          <p14:tracePt t="37034" x="3657600" y="1920875"/>
          <p14:tracePt t="37050" x="3578225" y="1892300"/>
          <p14:tracePt t="37066" x="3479800" y="1868488"/>
          <p14:tracePt t="37082" x="3389313" y="1846263"/>
          <p14:tracePt t="37098" x="3308350" y="1835150"/>
          <p14:tracePt t="37114" x="3206750" y="1817688"/>
          <p14:tracePt t="37130" x="3068638" y="1793875"/>
          <p14:tracePt t="37146" x="2908300" y="1778000"/>
          <p14:tracePt t="37162" x="2674938" y="1749425"/>
          <p14:tracePt t="37183" x="2520950" y="1731963"/>
          <p14:tracePt t="37202" x="2360613" y="1714500"/>
          <p14:tracePt t="37218" x="2211388" y="1692275"/>
          <p14:tracePt t="37234" x="2092325" y="1663700"/>
          <p14:tracePt t="37250" x="1982788" y="1646238"/>
          <p14:tracePt t="37266" x="1892300" y="1635125"/>
          <p14:tracePt t="37282" x="1800225" y="1628775"/>
          <p14:tracePt t="37295" x="1697038" y="1617663"/>
          <p14:tracePt t="37311" x="1582738" y="1606550"/>
          <p14:tracePt t="37328" x="1463675" y="1600200"/>
          <p14:tracePt t="37344" x="1354138" y="1600200"/>
          <p14:tracePt t="37361" x="1200150" y="1622425"/>
          <p14:tracePt t="37378" x="1096963" y="1651000"/>
          <p14:tracePt t="37395" x="1006475" y="1679575"/>
          <p14:tracePt t="37411" x="936625" y="1708150"/>
          <p14:tracePt t="37429" x="892175" y="1743075"/>
          <p14:tracePt t="37444" x="863600" y="1778000"/>
          <p14:tracePt t="37461" x="828675" y="1828800"/>
          <p14:tracePt t="37478" x="800100" y="1874838"/>
          <p14:tracePt t="37495" x="760413" y="1925638"/>
          <p14:tracePt t="37511" x="714375" y="1989138"/>
          <p14:tracePt t="37528" x="679450" y="2035175"/>
          <p14:tracePt t="37544" x="657225" y="2074863"/>
          <p14:tracePt t="37561" x="650875" y="2136775"/>
          <p14:tracePt t="37578" x="650875" y="2165350"/>
          <p14:tracePt t="37595" x="650875" y="2206625"/>
          <p14:tracePt t="37611" x="668338" y="2246313"/>
          <p14:tracePt t="37628" x="714375" y="2279650"/>
          <p14:tracePt t="37644" x="782638" y="2336800"/>
          <p14:tracePt t="37661" x="896938" y="2393950"/>
          <p14:tracePt t="37678" x="1057275" y="2446338"/>
          <p14:tracePt t="37695" x="1263650" y="2508250"/>
          <p14:tracePt t="37711" x="1571625" y="2565400"/>
          <p14:tracePt t="37728" x="1892300" y="2611438"/>
          <p14:tracePt t="37744" x="2193925" y="2606675"/>
          <p14:tracePt t="37761" x="2457450" y="2565400"/>
          <p14:tracePt t="37761" x="2554288" y="2543175"/>
          <p14:tracePt t="37778" x="2754313" y="2486025"/>
          <p14:tracePt t="37794" x="2936875" y="2435225"/>
          <p14:tracePt t="37811" x="3074988" y="2393950"/>
          <p14:tracePt t="37828" x="3178175" y="2354263"/>
          <p14:tracePt t="37844" x="3222625" y="2314575"/>
          <p14:tracePt t="37861" x="3246438" y="2286000"/>
          <p14:tracePt t="37878" x="3257550" y="2222500"/>
          <p14:tracePt t="37895" x="3257550" y="2160588"/>
          <p14:tracePt t="37911" x="3257550" y="2092325"/>
          <p14:tracePt t="37928" x="3257550" y="2039938"/>
          <p14:tracePt t="37944" x="3251200" y="1993900"/>
          <p14:tracePt t="37961" x="3222625" y="1931988"/>
          <p14:tracePt t="37961" x="3194050" y="1892300"/>
          <p14:tracePt t="37978" x="3136900" y="1817688"/>
          <p14:tracePt t="37994" x="3057525" y="1749425"/>
          <p14:tracePt t="38011" x="2960688" y="1663700"/>
          <p14:tracePt t="38028" x="2851150" y="1582738"/>
          <p14:tracePt t="38044" x="2736850" y="1508125"/>
          <p14:tracePt t="38061" x="2640013" y="1450975"/>
          <p14:tracePt t="38078" x="2543175" y="1406525"/>
          <p14:tracePt t="38095" x="2446338" y="1371600"/>
          <p14:tracePt t="38111" x="2354263" y="1349375"/>
          <p14:tracePt t="38128" x="2263775" y="1325563"/>
          <p14:tracePt t="38144" x="2171700" y="1308100"/>
          <p14:tracePt t="38161" x="2022475" y="1285875"/>
          <p14:tracePt t="38178" x="1920875" y="1285875"/>
          <p14:tracePt t="38195" x="1811338" y="1279525"/>
          <p14:tracePt t="38211" x="1685925" y="1285875"/>
          <p14:tracePt t="38228" x="1543050" y="1303338"/>
          <p14:tracePt t="38244" x="1400175" y="1325563"/>
          <p14:tracePt t="38261" x="1257300" y="1365250"/>
          <p14:tracePt t="38278" x="1143000" y="1406525"/>
          <p14:tracePt t="38295" x="1068388" y="1446213"/>
          <p14:tracePt t="38311" x="1022350" y="1492250"/>
          <p14:tracePt t="38328" x="977900" y="1543050"/>
          <p14:tracePt t="38344" x="942975" y="1600200"/>
          <p14:tracePt t="38361" x="914400" y="1692275"/>
          <p14:tracePt t="38378" x="892175" y="1760538"/>
          <p14:tracePt t="38395" x="879475" y="1851025"/>
          <p14:tracePt t="38411" x="879475" y="1943100"/>
          <p14:tracePt t="38428" x="879475" y="2039938"/>
          <p14:tracePt t="38444" x="908050" y="2136775"/>
          <p14:tracePt t="38461" x="942975" y="2211388"/>
          <p14:tracePt t="38478" x="1006475" y="2274888"/>
          <p14:tracePt t="38494" x="1074738" y="2336800"/>
          <p14:tracePt t="38511" x="1200150" y="2393950"/>
          <p14:tracePt t="38528" x="1349375" y="2439988"/>
          <p14:tracePt t="38544" x="1525588" y="2463800"/>
          <p14:tracePt t="38561" x="1817688" y="2468563"/>
          <p14:tracePt t="38578" x="2006600" y="2457450"/>
          <p14:tracePt t="38594" x="2154238" y="2422525"/>
          <p14:tracePt t="38611" x="2303463" y="2365375"/>
          <p14:tracePt t="38628" x="2439988" y="2303463"/>
          <p14:tracePt t="38644" x="2565400" y="2235200"/>
          <p14:tracePt t="38661" x="2646363" y="2178050"/>
          <p14:tracePt t="38678" x="2703513" y="2120900"/>
          <p14:tracePt t="38694" x="2749550" y="2068513"/>
          <p14:tracePt t="38711" x="2765425" y="2039938"/>
          <p14:tracePt t="38728" x="2771775" y="2006600"/>
          <p14:tracePt t="38744" x="2771775" y="1978025"/>
          <p14:tracePt t="38761" x="2771775" y="1949450"/>
          <p14:tracePt t="38761" x="2771775" y="1931988"/>
          <p14:tracePt t="38779" x="2754313" y="1908175"/>
          <p14:tracePt t="38794" x="2732088" y="1857375"/>
          <p14:tracePt t="38812" x="2697163" y="1817688"/>
          <p14:tracePt t="38828" x="2622550" y="1760538"/>
          <p14:tracePt t="38845" x="2549525" y="1703388"/>
          <p14:tracePt t="38861" x="2428875" y="1628775"/>
          <p14:tracePt t="38878" x="2314575" y="1565275"/>
          <p14:tracePt t="38894" x="2200275" y="1503363"/>
          <p14:tracePt t="38911" x="2074863" y="1450975"/>
          <p14:tracePt t="38928" x="1960563" y="1393825"/>
          <p14:tracePt t="38944" x="1857375" y="1360488"/>
          <p14:tracePt t="38961" x="1714500" y="1320800"/>
          <p14:tracePt t="38978" x="1622425" y="1308100"/>
          <p14:tracePt t="38994" x="1554163" y="1303338"/>
          <p14:tracePt t="39010" x="1479550" y="1303338"/>
          <p14:tracePt t="39027" x="1389063" y="1308100"/>
          <p14:tracePt t="39044" x="1292225" y="1325563"/>
          <p14:tracePt t="39060" x="1177925" y="1354138"/>
          <p14:tracePt t="39076" x="1092200" y="1389063"/>
          <p14:tracePt t="39094" x="1022350" y="1428750"/>
          <p14:tracePt t="39110" x="965200" y="1468438"/>
          <p14:tracePt t="39128" x="920750" y="1508125"/>
          <p14:tracePt t="39145" x="885825" y="1549400"/>
          <p14:tracePt t="39161" x="850900" y="1622425"/>
          <p14:tracePt t="39178" x="822325" y="1685925"/>
          <p14:tracePt t="39194" x="811213" y="1765300"/>
          <p14:tracePt t="39211" x="811213" y="1846263"/>
          <p14:tracePt t="39228" x="793750" y="1931988"/>
          <p14:tracePt t="39244" x="793750" y="1982788"/>
          <p14:tracePt t="39261" x="793750" y="2035175"/>
          <p14:tracePt t="39277" x="793750" y="2079625"/>
          <p14:tracePt t="39294" x="811213" y="2125663"/>
          <p14:tracePt t="39311" x="835025" y="2165350"/>
          <p14:tracePt t="39327" x="857250" y="2206625"/>
          <p14:tracePt t="39344" x="885825" y="2222500"/>
          <p14:tracePt t="39361" x="954088" y="2246313"/>
          <p14:tracePt t="39378" x="1039813" y="2268538"/>
          <p14:tracePt t="39395" x="1149350" y="2292350"/>
          <p14:tracePt t="39411" x="1285875" y="2308225"/>
          <p14:tracePt t="39428" x="1435100" y="2314575"/>
          <p14:tracePt t="39445" x="1617663" y="2314575"/>
          <p14:tracePt t="39461" x="1793875" y="2274888"/>
          <p14:tracePt t="39478" x="1978025" y="2217738"/>
          <p14:tracePt t="39494" x="2103438" y="2143125"/>
          <p14:tracePt t="39511" x="2189163" y="2068513"/>
          <p14:tracePt t="39528" x="2263775" y="2006600"/>
          <p14:tracePt t="39545" x="2292350" y="1949450"/>
          <p14:tracePt t="39561" x="2314575" y="1868488"/>
          <p14:tracePt t="39578" x="2314575" y="1811338"/>
          <p14:tracePt t="39594" x="2314575" y="1749425"/>
          <p14:tracePt t="39611" x="2303463" y="1703388"/>
          <p14:tracePt t="39628" x="2268538" y="1663700"/>
          <p14:tracePt t="39644" x="2222500" y="1600200"/>
          <p14:tracePt t="39661" x="2143125" y="1525588"/>
          <p14:tracePt t="39678" x="2035175" y="1457325"/>
          <p14:tracePt t="39694" x="1892300" y="1393825"/>
          <p14:tracePt t="39712" x="1743075" y="1325563"/>
          <p14:tracePt t="39728" x="1571625" y="1268413"/>
          <p14:tracePt t="39744" x="1411288" y="1217613"/>
          <p14:tracePt t="39761" x="1211263" y="1189038"/>
          <p14:tracePt t="39778" x="1103313" y="1182688"/>
          <p14:tracePt t="39794" x="1022350" y="1182688"/>
          <p14:tracePt t="39811" x="949325" y="1193800"/>
          <p14:tracePt t="39828" x="896938" y="1211263"/>
          <p14:tracePt t="39844" x="863600" y="1222375"/>
          <p14:tracePt t="39861" x="839788" y="1239838"/>
          <p14:tracePt t="39878" x="835025" y="1250950"/>
          <p14:tracePt t="39894" x="822325" y="1263650"/>
          <p14:tracePt t="39911" x="811213" y="1279525"/>
          <p14:tracePt t="39928" x="800100" y="1292225"/>
          <p14:tracePt t="39945" x="793750" y="1303338"/>
          <p14:tracePt t="39961" x="782638" y="1320800"/>
          <p14:tracePt t="40001" x="777875" y="1331913"/>
          <p14:tracePt t="40026" x="771525" y="1343025"/>
          <p14:tracePt t="40042" x="765175" y="1343025"/>
          <p14:tracePt t="40042" x="765175" y="1354138"/>
          <p14:tracePt t="40042" x="754063" y="1365250"/>
          <p14:tracePt t="40074" x="754063" y="1371600"/>
          <p14:tracePt t="40090" x="749300" y="1382713"/>
          <p14:tracePt t="40106" x="742950" y="1393825"/>
          <p14:tracePt t="40114" x="742950" y="1400175"/>
          <p14:tracePt t="40114" x="0" y="0"/>
        </p14:tracePtLst>
        <p14:tracePtLst>
          <p14:tracePt t="51879" x="1635125" y="2628900"/>
          <p14:tracePt t="51985" x="1635125" y="2640013"/>
          <p14:tracePt t="51993" x="1622425" y="2646363"/>
          <p14:tracePt t="52003" x="1582738" y="2657475"/>
          <p14:tracePt t="52009" x="1457325" y="2703513"/>
          <p14:tracePt t="52027" x="1389063" y="2725738"/>
          <p14:tracePt t="52028" x="1268413" y="2771775"/>
          <p14:tracePt t="52043" x="1189038" y="2817813"/>
          <p14:tracePt t="52060" x="1149350" y="2840038"/>
          <p14:tracePt t="52077" x="1136650" y="2846388"/>
          <p14:tracePt t="52193" x="1131888" y="2846388"/>
          <p14:tracePt t="52273" x="1131888" y="2857500"/>
          <p14:tracePt t="52286" x="1125538" y="2868613"/>
          <p14:tracePt t="52293" x="1120775" y="2879725"/>
          <p14:tracePt t="52310" x="1103313" y="2936875"/>
          <p14:tracePt t="52311" x="1092200" y="3006725"/>
          <p14:tracePt t="52327" x="1092200" y="3051175"/>
          <p14:tracePt t="52343" x="1092200" y="3092450"/>
          <p14:tracePt t="52360" x="1125538" y="3143250"/>
          <p14:tracePt t="52378" x="1193800" y="3189288"/>
          <p14:tracePt t="52393" x="1285875" y="3222625"/>
          <p14:tracePt t="52411" x="1417638" y="3251200"/>
          <p14:tracePt t="52427" x="1554163" y="3275013"/>
          <p14:tracePt t="52444" x="1703388" y="3292475"/>
          <p14:tracePt t="52460" x="1879600" y="3292475"/>
          <p14:tracePt t="52477" x="2039938" y="3292475"/>
          <p14:tracePt t="52493" x="2206625" y="3292475"/>
          <p14:tracePt t="52510" x="2354263" y="3279775"/>
          <p14:tracePt t="52527" x="2479675" y="3279775"/>
          <p14:tracePt t="52544" x="2640013" y="3286125"/>
          <p14:tracePt t="52561" x="2732088" y="3286125"/>
          <p14:tracePt t="52577" x="2822575" y="3275013"/>
          <p14:tracePt t="52594" x="2908300" y="3268663"/>
          <p14:tracePt t="52610" x="3028950" y="3268663"/>
          <p14:tracePt t="52627" x="3154363" y="3268663"/>
          <p14:tracePt t="52644" x="3279775" y="3268663"/>
          <p14:tracePt t="52660" x="3400425" y="3286125"/>
          <p14:tracePt t="52677" x="3521075" y="3297238"/>
          <p14:tracePt t="52693" x="3668713" y="3308350"/>
          <p14:tracePt t="52710" x="3835400" y="3308350"/>
          <p14:tracePt t="52727" x="4000500" y="3308350"/>
          <p14:tracePt t="52744" x="4171950" y="3297238"/>
          <p14:tracePt t="52760" x="4429125" y="3279775"/>
          <p14:tracePt t="52777" x="4611688" y="3275013"/>
          <p14:tracePt t="52793" x="4806950" y="3263900"/>
          <p14:tracePt t="52810" x="5011738" y="3257550"/>
          <p14:tracePt t="52827" x="5207000" y="3222625"/>
          <p14:tracePt t="52843" x="5378450" y="3182938"/>
          <p14:tracePt t="52860" x="5508625" y="3143250"/>
          <p14:tracePt t="52877" x="5618163" y="3121025"/>
          <p14:tracePt t="52893" x="5715000" y="3114675"/>
          <p14:tracePt t="52910" x="5807075" y="3108325"/>
          <p14:tracePt t="52928" x="5915025" y="3103563"/>
          <p14:tracePt t="52943" x="6035675" y="3086100"/>
          <p14:tracePt t="52960" x="6178550" y="3063875"/>
          <p14:tracePt t="52977" x="6257925" y="3063875"/>
          <p14:tracePt t="52993" x="6343650" y="3063875"/>
          <p14:tracePt t="53010" x="6451600" y="3063875"/>
          <p14:tracePt t="53027" x="6578600" y="3063875"/>
          <p14:tracePt t="53044" x="6697663" y="3051175"/>
          <p14:tracePt t="53060" x="6789738" y="3035300"/>
          <p14:tracePt t="53077" x="6864350" y="3022600"/>
          <p14:tracePt t="53093" x="6904038" y="3011488"/>
          <p14:tracePt t="53111" x="6921500" y="3006725"/>
          <p14:tracePt t="53127" x="6950075" y="2994025"/>
          <p14:tracePt t="53144" x="6961188" y="2989263"/>
          <p14:tracePt t="53160" x="6978650" y="2982913"/>
          <p14:tracePt t="53201" x="6978650" y="2978150"/>
          <p14:tracePt t="53217" x="6978650" y="2971800"/>
          <p14:tracePt t="53225" x="6978650" y="2954338"/>
          <p14:tracePt t="53243" x="6978650" y="2943225"/>
          <p14:tracePt t="53244" x="6943725" y="2897188"/>
          <p14:tracePt t="53260" x="6892925" y="2851150"/>
          <p14:tracePt t="53277" x="6851650" y="2817813"/>
          <p14:tracePt t="53293" x="6789738" y="2778125"/>
          <p14:tracePt t="53310" x="6704013" y="2725738"/>
          <p14:tracePt t="53327" x="6572250" y="2674938"/>
          <p14:tracePt t="53327" x="6480175" y="2635250"/>
          <p14:tracePt t="53345" x="6378575" y="2600325"/>
          <p14:tracePt t="53360" x="5972175" y="2468563"/>
          <p14:tracePt t="53377" x="5692775" y="2389188"/>
          <p14:tracePt t="53393" x="5451475" y="2325688"/>
          <p14:tracePt t="53410" x="5257800" y="2292350"/>
          <p14:tracePt t="53427" x="5051425" y="2268538"/>
          <p14:tracePt t="53443" x="4822825" y="2239963"/>
          <p14:tracePt t="53460" x="4589463" y="2217738"/>
          <p14:tracePt t="53477" x="4360863" y="2189163"/>
          <p14:tracePt t="53493" x="4143375" y="2182813"/>
          <p14:tracePt t="53510" x="3960813" y="2182813"/>
          <p14:tracePt t="53527" x="3811588" y="2189163"/>
          <p14:tracePt t="53543" x="3651250" y="2222500"/>
          <p14:tracePt t="53560" x="3389313" y="2263775"/>
          <p14:tracePt t="53577" x="3200400" y="2286000"/>
          <p14:tracePt t="53593" x="3022600" y="2308225"/>
          <p14:tracePt t="53610" x="2868613" y="2336800"/>
          <p14:tracePt t="53627" x="2736850" y="2360613"/>
          <p14:tracePt t="53643" x="2593975" y="2389188"/>
          <p14:tracePt t="53660" x="2446338" y="2411413"/>
          <p14:tracePt t="53677" x="2303463" y="2428875"/>
          <p14:tracePt t="53693" x="2160588" y="2451100"/>
          <p14:tracePt t="53710" x="2051050" y="2457450"/>
          <p14:tracePt t="53727" x="1971675" y="2463800"/>
          <p14:tracePt t="53743" x="1920875" y="2474913"/>
          <p14:tracePt t="53760" x="1868488" y="2486025"/>
          <p14:tracePt t="53777" x="1828800" y="2497138"/>
          <p14:tracePt t="53793" x="1749425" y="2525713"/>
          <p14:tracePt t="53810" x="1622425" y="2565400"/>
          <p14:tracePt t="53827" x="1503363" y="2611438"/>
          <p14:tracePt t="53843" x="1406525" y="2657475"/>
          <p14:tracePt t="53860" x="1331913" y="2697163"/>
          <p14:tracePt t="53877" x="1308100" y="2714625"/>
          <p14:tracePt t="53993" x="1303338" y="2714625"/>
          <p14:tracePt t="54009" x="1303338" y="2725738"/>
          <p14:tracePt t="54020" x="1296988" y="2736850"/>
          <p14:tracePt t="54025" x="1292225" y="2822575"/>
          <p14:tracePt t="54036" x="1292225" y="2874963"/>
          <p14:tracePt t="54043" x="1292225" y="2989263"/>
          <p14:tracePt t="54061" x="1285875" y="3097213"/>
          <p14:tracePt t="54077" x="1285875" y="3200400"/>
          <p14:tracePt t="54094" x="1292225" y="3268663"/>
          <p14:tracePt t="54111" x="1308100" y="3314700"/>
          <p14:tracePt t="54127" x="1314450" y="3336925"/>
          <p14:tracePt t="54143" x="1320800" y="3349625"/>
          <p14:tracePt t="54161" x="1325563" y="3360738"/>
          <p14:tracePt t="54178" x="1325563" y="3365500"/>
          <p14:tracePt t="54195" x="1325563" y="3378200"/>
          <p14:tracePt t="54242" x="1331913" y="3378200"/>
          <p14:tracePt t="54258" x="1336675" y="3382963"/>
          <p14:tracePt t="54259" x="1343025" y="3389313"/>
          <p14:tracePt t="54271" x="1349375" y="3394075"/>
          <p14:tracePt t="54278" x="1377950" y="3406775"/>
          <p14:tracePt t="54294" x="1422400" y="3429000"/>
          <p14:tracePt t="54311" x="1474788" y="3463925"/>
          <p14:tracePt t="54327" x="1503363" y="3479800"/>
          <p14:tracePt t="54344" x="1531938" y="3503613"/>
          <p14:tracePt t="54360" x="1554163" y="3514725"/>
          <p14:tracePt t="54377" x="1582738" y="3543300"/>
          <p14:tracePt t="54394" x="1606550" y="3554413"/>
          <p14:tracePt t="54410" x="1635125" y="3578225"/>
          <p14:tracePt t="54426" x="1685925" y="3617913"/>
          <p14:tracePt t="54444" x="1765300" y="3675063"/>
          <p14:tracePt t="54460" x="1846263" y="3736975"/>
          <p14:tracePt t="54478" x="1914525" y="3778250"/>
          <p14:tracePt t="54495" x="1993900" y="3822700"/>
          <p14:tracePt t="54511" x="2085975" y="3868738"/>
          <p14:tracePt t="54528" x="2211388" y="3914775"/>
          <p14:tracePt t="54544" x="2332038" y="3960813"/>
          <p14:tracePt t="54561" x="2435225" y="3994150"/>
          <p14:tracePt t="54578" x="2606675" y="4017963"/>
          <p14:tracePt t="54594" x="2714625" y="4017963"/>
          <p14:tracePt t="54611" x="2782888" y="4017963"/>
          <p14:tracePt t="54628" x="2828925" y="4017963"/>
          <p14:tracePt t="54644" x="2851150" y="4017963"/>
          <p14:tracePt t="54661" x="2874963" y="4017963"/>
          <p14:tracePt t="54678" x="2886075" y="4017963"/>
          <p14:tracePt t="54694" x="2897188" y="4017963"/>
          <p14:tracePt t="54711" x="2908300" y="4017963"/>
          <p14:tracePt t="55362" x="2914650" y="4017963"/>
          <p14:tracePt t="55378" x="2925763" y="4017963"/>
          <p14:tracePt t="55426" x="2936875" y="4017963"/>
          <p14:tracePt t="55482" x="2943225" y="4017963"/>
          <p14:tracePt t="55530" x="2949575" y="4017963"/>
          <p14:tracePt t="55562" x="2949575" y="4011613"/>
          <p14:tracePt t="55617" x="2954338" y="4011613"/>
          <p14:tracePt t="56058" x="2960688" y="4011613"/>
          <p14:tracePt t="56130" x="2960688" y="4006850"/>
          <p14:tracePt t="56162" x="2965450" y="4006850"/>
          <p14:tracePt t="56194" x="2978150" y="4000500"/>
          <p14:tracePt t="56226" x="2982913" y="4000500"/>
          <p14:tracePt t="56250" x="2989263" y="4000500"/>
          <p14:tracePt t="56258" x="2994025" y="3994150"/>
          <p14:tracePt t="56346" x="3006725" y="3989388"/>
          <p14:tracePt t="57145" x="3011488" y="3989388"/>
          <p14:tracePt t="57161" x="3011488" y="3983038"/>
          <p14:tracePt t="57176" x="3028950" y="3983038"/>
          <p14:tracePt t="57185" x="3051175" y="3983038"/>
          <p14:tracePt t="57193" x="3149600" y="4000500"/>
          <p14:tracePt t="57203" x="3206750" y="4017963"/>
          <p14:tracePt t="57210" x="3336925" y="4040188"/>
          <p14:tracePt t="57226" x="3446463" y="4057650"/>
          <p14:tracePt t="57243" x="3503613" y="4068763"/>
          <p14:tracePt t="57260" x="3521075" y="4068763"/>
          <p14:tracePt t="57276" x="3525838" y="4068763"/>
          <p14:tracePt t="57293" x="3532188" y="4051300"/>
          <p14:tracePt t="57310" x="3543300" y="4022725"/>
          <p14:tracePt t="57326" x="3549650" y="3989388"/>
          <p14:tracePt t="57343" x="3554413" y="3954463"/>
          <p14:tracePt t="57343" x="3554413" y="3932238"/>
          <p14:tracePt t="57361" x="3554413" y="3897313"/>
          <p14:tracePt t="57377" x="3536950" y="3857625"/>
          <p14:tracePt t="57394" x="3521075" y="3822700"/>
          <p14:tracePt t="57410" x="3497263" y="3771900"/>
          <p14:tracePt t="57428" x="3475038" y="3732213"/>
          <p14:tracePt t="57443" x="3451225" y="3692525"/>
          <p14:tracePt t="57460" x="3429000" y="3663950"/>
          <p14:tracePt t="57477" x="3406775" y="3640138"/>
          <p14:tracePt t="57493" x="3354388" y="3606800"/>
          <p14:tracePt t="57510" x="3286125" y="3565525"/>
          <p14:tracePt t="57527" x="3200400" y="3525838"/>
          <p14:tracePt t="57543" x="3121025" y="3497263"/>
          <p14:tracePt t="57560" x="3011488" y="3475038"/>
          <p14:tracePt t="57577" x="2932113" y="3475038"/>
          <p14:tracePt t="57593" x="2851150" y="3468688"/>
          <p14:tracePt t="57610" x="2782888" y="3479800"/>
          <p14:tracePt t="57627" x="2714625" y="3508375"/>
          <p14:tracePt t="57643" x="2657475" y="3543300"/>
          <p14:tracePt t="57660" x="2606675" y="3582988"/>
          <p14:tracePt t="57677" x="2560638" y="3611563"/>
          <p14:tracePt t="57693" x="2536825" y="3640138"/>
          <p14:tracePt t="57710" x="2514600" y="3663950"/>
          <p14:tracePt t="57727" x="2503488" y="3697288"/>
          <p14:tracePt t="57743" x="2492375" y="3732213"/>
          <p14:tracePt t="57760" x="2486025" y="3783013"/>
          <p14:tracePt t="57777" x="2486025" y="3811588"/>
          <p14:tracePt t="57793" x="2497138" y="3851275"/>
          <p14:tracePt t="57810" x="2532063" y="3886200"/>
          <p14:tracePt t="57827" x="2589213" y="3914775"/>
          <p14:tracePt t="57843" x="2663825" y="3949700"/>
          <p14:tracePt t="57860" x="2743200" y="3983038"/>
          <p14:tracePt t="57876" x="2822575" y="4000500"/>
          <p14:tracePt t="57893" x="2908300" y="4022725"/>
          <p14:tracePt t="57910" x="3011488" y="4040188"/>
          <p14:tracePt t="57927" x="3114675" y="4040188"/>
          <p14:tracePt t="57943" x="3240088" y="4011613"/>
          <p14:tracePt t="57960" x="3332163" y="3960813"/>
          <p14:tracePt t="57977" x="3457575" y="3886200"/>
          <p14:tracePt t="57993" x="3503613" y="3846513"/>
          <p14:tracePt t="58010" x="3514725" y="3800475"/>
          <p14:tracePt t="58027" x="3514725" y="3732213"/>
          <p14:tracePt t="58043" x="3503613" y="3640138"/>
          <p14:tracePt t="58060" x="3486150" y="3554413"/>
          <p14:tracePt t="58076" x="3463925" y="3508375"/>
          <p14:tracePt t="58093" x="3446463" y="3468688"/>
          <p14:tracePt t="58110" x="3422650" y="3435350"/>
          <p14:tracePt t="58127" x="3400425" y="3417888"/>
          <p14:tracePt t="58143" x="3371850" y="3406775"/>
          <p14:tracePt t="58160" x="3321050" y="3389313"/>
          <p14:tracePt t="58177" x="3246438" y="3382963"/>
          <p14:tracePt t="58194" x="3160713" y="3382963"/>
          <p14:tracePt t="58210" x="3040063" y="3382963"/>
          <p14:tracePt t="58227" x="2949575" y="3406775"/>
          <p14:tracePt t="58243" x="2879725" y="3435350"/>
          <p14:tracePt t="58260" x="2840038" y="3468688"/>
          <p14:tracePt t="58276" x="2806700" y="3503613"/>
          <p14:tracePt t="58293" x="2771775" y="3554413"/>
          <p14:tracePt t="58309" x="2754313" y="3606800"/>
          <p14:tracePt t="58327" x="2736850" y="3679825"/>
          <p14:tracePt t="58343" x="2720975" y="3765550"/>
          <p14:tracePt t="58360" x="2720975" y="3829050"/>
          <p14:tracePt t="58377" x="2720975" y="3863975"/>
          <p14:tracePt t="58393" x="2720975" y="3868738"/>
          <p14:tracePt t="58410" x="2743200" y="3868738"/>
          <p14:tracePt t="58426" x="2800350" y="3851275"/>
          <p14:tracePt t="58443" x="2811463" y="3829050"/>
          <p14:tracePt t="58460" x="2800350" y="3736975"/>
          <p14:tracePt t="58476" x="2736850" y="3582988"/>
          <p14:tracePt t="58493" x="2635250" y="3400425"/>
          <p14:tracePt t="58510" x="2451100" y="3171825"/>
          <p14:tracePt t="58526" x="2154238" y="2908300"/>
          <p14:tracePt t="58543" x="1793875" y="2651125"/>
          <p14:tracePt t="58560" x="1474788" y="2435225"/>
          <p14:tracePt t="58577" x="1411288" y="2393950"/>
          <p14:tracePt t="58593" x="1400175" y="2389188"/>
          <p14:tracePt t="58841" x="1400175" y="2382838"/>
          <p14:tracePt t="58845" x="1389063" y="2354263"/>
          <p14:tracePt t="58860" x="1377950" y="2320925"/>
          <p14:tracePt t="58861" x="1360488" y="2303463"/>
          <p14:tracePt t="58876" x="1360488" y="2297113"/>
          <p14:tracePt t="58928" x="1360488" y="2292350"/>
          <p14:tracePt t="58928" x="1360488" y="2286000"/>
          <p14:tracePt t="58953" x="1360488" y="2279650"/>
          <p14:tracePt t="58969" x="1360488" y="2274888"/>
          <p14:tracePt t="59056" x="1360488" y="2268538"/>
          <p14:tracePt t="59152" x="1365250" y="2297113"/>
          <p14:tracePt t="59169" x="1411288" y="2428875"/>
          <p14:tracePt t="59186" x="1525588" y="2571750"/>
          <p14:tracePt t="59187" x="1606550" y="2657475"/>
          <p14:tracePt t="59193" x="1868488" y="2908300"/>
          <p14:tracePt t="59210" x="2274888" y="3246438"/>
          <p14:tracePt t="59226" x="2679700" y="3532188"/>
          <p14:tracePt t="59244" x="2932113" y="3686175"/>
          <p14:tracePt t="59260" x="3040063" y="3754438"/>
          <p14:tracePt t="59276" x="3074988" y="3771900"/>
          <p14:tracePt t="59544" x="3074988" y="3778250"/>
          <p14:tracePt t="59735" x="3074988" y="3749675"/>
          <p14:tracePt t="59745" x="3063875" y="3651250"/>
          <p14:tracePt t="59752" x="3017838" y="3549650"/>
          <p14:tracePt t="59761" x="2936875" y="3382963"/>
          <p14:tracePt t="59777" x="2903538" y="3314700"/>
          <p14:tracePt t="59778" x="2794000" y="3136900"/>
          <p14:tracePt t="59793" x="2697163" y="2982913"/>
          <p14:tracePt t="59810" x="2635250" y="2886075"/>
          <p14:tracePt t="59826" x="2611438" y="2851150"/>
          <p14:tracePt t="60152" x="2611438" y="2857500"/>
          <p14:tracePt t="60160" x="2692400" y="2908300"/>
          <p14:tracePt t="60176" x="2743200" y="2936875"/>
          <p14:tracePt t="60177" x="2879725" y="3028950"/>
          <p14:tracePt t="60193" x="3086100" y="3160713"/>
          <p14:tracePt t="60210" x="3365500" y="3354388"/>
          <p14:tracePt t="60227" x="3560763" y="3525838"/>
          <p14:tracePt t="60243" x="3651250" y="3622675"/>
          <p14:tracePt t="60260" x="3686175" y="3668713"/>
          <p14:tracePt t="60276" x="3697288" y="3692525"/>
          <p14:tracePt t="60293" x="3703638" y="3721100"/>
          <p14:tracePt t="60310" x="3708400" y="3749675"/>
          <p14:tracePt t="60326" x="3721100" y="3789363"/>
          <p14:tracePt t="60343" x="3732213" y="3822700"/>
          <p14:tracePt t="60360" x="3732213" y="3840163"/>
          <p14:tracePt t="60400" x="3732213" y="3851275"/>
          <p14:tracePt t="60401" x="3736975" y="3857625"/>
          <p14:tracePt t="60410" x="3743325" y="3879850"/>
          <p14:tracePt t="60426" x="3749675" y="3903663"/>
          <p14:tracePt t="60443" x="3760788" y="3937000"/>
          <p14:tracePt t="60460" x="3783013" y="3971925"/>
          <p14:tracePt t="60476" x="3806825" y="3994150"/>
          <p14:tracePt t="60493" x="3829050" y="4000500"/>
          <p14:tracePt t="60510" x="3829050" y="4006850"/>
          <p14:tracePt t="60526" x="3840163" y="4006850"/>
          <p14:tracePt t="60543" x="3846513" y="4011613"/>
          <p14:tracePt t="60584" x="3846513" y="4017963"/>
          <p14:tracePt t="62360" x="3835400" y="4017963"/>
          <p14:tracePt t="62392" x="3822700" y="4022725"/>
          <p14:tracePt t="62416" x="3817938" y="4022725"/>
          <p14:tracePt t="62432" x="3811588" y="4029075"/>
          <p14:tracePt t="62456" x="3806825" y="4029075"/>
          <p14:tracePt t="62464" x="3800475" y="4035425"/>
          <p14:tracePt t="62488" x="3794125" y="4035425"/>
          <p14:tracePt t="62504" x="3789363" y="4035425"/>
          <p14:tracePt t="62508" x="3783013" y="4035425"/>
          <p14:tracePt t="62552" x="3771900" y="4035425"/>
          <p14:tracePt t="62576" x="3765550" y="4035425"/>
          <p14:tracePt t="62586" x="3765550" y="4040188"/>
          <p14:tracePt t="62587" x="3760788" y="4040188"/>
          <p14:tracePt t="62592" x="3754438" y="4040188"/>
          <p14:tracePt t="62610" x="3749675" y="4040188"/>
          <p14:tracePt t="62648" x="3743325" y="4046538"/>
          <p14:tracePt t="62661" x="3736975" y="4046538"/>
          <p14:tracePt t="62728" x="3732213" y="4046538"/>
          <p14:tracePt t="62784" x="3725863" y="4046538"/>
          <p14:tracePt t="62864" x="3721100" y="4046538"/>
          <p14:tracePt t="62903" x="3721100" y="4051300"/>
          <p14:tracePt t="62936" x="3714750" y="4051300"/>
          <p14:tracePt t="62960" x="3703638" y="4051300"/>
          <p14:tracePt t="62984" x="3697288" y="4051300"/>
          <p14:tracePt t="62992" x="3686175" y="4051300"/>
          <p14:tracePt t="63009" x="3675063" y="4051300"/>
          <p14:tracePt t="63010" x="3635375" y="4051300"/>
          <p14:tracePt t="63026" x="3611563" y="4046538"/>
          <p14:tracePt t="63044" x="3589338" y="4046538"/>
          <p14:tracePt t="63059" x="3571875" y="4040188"/>
          <p14:tracePt t="63076" x="3560763" y="4035425"/>
          <p14:tracePt t="63093" x="3543300" y="4029075"/>
          <p14:tracePt t="63110" x="3536950" y="4022725"/>
          <p14:tracePt t="63126" x="3521075" y="4017963"/>
          <p14:tracePt t="63143" x="3503613" y="4011613"/>
          <p14:tracePt t="63159" x="3492500" y="4006850"/>
          <p14:tracePt t="63176" x="3486150" y="4006850"/>
          <p14:tracePt t="63193" x="3475038" y="4006850"/>
          <p14:tracePt t="63210" x="3451225" y="3994150"/>
          <p14:tracePt t="63226" x="3411538" y="3978275"/>
          <p14:tracePt t="63243" x="3371850" y="3965575"/>
          <p14:tracePt t="63260" x="3325813" y="3949700"/>
          <p14:tracePt t="63276" x="3286125" y="3943350"/>
          <p14:tracePt t="63293" x="3263900" y="3937000"/>
          <p14:tracePt t="63310" x="3240088" y="3932238"/>
          <p14:tracePt t="63326" x="3235325" y="3932238"/>
          <p14:tracePt t="63384" x="3228975" y="3932238"/>
          <p14:tracePt t="63399" x="3222625" y="3932238"/>
          <p14:tracePt t="63417" x="3211513" y="3937000"/>
          <p14:tracePt t="63464" x="3206750" y="3937000"/>
          <p14:tracePt t="63480" x="3200400" y="3943350"/>
          <p14:tracePt t="63496" x="3182938" y="3943350"/>
          <p14:tracePt t="63509" x="3165475" y="3943350"/>
          <p14:tracePt t="63510" x="3132138" y="3943350"/>
          <p14:tracePt t="63526" x="3092450" y="3949700"/>
          <p14:tracePt t="63543" x="3074988" y="3954463"/>
          <p14:tracePt t="63559" x="3063875" y="3954463"/>
          <p14:tracePt t="63608" x="3057525" y="3954463"/>
          <p14:tracePt t="63640" x="3051175" y="3960813"/>
          <p14:tracePt t="63680" x="3046413" y="3965575"/>
          <p14:tracePt t="63688" x="3040063" y="3965575"/>
          <p14:tracePt t="63704" x="3035300" y="3971925"/>
          <p14:tracePt t="63720" x="3022600" y="3978275"/>
          <p14:tracePt t="63737" x="3011488" y="3978275"/>
          <p14:tracePt t="63743" x="3006725" y="3978275"/>
          <p14:tracePt t="63760" x="2989263" y="3983038"/>
          <p14:tracePt t="63761" x="2978150" y="3989388"/>
          <p14:tracePt t="63778" x="2971800" y="3994150"/>
          <p14:tracePt t="63793" x="2965450" y="3994150"/>
          <p14:tracePt t="65000" x="2978150" y="3994150"/>
          <p14:tracePt t="65009" x="2989263" y="3994150"/>
          <p14:tracePt t="65040" x="2994025" y="3989388"/>
          <p14:tracePt t="65056" x="3000375" y="3983038"/>
          <p14:tracePt t="65072" x="3006725" y="3983038"/>
          <p14:tracePt t="65128" x="3017838" y="3978275"/>
          <p14:tracePt t="65141" x="3028950" y="3978275"/>
          <p14:tracePt t="65160" x="3035300" y="3978275"/>
          <p14:tracePt t="65161" x="3051175" y="3965575"/>
          <p14:tracePt t="65176" x="3068638" y="3960813"/>
          <p14:tracePt t="65288" x="3057525" y="3960813"/>
          <p14:tracePt t="65296" x="3051175" y="3960813"/>
          <p14:tracePt t="65304" x="3040063" y="3965575"/>
          <p14:tracePt t="65312" x="3017838" y="3978275"/>
          <p14:tracePt t="65326" x="3006725" y="3978275"/>
          <p14:tracePt t="65343" x="3000375" y="3978275"/>
          <p14:tracePt t="65359" x="2989263" y="3983038"/>
          <p14:tracePt t="65400" x="2982913" y="3983038"/>
          <p14:tracePt t="65424" x="2982913" y="3989388"/>
          <p14:tracePt t="65440" x="2978150" y="3989388"/>
          <p14:tracePt t="65452" x="2971800" y="3989388"/>
          <p14:tracePt t="65459" x="2965450" y="3994150"/>
          <p14:tracePt t="65460" x="2960688" y="3994150"/>
          <p14:tracePt t="65476" x="2954338" y="3994150"/>
          <p14:tracePt t="65493" x="2949575" y="3994150"/>
          <p14:tracePt t="65536" x="2949575" y="4000500"/>
          <p14:tracePt t="65648" x="2954338" y="4000500"/>
          <p14:tracePt t="65656" x="2965450" y="4000500"/>
          <p14:tracePt t="65672" x="2978150" y="3994150"/>
          <p14:tracePt t="65688" x="2989263" y="3989388"/>
          <p14:tracePt t="65704" x="2994025" y="3989388"/>
          <p14:tracePt t="65709" x="3000375" y="3983038"/>
          <p14:tracePt t="65719" x="3006725" y="3983038"/>
          <p14:tracePt t="65726" x="3022600" y="3978275"/>
          <p14:tracePt t="65743" x="3028950" y="3978275"/>
          <p14:tracePt t="65759" x="3035300" y="3978275"/>
          <p14:tracePt t="65872" x="3028950" y="3978275"/>
          <p14:tracePt t="65888" x="3022600" y="3978275"/>
          <p14:tracePt t="65896" x="3011488" y="3978275"/>
          <p14:tracePt t="65904" x="3000375" y="3978275"/>
          <p14:tracePt t="65909" x="2989263" y="3989388"/>
          <p14:tracePt t="65926" x="2978150" y="3994150"/>
          <p14:tracePt t="65984" x="2971800" y="3994150"/>
          <p14:tracePt t="66144" x="2978150" y="3994150"/>
          <p14:tracePt t="66145" x="2989263" y="3994150"/>
          <p14:tracePt t="66160" x="3017838" y="3989388"/>
          <p14:tracePt t="66176" x="3046413" y="3989388"/>
          <p14:tracePt t="66177" x="3149600" y="3994150"/>
          <p14:tracePt t="66192" x="3257550" y="4017963"/>
          <p14:tracePt t="66209" x="3360738" y="4051300"/>
          <p14:tracePt t="66226" x="3446463" y="4068763"/>
          <p14:tracePt t="66244" x="3486150" y="4086225"/>
          <p14:tracePt t="66259" x="3497263" y="4086225"/>
          <p14:tracePt t="66361" x="3503613" y="4086225"/>
          <p14:tracePt t="66371" x="3508375" y="4086225"/>
          <p14:tracePt t="66401" x="3514725" y="4086225"/>
          <p14:tracePt t="66433" x="3521075" y="4086225"/>
          <p14:tracePt t="66457" x="3525838" y="4086225"/>
          <p14:tracePt t="66473" x="3532188" y="4079875"/>
          <p14:tracePt t="66498" x="3536950" y="4075113"/>
          <p14:tracePt t="66513" x="3543300" y="4075113"/>
          <p14:tracePt t="66585" x="3543300" y="4064000"/>
          <p14:tracePt t="66593" x="3536950" y="4022725"/>
          <p14:tracePt t="66610" x="3521075" y="3989388"/>
          <p14:tracePt t="66611" x="3497263" y="3949700"/>
          <p14:tracePt t="66627" x="3486150" y="3932238"/>
          <p14:tracePt t="66644" x="3463925" y="3908425"/>
          <p14:tracePt t="66660" x="3451225" y="3903663"/>
          <p14:tracePt t="66677" x="3446463" y="3903663"/>
          <p14:tracePt t="66881" x="3475038" y="3921125"/>
          <p14:tracePt t="66889" x="3508375" y="3949700"/>
          <p14:tracePt t="66897" x="3532188" y="3960813"/>
          <p14:tracePt t="66910" x="3543300" y="3965575"/>
          <p14:tracePt t="66911" x="3560763" y="3983038"/>
          <p14:tracePt t="66928" x="3578225" y="4000500"/>
          <p14:tracePt t="66944" x="3589338" y="4017963"/>
          <p14:tracePt t="67041" x="3594100" y="4017963"/>
          <p14:tracePt t="67073" x="3600450" y="4017963"/>
          <p14:tracePt t="67092" x="3606800" y="4017963"/>
          <p14:tracePt t="67096" x="3622675" y="4017963"/>
          <p14:tracePt t="67110" x="3646488" y="4006850"/>
          <p14:tracePt t="67127" x="3651250" y="4000500"/>
          <p14:tracePt t="67143" x="3668713" y="4000500"/>
          <p14:tracePt t="67160" x="3675063" y="3994150"/>
          <p14:tracePt t="67177" x="3679825" y="3989388"/>
          <p14:tracePt t="67193" x="3686175" y="3989388"/>
          <p14:tracePt t="67210" x="3692525" y="3989388"/>
          <p14:tracePt t="67227" x="3703638" y="3983038"/>
          <p14:tracePt t="67243" x="3714750" y="3983038"/>
          <p14:tracePt t="67260" x="3732213" y="3978275"/>
          <p14:tracePt t="67277" x="3736975" y="3971925"/>
          <p14:tracePt t="67295" x="3743325" y="3965575"/>
          <p14:tracePt t="67310" x="3749675" y="3965575"/>
          <p14:tracePt t="67345" x="3754438" y="3960813"/>
          <p14:tracePt t="67369" x="3760788" y="3960813"/>
          <p14:tracePt t="67441" x="3765550" y="3960813"/>
          <p14:tracePt t="67470" x="3771900" y="3960813"/>
          <p14:tracePt t="67489" x="3783013" y="3960813"/>
          <p14:tracePt t="67503" x="3789363" y="3960813"/>
          <p14:tracePt t="67521" x="3806825" y="3960813"/>
          <p14:tracePt t="67537" x="3817938" y="3960813"/>
          <p14:tracePt t="67545" x="3822700" y="3960813"/>
          <p14:tracePt t="67546" x="3835400" y="3960813"/>
          <p14:tracePt t="67560" x="3857625" y="3960813"/>
          <p14:tracePt t="67577" x="3868738" y="3960813"/>
          <p14:tracePt t="67617" x="3879850" y="3960813"/>
          <p14:tracePt t="67625" x="3897313" y="3960813"/>
          <p14:tracePt t="67643" x="3908425" y="3954463"/>
          <p14:tracePt t="67644" x="3932238" y="3943350"/>
          <p14:tracePt t="67660" x="3965575" y="3925888"/>
          <p14:tracePt t="67678" x="3989388" y="3903663"/>
          <p14:tracePt t="67694" x="4000500" y="3886200"/>
          <p14:tracePt t="67710" x="4017963" y="3851275"/>
          <p14:tracePt t="67727" x="4022725" y="3835400"/>
          <p14:tracePt t="67743" x="4029075" y="3806825"/>
          <p14:tracePt t="67760" x="4035425" y="3771900"/>
          <p14:tracePt t="67777" x="4035425" y="3754438"/>
          <p14:tracePt t="67794" x="4035425" y="3732213"/>
          <p14:tracePt t="67810" x="4035425" y="3721100"/>
          <p14:tracePt t="68009" x="4029075" y="3721100"/>
          <p14:tracePt t="68025" x="4022725" y="3721100"/>
          <p14:tracePt t="68065" x="4017963" y="3725863"/>
          <p14:tracePt t="68113" x="4011613" y="3725863"/>
          <p14:tracePt t="68129" x="4006850" y="3736975"/>
          <p14:tracePt t="68137" x="4000500" y="3743325"/>
          <p14:tracePt t="68144" x="4000500" y="3749675"/>
          <p14:tracePt t="68161" x="3994150" y="3754438"/>
          <p14:tracePt t="68162" x="3989388" y="3765550"/>
          <p14:tracePt t="68177" x="3989388" y="3778250"/>
          <p14:tracePt t="68217" x="3989388" y="3783013"/>
          <p14:tracePt t="68218" x="3983038" y="3794125"/>
          <p14:tracePt t="68227" x="3983038" y="3800475"/>
          <p14:tracePt t="68243" x="3983038" y="3817938"/>
          <p14:tracePt t="68260" x="3983038" y="3829050"/>
          <p14:tracePt t="68277" x="3983038" y="3846513"/>
          <p14:tracePt t="68293" x="3983038" y="3875088"/>
          <p14:tracePt t="68310" x="3983038" y="3886200"/>
          <p14:tracePt t="68327" x="3989388" y="3903663"/>
          <p14:tracePt t="68343" x="4000500" y="3932238"/>
          <p14:tracePt t="68360" x="4022725" y="3965575"/>
          <p14:tracePt t="68377" x="4051300" y="4006850"/>
          <p14:tracePt t="68393" x="4057650" y="4022725"/>
          <p14:tracePt t="68410" x="4057650" y="4029075"/>
          <p14:tracePt t="68427" x="4064000" y="4035425"/>
          <p14:tracePt t="68472" x="4068763" y="4035425"/>
          <p14:tracePt t="68513" x="4075113" y="4035425"/>
          <p14:tracePt t="68537" x="4086225" y="4035425"/>
          <p14:tracePt t="68548" x="4097338" y="4035425"/>
          <p14:tracePt t="68569" x="4103688" y="4035425"/>
          <p14:tracePt t="68657" x="4108450" y="4029075"/>
          <p14:tracePt t="69329" x="4114800" y="4029075"/>
          <p14:tracePt t="69362" x="4114800" y="4022725"/>
          <p14:tracePt t="69385" x="4121150" y="4017963"/>
          <p14:tracePt t="69409" x="4125913" y="4011613"/>
          <p14:tracePt t="69873" x="4132263" y="4011613"/>
          <p14:tracePt t="69889" x="4137025" y="4011613"/>
          <p14:tracePt t="69921" x="4143375" y="4011613"/>
          <p14:tracePt t="69945" x="4149725" y="4011613"/>
          <p14:tracePt t="69958" x="4160838" y="4006850"/>
          <p14:tracePt t="69977" x="4189413" y="4006850"/>
          <p14:tracePt t="69978" x="4240213" y="4006850"/>
          <p14:tracePt t="69993" x="4292600" y="4006850"/>
          <p14:tracePt t="70010" x="4343400" y="4006850"/>
          <p14:tracePt t="70026" x="4389438" y="4000500"/>
          <p14:tracePt t="70043" x="4411663" y="3994150"/>
          <p14:tracePt t="70060" x="4422775" y="3989388"/>
          <p14:tracePt t="70257" x="4429125" y="3989388"/>
          <p14:tracePt t="70263" x="4451350" y="3978275"/>
          <p14:tracePt t="70277" x="4479925" y="3978275"/>
          <p14:tracePt t="70278" x="4532313" y="3971925"/>
          <p14:tracePt t="70293" x="4572000" y="3965575"/>
          <p14:tracePt t="70310" x="4594225" y="3960813"/>
          <p14:tracePt t="70326" x="4600575" y="3949700"/>
          <p14:tracePt t="70521" x="4600575" y="3943350"/>
          <p14:tracePt t="70527" x="4600575" y="3932238"/>
          <p14:tracePt t="70543" x="4606925" y="3914775"/>
          <p14:tracePt t="70544" x="4618038" y="3879850"/>
          <p14:tracePt t="70561" x="4622800" y="3868738"/>
          <p14:tracePt t="70577" x="4635500" y="3840163"/>
          <p14:tracePt t="70594" x="4635500" y="3829050"/>
          <p14:tracePt t="70610" x="4640263" y="3817938"/>
          <p14:tracePt t="70809" x="4668838" y="3817938"/>
          <p14:tracePt t="70820" x="4703763" y="3829050"/>
          <p14:tracePt t="70820" x="4732338" y="3835400"/>
          <p14:tracePt t="70825" x="4749800" y="3846513"/>
          <p14:tracePt t="70836" x="4760913" y="3846513"/>
          <p14:tracePt t="71009" x="4760913" y="3851275"/>
          <p14:tracePt t="71033" x="4760913" y="3863975"/>
          <p14:tracePt t="71041" x="4749800" y="3879850"/>
          <p14:tracePt t="71059" x="4737100" y="3897313"/>
          <p14:tracePt t="71060" x="4721225" y="3925888"/>
          <p14:tracePt t="71077" x="4714875" y="3943350"/>
          <p14:tracePt t="71093" x="4708525" y="3954463"/>
          <p14:tracePt t="71209" x="4708525" y="3960813"/>
          <p14:tracePt t="71233" x="4708525" y="3965575"/>
          <p14:tracePt t="71273" x="4714875" y="3965575"/>
          <p14:tracePt t="71289" x="4721225" y="3965575"/>
          <p14:tracePt t="71305" x="4743450" y="3965575"/>
          <p14:tracePt t="71313" x="4765675" y="3965575"/>
          <p14:tracePt t="71320" x="4789488" y="3960813"/>
          <p14:tracePt t="71326" x="4822825" y="3949700"/>
          <p14:tracePt t="71343" x="4851400" y="3903663"/>
          <p14:tracePt t="71361" x="4857750" y="3868738"/>
          <p14:tracePt t="71377" x="4857750" y="3840163"/>
          <p14:tracePt t="71393" x="4857750" y="3811588"/>
          <p14:tracePt t="71410" x="4857750" y="3800475"/>
          <p14:tracePt t="71427" x="4864100" y="3783013"/>
          <p14:tracePt t="71530" x="4868863" y="3789363"/>
          <p14:tracePt t="71537" x="4868863" y="3806825"/>
          <p14:tracePt t="71545" x="4879975" y="3857625"/>
          <p14:tracePt t="71562" x="4886325" y="3875088"/>
          <p14:tracePt t="71562" x="4886325" y="3879850"/>
          <p14:tracePt t="71577" x="4892675" y="3897313"/>
          <p14:tracePt t="71593" x="4892675" y="3914775"/>
          <p14:tracePt t="71610" x="4897438" y="3943350"/>
          <p14:tracePt t="71627" x="4897438" y="3971925"/>
          <p14:tracePt t="71644" x="4903788" y="3994150"/>
          <p14:tracePt t="71682" x="4903788" y="4000500"/>
          <p14:tracePt t="71810" x="4908550" y="4000500"/>
          <p14:tracePt t="71821" x="4921250" y="4000500"/>
          <p14:tracePt t="71822" x="4926013" y="4000500"/>
          <p14:tracePt t="71828" x="4972050" y="4000500"/>
          <p14:tracePt t="71844" x="5018088" y="4000500"/>
          <p14:tracePt t="71861" x="5040313" y="4000500"/>
          <p14:tracePt t="71877" x="5051425" y="3994150"/>
          <p14:tracePt t="72002" x="5057775" y="3994150"/>
          <p14:tracePt t="72013" x="5064125" y="3994150"/>
          <p14:tracePt t="72027" x="5068888" y="3994150"/>
          <p14:tracePt t="72028" x="5080000" y="3989388"/>
          <p14:tracePt t="72044" x="5092700" y="3989388"/>
          <p14:tracePt t="72106" x="5097463" y="3983038"/>
          <p14:tracePt t="72138" x="5103813" y="3978275"/>
          <p14:tracePt t="72138" x="5108575" y="3978275"/>
          <p14:tracePt t="72146" x="5114925" y="3965575"/>
          <p14:tracePt t="72162" x="5121275" y="3960813"/>
          <p14:tracePt t="72162" x="5137150" y="3937000"/>
          <p14:tracePt t="72178" x="5149850" y="3908425"/>
          <p14:tracePt t="72194" x="5165725" y="3879850"/>
          <p14:tracePt t="72212" x="5178425" y="3857625"/>
          <p14:tracePt t="72227" x="5178425" y="3840163"/>
          <p14:tracePt t="72245" x="5183188" y="3829050"/>
          <p14:tracePt t="72261" x="5183188" y="3817938"/>
          <p14:tracePt t="72858" x="5189538" y="3817938"/>
          <p14:tracePt t="72871" x="5189538" y="3811588"/>
          <p14:tracePt t="72898" x="5200650" y="3806825"/>
          <p14:tracePt t="72914" x="5207000" y="3800475"/>
          <p14:tracePt t="72977" x="5211763" y="3794125"/>
          <p14:tracePt t="73018" x="5218113" y="3794125"/>
          <p14:tracePt t="73066" x="5222875" y="3789363"/>
          <p14:tracePt t="73346" x="5229225" y="3789363"/>
          <p14:tracePt t="73360" x="5235575" y="3789363"/>
          <p14:tracePt t="73401" x="5240338" y="3789363"/>
          <p14:tracePt t="73442" x="5246688" y="3789363"/>
          <p14:tracePt t="73474" x="5251450" y="3789363"/>
          <p14:tracePt t="73514" x="5264150" y="3794125"/>
          <p14:tracePt t="73537" x="5268913" y="3794125"/>
          <p14:tracePt t="73546" x="5275263" y="3794125"/>
          <p14:tracePt t="73561" x="5286375" y="3800475"/>
          <p14:tracePt t="73562" x="5292725" y="3806825"/>
          <p14:tracePt t="73577" x="5297488" y="3806825"/>
          <p14:tracePt t="73594" x="5308600" y="3811588"/>
          <p14:tracePt t="73611" x="5326063" y="3811588"/>
          <p14:tracePt t="73627" x="5343525" y="3811588"/>
          <p14:tracePt t="73644" x="5354638" y="3817938"/>
          <p14:tracePt t="73661" x="5360988" y="3817938"/>
          <p14:tracePt t="73698" x="5365750" y="3817938"/>
          <p14:tracePt t="74197" x="0" y="0"/>
        </p14:tracePtLst>
        <p14:tracePtLst>
          <p14:tracePt t="81469" x="4903788" y="4251325"/>
          <p14:tracePt t="81665" x="4914900" y="4251325"/>
          <p14:tracePt t="81673" x="4921250" y="4251325"/>
          <p14:tracePt t="81681" x="4926013" y="4257675"/>
          <p14:tracePt t="81689" x="4937125" y="4264025"/>
          <p14:tracePt t="81693" x="4954588" y="4268788"/>
          <p14:tracePt t="81710" x="4972050" y="4279900"/>
          <p14:tracePt t="81727" x="4989513" y="4303713"/>
          <p14:tracePt t="81744" x="5006975" y="4314825"/>
          <p14:tracePt t="81760" x="5051425" y="4337050"/>
          <p14:tracePt t="81777" x="5075238" y="4349750"/>
          <p14:tracePt t="81794" x="5097463" y="4360863"/>
          <p14:tracePt t="81810" x="5114925" y="4365625"/>
          <p14:tracePt t="81827" x="5137150" y="4365625"/>
          <p14:tracePt t="81844" x="5149850" y="4365625"/>
          <p14:tracePt t="81861" x="5165725" y="4365625"/>
          <p14:tracePt t="81877" x="5178425" y="4365625"/>
          <p14:tracePt t="81894" x="5200650" y="4365625"/>
          <p14:tracePt t="81910" x="5240338" y="4343400"/>
          <p14:tracePt t="81927" x="5297488" y="4314825"/>
          <p14:tracePt t="81943" x="5332413" y="4292600"/>
          <p14:tracePt t="81960" x="5365750" y="4264025"/>
          <p14:tracePt t="81977" x="5378450" y="4240213"/>
          <p14:tracePt t="81994" x="5383213" y="4222750"/>
          <p14:tracePt t="82011" x="5389563" y="4211638"/>
          <p14:tracePt t="82049" x="5389563" y="4206875"/>
          <p14:tracePt t="82073" x="5389563" y="4200525"/>
          <p14:tracePt t="82081" x="5389563" y="4194175"/>
          <p14:tracePt t="82105" x="5389563" y="4183063"/>
          <p14:tracePt t="82120" x="5383213" y="4178300"/>
          <p14:tracePt t="82129" x="5372100" y="4171950"/>
          <p14:tracePt t="82129" x="5360988" y="4160838"/>
          <p14:tracePt t="82143" x="5337175" y="4149725"/>
          <p14:tracePt t="82160" x="5280025" y="4132263"/>
          <p14:tracePt t="82177" x="5240338" y="4125913"/>
          <p14:tracePt t="82194" x="5183188" y="4121150"/>
          <p14:tracePt t="82210" x="5108575" y="4114800"/>
          <p14:tracePt t="82227" x="5040313" y="4114800"/>
          <p14:tracePt t="82243" x="4994275" y="4114800"/>
          <p14:tracePt t="82260" x="4960938" y="4114800"/>
          <p14:tracePt t="82277" x="4937125" y="4132263"/>
          <p14:tracePt t="82294" x="4903788" y="4143375"/>
          <p14:tracePt t="82310" x="4868863" y="4160838"/>
          <p14:tracePt t="82327" x="4840288" y="4165600"/>
          <p14:tracePt t="82343" x="4818063" y="4178300"/>
          <p14:tracePt t="82360" x="4806950" y="4183063"/>
          <p14:tracePt t="82377" x="4794250" y="4189413"/>
          <p14:tracePt t="82393" x="4789488" y="4194175"/>
          <p14:tracePt t="82410" x="4778375" y="4211638"/>
          <p14:tracePt t="82427" x="4754563" y="4235450"/>
          <p14:tracePt t="82443" x="4737100" y="4257675"/>
          <p14:tracePt t="82460" x="4725988" y="4275138"/>
          <p14:tracePt t="82477" x="4725988" y="4286250"/>
          <p14:tracePt t="82494" x="4725988" y="4292600"/>
          <p14:tracePt t="82510" x="4725988" y="4308475"/>
          <p14:tracePt t="82527" x="4725988" y="4325938"/>
          <p14:tracePt t="82543" x="4725988" y="4365625"/>
          <p14:tracePt t="82560" x="4754563" y="4440238"/>
          <p14:tracePt t="82577" x="4778375" y="4468813"/>
          <p14:tracePt t="82593" x="4794250" y="4486275"/>
          <p14:tracePt t="82610" x="4818063" y="4497388"/>
          <p14:tracePt t="82627" x="4835525" y="4503738"/>
          <p14:tracePt t="82643" x="4864100" y="4508500"/>
          <p14:tracePt t="82660" x="4897438" y="4508500"/>
          <p14:tracePt t="82677" x="4965700" y="4508500"/>
          <p14:tracePt t="82694" x="5051425" y="4492625"/>
          <p14:tracePt t="82710" x="5114925" y="4475163"/>
          <p14:tracePt t="82727" x="5149850" y="4468813"/>
          <p14:tracePt t="82743" x="5160963" y="4457700"/>
          <p14:tracePt t="82794" x="5172075" y="4451350"/>
          <p14:tracePt t="82801" x="5172075" y="4440238"/>
          <p14:tracePt t="82820" x="5183188" y="4411663"/>
          <p14:tracePt t="82821" x="5183188" y="4400550"/>
          <p14:tracePt t="82827" x="5194300" y="4383088"/>
          <p14:tracePt t="82843" x="5194300" y="4365625"/>
          <p14:tracePt t="82860" x="5194300" y="4349750"/>
          <p14:tracePt t="82877" x="5194300" y="4332288"/>
          <p14:tracePt t="82894" x="5194300" y="4321175"/>
          <p14:tracePt t="82910" x="5194300" y="4314825"/>
          <p14:tracePt t="82927" x="5194300" y="4303713"/>
          <p14:tracePt t="82943" x="5189538" y="4297363"/>
          <p14:tracePt t="82960" x="5183188" y="4286250"/>
          <p14:tracePt t="82960" x="5178425" y="4279900"/>
          <p14:tracePt t="82978" x="5165725" y="4268788"/>
          <p14:tracePt t="82993" x="5126038" y="4240213"/>
          <p14:tracePt t="83011" x="5080000" y="4211638"/>
          <p14:tracePt t="83028" x="5022850" y="4183063"/>
          <p14:tracePt t="83045" x="4965700" y="4160838"/>
          <p14:tracePt t="83060" x="4937125" y="4149725"/>
          <p14:tracePt t="83077" x="4921250" y="4143375"/>
          <p14:tracePt t="83129" x="4914900" y="4143375"/>
          <p14:tracePt t="83153" x="4908550" y="4143375"/>
          <p14:tracePt t="83171" x="4903788" y="4143375"/>
          <p14:tracePt t="83176" x="4864100" y="4154488"/>
          <p14:tracePt t="83193" x="4822825" y="4154488"/>
          <p14:tracePt t="83194" x="4749800" y="4171950"/>
          <p14:tracePt t="83210" x="4703763" y="4189413"/>
          <p14:tracePt t="83227" x="4664075" y="4206875"/>
          <p14:tracePt t="83244" x="4629150" y="4222750"/>
          <p14:tracePt t="83260" x="4611688" y="4246563"/>
          <p14:tracePt t="83277" x="4606925" y="4264025"/>
          <p14:tracePt t="83293" x="4589463" y="4297363"/>
          <p14:tracePt t="83310" x="4578350" y="4332288"/>
          <p14:tracePt t="83327" x="4572000" y="4354513"/>
          <p14:tracePt t="83344" x="4572000" y="4389438"/>
          <p14:tracePt t="83360" x="4572000" y="4406900"/>
          <p14:tracePt t="83377" x="4578350" y="4440238"/>
          <p14:tracePt t="83393" x="4594225" y="4475163"/>
          <p14:tracePt t="83410" x="4611688" y="4503738"/>
          <p14:tracePt t="83427" x="4640263" y="4532313"/>
          <p14:tracePt t="83443" x="4692650" y="4560888"/>
          <p14:tracePt t="83460" x="4749800" y="4578350"/>
          <p14:tracePt t="83477" x="4800600" y="4583113"/>
          <p14:tracePt t="83494" x="4857750" y="4583113"/>
          <p14:tracePt t="83510" x="4921250" y="4583113"/>
          <p14:tracePt t="83527" x="4972050" y="4583113"/>
          <p14:tracePt t="83544" x="5035550" y="4578350"/>
          <p14:tracePt t="83560" x="5114925" y="4565650"/>
          <p14:tracePt t="83577" x="5172075" y="4543425"/>
          <p14:tracePt t="83593" x="5222875" y="4525963"/>
          <p14:tracePt t="83610" x="5257800" y="4508500"/>
          <p14:tracePt t="83627" x="5275263" y="4486275"/>
          <p14:tracePt t="83644" x="5286375" y="4464050"/>
          <p14:tracePt t="83660" x="5303838" y="4435475"/>
          <p14:tracePt t="83677" x="5314950" y="4394200"/>
          <p14:tracePt t="83693" x="5326063" y="4371975"/>
          <p14:tracePt t="83710" x="5332413" y="4349750"/>
          <p14:tracePt t="83727" x="5332413" y="4325938"/>
          <p14:tracePt t="83744" x="5332413" y="4308475"/>
          <p14:tracePt t="83760" x="5332413" y="4286250"/>
          <p14:tracePt t="83778" x="5332413" y="4279900"/>
          <p14:tracePt t="83793" x="5321300" y="4268788"/>
          <p14:tracePt t="83810" x="5292725" y="4251325"/>
          <p14:tracePt t="83827" x="5235575" y="4211638"/>
          <p14:tracePt t="83843" x="5132388" y="4165600"/>
          <p14:tracePt t="83860" x="5006975" y="4103688"/>
          <p14:tracePt t="83877" x="4908550" y="4068763"/>
          <p14:tracePt t="83893" x="4868863" y="4057650"/>
          <p14:tracePt t="83910" x="4864100" y="4051300"/>
          <p14:tracePt t="83945" x="4857750" y="4051300"/>
          <p14:tracePt t="83977" x="4851400" y="4051300"/>
          <p14:tracePt t="83998" x="4829175" y="4057650"/>
          <p14:tracePt t="84003" x="4806950" y="4064000"/>
          <p14:tracePt t="84011" x="4754563" y="4097338"/>
          <p14:tracePt t="84027" x="4721225" y="4114800"/>
          <p14:tracePt t="84044" x="4679950" y="4137025"/>
          <p14:tracePt t="84060" x="4651375" y="4160838"/>
          <p14:tracePt t="84077" x="4622800" y="4189413"/>
          <p14:tracePt t="84093" x="4600575" y="4229100"/>
          <p14:tracePt t="84110" x="4583113" y="4275138"/>
          <p14:tracePt t="84127" x="4554538" y="4343400"/>
          <p14:tracePt t="84144" x="4549775" y="4394200"/>
          <p14:tracePt t="84160" x="4549775" y="4464050"/>
          <p14:tracePt t="84177" x="4560888" y="4503738"/>
          <p14:tracePt t="84193" x="4583113" y="4537075"/>
          <p14:tracePt t="84210" x="4611688" y="4560888"/>
          <p14:tracePt t="84227" x="4646613" y="4565650"/>
          <p14:tracePt t="84243" x="4686300" y="4583113"/>
          <p14:tracePt t="84260" x="4732338" y="4600575"/>
          <p14:tracePt t="84277" x="4811713" y="4611688"/>
          <p14:tracePt t="84293" x="4897438" y="4618038"/>
          <p14:tracePt t="84310" x="4994275" y="4618038"/>
          <p14:tracePt t="84327" x="5086350" y="4600575"/>
          <p14:tracePt t="84344" x="5154613" y="4594225"/>
          <p14:tracePt t="84360" x="5235575" y="4565650"/>
          <p14:tracePt t="84377" x="5268913" y="4525963"/>
          <p14:tracePt t="84393" x="5292725" y="4503738"/>
          <p14:tracePt t="84410" x="5321300" y="4446588"/>
          <p14:tracePt t="84427" x="5326063" y="4406900"/>
          <p14:tracePt t="84443" x="5337175" y="4365625"/>
          <p14:tracePt t="84460" x="5337175" y="4325938"/>
          <p14:tracePt t="84477" x="5337175" y="4297363"/>
          <p14:tracePt t="84493" x="5337175" y="4268788"/>
          <p14:tracePt t="84510" x="5337175" y="4235450"/>
          <p14:tracePt t="84527" x="5326063" y="4194175"/>
          <p14:tracePt t="84544" x="5303838" y="4165600"/>
          <p14:tracePt t="84560" x="5268913" y="4114800"/>
          <p14:tracePt t="84577" x="5246688" y="4103688"/>
          <p14:tracePt t="84593" x="5222875" y="4079875"/>
          <p14:tracePt t="84610" x="5189538" y="4064000"/>
          <p14:tracePt t="84627" x="5132388" y="4040188"/>
          <p14:tracePt t="84643" x="5068888" y="4029075"/>
          <p14:tracePt t="84661" x="5006975" y="4011613"/>
          <p14:tracePt t="84677" x="4943475" y="4006850"/>
          <p14:tracePt t="84694" x="4875213" y="4006850"/>
          <p14:tracePt t="84710" x="4822825" y="4006850"/>
          <p14:tracePt t="84727" x="4772025" y="4011613"/>
          <p14:tracePt t="84743" x="4737100" y="4011613"/>
          <p14:tracePt t="84760" x="4708525" y="4029075"/>
          <p14:tracePt t="84777" x="4664075" y="4057650"/>
          <p14:tracePt t="84793" x="4618038" y="4092575"/>
          <p14:tracePt t="84810" x="4572000" y="4149725"/>
          <p14:tracePt t="84827" x="4537075" y="4194175"/>
          <p14:tracePt t="84843" x="4521200" y="4222750"/>
          <p14:tracePt t="84860" x="4514850" y="4251325"/>
          <p14:tracePt t="84877" x="4508500" y="4268788"/>
          <p14:tracePt t="84893" x="4508500" y="4297363"/>
          <p14:tracePt t="84910" x="4508500" y="4337050"/>
          <p14:tracePt t="84927" x="4508500" y="4383088"/>
          <p14:tracePt t="84943" x="4525963" y="4435475"/>
          <p14:tracePt t="84960" x="4572000" y="4492625"/>
          <p14:tracePt t="84960" x="4594225" y="4503738"/>
          <p14:tracePt t="84977" x="4646613" y="4532313"/>
          <p14:tracePt t="84993" x="4703763" y="4543425"/>
          <p14:tracePt t="85009" x="4737100" y="4560888"/>
          <p14:tracePt t="85026" x="4783138" y="4565650"/>
          <p14:tracePt t="85043" x="4829175" y="4572000"/>
          <p14:tracePt t="85060" x="4897438" y="4572000"/>
          <p14:tracePt t="85076" x="4978400" y="4572000"/>
          <p14:tracePt t="85093" x="5068888" y="4543425"/>
          <p14:tracePt t="85109" x="5154613" y="4514850"/>
          <p14:tracePt t="85127" x="5235575" y="4475163"/>
          <p14:tracePt t="85143" x="5280025" y="4440238"/>
          <p14:tracePt t="85160" x="5297488" y="4411663"/>
          <p14:tracePt t="85177" x="5303838" y="4383088"/>
          <p14:tracePt t="85194" x="5308600" y="4349750"/>
          <p14:tracePt t="85210" x="5308600" y="4308475"/>
          <p14:tracePt t="85228" x="5308600" y="4275138"/>
          <p14:tracePt t="85243" x="5297488" y="4229100"/>
          <p14:tracePt t="85260" x="5275263" y="4189413"/>
          <p14:tracePt t="85277" x="5246688" y="4154488"/>
          <p14:tracePt t="85293" x="5211763" y="4125913"/>
          <p14:tracePt t="85310" x="5160963" y="4092575"/>
          <p14:tracePt t="85327" x="5086350" y="4057650"/>
          <p14:tracePt t="85343" x="5000625" y="4029075"/>
          <p14:tracePt t="85360" x="4908550" y="4011613"/>
          <p14:tracePt t="85360" x="4875213" y="3994150"/>
          <p14:tracePt t="85377" x="4822825" y="3989388"/>
          <p14:tracePt t="85394" x="4794250" y="3989388"/>
          <p14:tracePt t="85410" x="4778375" y="3994150"/>
          <p14:tracePt t="85427" x="4754563" y="4011613"/>
          <p14:tracePt t="85443" x="4721225" y="4040188"/>
          <p14:tracePt t="85460" x="4679950" y="4068763"/>
          <p14:tracePt t="85477" x="4640263" y="4097338"/>
          <p14:tracePt t="85494" x="4618038" y="4121150"/>
          <p14:tracePt t="85510" x="4606925" y="4143375"/>
          <p14:tracePt t="85527" x="4594225" y="4178300"/>
          <p14:tracePt t="85543" x="4589463" y="4229100"/>
          <p14:tracePt t="85543" x="4578350" y="4257675"/>
          <p14:tracePt t="85561" x="4578350" y="4308475"/>
          <p14:tracePt t="85577" x="4578350" y="4383088"/>
          <p14:tracePt t="85593" x="4589463" y="4418013"/>
          <p14:tracePt t="85610" x="4611688" y="4446588"/>
          <p14:tracePt t="85627" x="4646613" y="4457700"/>
          <p14:tracePt t="85643" x="4664075" y="4457700"/>
          <p14:tracePt t="85660" x="4686300" y="4457700"/>
          <p14:tracePt t="85677" x="4721225" y="4457700"/>
          <p14:tracePt t="85695" x="4783138" y="4451350"/>
          <p14:tracePt t="85710" x="4879975" y="4451350"/>
          <p14:tracePt t="85727" x="4978400" y="4451350"/>
          <p14:tracePt t="85743" x="5068888" y="4451350"/>
          <p14:tracePt t="85760" x="5121275" y="4446588"/>
          <p14:tracePt t="85776" x="5160963" y="4406900"/>
          <p14:tracePt t="85793" x="5178425" y="4378325"/>
          <p14:tracePt t="85810" x="5189538" y="4343400"/>
          <p14:tracePt t="85827" x="5194300" y="4308475"/>
          <p14:tracePt t="85843" x="5194300" y="4292600"/>
          <p14:tracePt t="85860" x="5194300" y="4275138"/>
          <p14:tracePt t="85877" x="5194300" y="4246563"/>
          <p14:tracePt t="85893" x="5189538" y="4240213"/>
          <p14:tracePt t="85910" x="5183188" y="4235450"/>
          <p14:tracePt t="85985" x="5178425" y="4235450"/>
          <p14:tracePt t="86001" x="5165725" y="4235450"/>
          <p14:tracePt t="86033" x="5160963" y="4235450"/>
          <p14:tracePt t="86041" x="5143500" y="4240213"/>
          <p14:tracePt t="86046" x="5092700" y="4264025"/>
          <p14:tracePt t="86060" x="5051425" y="4264025"/>
          <p14:tracePt t="86061" x="4978400" y="4279900"/>
          <p14:tracePt t="86077" x="4897438" y="4297363"/>
          <p14:tracePt t="86094" x="4846638" y="4321175"/>
          <p14:tracePt t="86110" x="4822825" y="4343400"/>
          <p14:tracePt t="86127" x="4818063" y="4354513"/>
          <p14:tracePt t="86143" x="4818063" y="4365625"/>
          <p14:tracePt t="86160" x="4806950" y="4383088"/>
          <p14:tracePt t="86177" x="4806950" y="4394200"/>
          <p14:tracePt t="86193" x="4800600" y="4411663"/>
          <p14:tracePt t="86211" x="4800600" y="4435475"/>
          <p14:tracePt t="86227" x="4800600" y="4446588"/>
          <p14:tracePt t="86243" x="4806950" y="4451350"/>
          <p14:tracePt t="86329" x="4811713" y="4451350"/>
          <p14:tracePt t="86344" x="4822825" y="4451350"/>
          <p14:tracePt t="86361" x="4851400" y="4451350"/>
          <p14:tracePt t="86362" x="4926013" y="4440238"/>
          <p14:tracePt t="86377" x="4994275" y="4422775"/>
          <p14:tracePt t="86393" x="5057775" y="4394200"/>
          <p14:tracePt t="86410" x="5092700" y="4371975"/>
          <p14:tracePt t="86426" x="5108575" y="4360863"/>
          <p14:tracePt t="86545" x="5108575" y="4343400"/>
          <p14:tracePt t="86546" x="5097463" y="4325938"/>
          <p14:tracePt t="86561" x="5068888" y="4308475"/>
          <p14:tracePt t="86577" x="5011738" y="4268788"/>
          <p14:tracePt t="86578" x="4954588" y="4235450"/>
          <p14:tracePt t="86593" x="4886325" y="4211638"/>
          <p14:tracePt t="86610" x="4829175" y="4183063"/>
          <p14:tracePt t="86627" x="4811713" y="4178300"/>
          <p14:tracePt t="86958" x="0" y="0"/>
        </p14:tracePtLst>
        <p14:tracePtLst>
          <p14:tracePt t="92783" x="6686550" y="4011613"/>
          <p14:tracePt t="92961" x="6680200" y="4011613"/>
          <p14:tracePt t="92993" x="6675438" y="4011613"/>
          <p14:tracePt t="92996" x="6669088" y="4017963"/>
          <p14:tracePt t="93017" x="6657975" y="4022725"/>
          <p14:tracePt t="93025" x="6646863" y="4035425"/>
          <p14:tracePt t="93037" x="6629400" y="4040188"/>
          <p14:tracePt t="93045" x="6600825" y="4051300"/>
          <p14:tracePt t="93061" x="6589713" y="4068763"/>
          <p14:tracePt t="93113" x="6583363" y="4068763"/>
          <p14:tracePt t="93177" x="6572250" y="4079875"/>
          <p14:tracePt t="93187" x="6565900" y="4079875"/>
          <p14:tracePt t="93193" x="6537325" y="4086225"/>
          <p14:tracePt t="93211" x="6515100" y="4092575"/>
          <p14:tracePt t="93211" x="6480175" y="4092575"/>
          <p14:tracePt t="93227" x="6423025" y="4103688"/>
          <p14:tracePt t="93244" x="6389688" y="4114800"/>
          <p14:tracePt t="93260" x="6354763" y="4132263"/>
          <p14:tracePt t="93278" x="6332538" y="4143375"/>
          <p14:tracePt t="93294" x="6326188" y="4154488"/>
          <p14:tracePt t="93311" x="6321425" y="4154488"/>
          <p14:tracePt t="93327" x="6315075" y="4160838"/>
          <p14:tracePt t="93344" x="6315075" y="4165600"/>
          <p14:tracePt t="93361" x="6308725" y="4171950"/>
          <p14:tracePt t="93377" x="6297613" y="4183063"/>
          <p14:tracePt t="93394" x="6292850" y="4194175"/>
          <p14:tracePt t="93410" x="6280150" y="4211638"/>
          <p14:tracePt t="93427" x="6264275" y="4246563"/>
          <p14:tracePt t="93444" x="6246813" y="4279900"/>
          <p14:tracePt t="93461" x="6235700" y="4325938"/>
          <p14:tracePt t="93477" x="6218238" y="4371975"/>
          <p14:tracePt t="93510" x="6211888" y="4422775"/>
          <p14:tracePt t="93511" x="6211888" y="4475163"/>
          <p14:tracePt t="93528" x="6211888" y="4554538"/>
          <p14:tracePt t="93544" x="6211888" y="4618038"/>
          <p14:tracePt t="93561" x="6223000" y="4664075"/>
          <p14:tracePt t="93578" x="6246813" y="4692650"/>
          <p14:tracePt t="93594" x="6269038" y="4708525"/>
          <p14:tracePt t="93610" x="6292850" y="4721225"/>
          <p14:tracePt t="93627" x="6326188" y="4725988"/>
          <p14:tracePt t="93644" x="6378575" y="4732338"/>
          <p14:tracePt t="93661" x="6446838" y="4737100"/>
          <p14:tracePt t="93677" x="6550025" y="4732338"/>
          <p14:tracePt t="93694" x="6651625" y="4679950"/>
          <p14:tracePt t="93710" x="6743700" y="4618038"/>
          <p14:tracePt t="93727" x="6794500" y="4578350"/>
          <p14:tracePt t="93744" x="6823075" y="4532313"/>
          <p14:tracePt t="93761" x="6846888" y="4492625"/>
          <p14:tracePt t="93778" x="6851650" y="4457700"/>
          <p14:tracePt t="93794" x="6858000" y="4435475"/>
          <p14:tracePt t="93811" x="6864350" y="4394200"/>
          <p14:tracePt t="93827" x="6864350" y="4354513"/>
          <p14:tracePt t="93844" x="6864350" y="4321175"/>
          <p14:tracePt t="93861" x="6858000" y="4279900"/>
          <p14:tracePt t="93877" x="6829425" y="4240213"/>
          <p14:tracePt t="93894" x="6800850" y="4200525"/>
          <p14:tracePt t="93910" x="6778625" y="4165600"/>
          <p14:tracePt t="93927" x="6743700" y="4143375"/>
          <p14:tracePt t="93944" x="6697663" y="4125913"/>
          <p14:tracePt t="93961" x="6589713" y="4086225"/>
          <p14:tracePt t="93978" x="6497638" y="4057650"/>
          <p14:tracePt t="93994" x="6394450" y="4029075"/>
          <p14:tracePt t="94011" x="6308725" y="4011613"/>
          <p14:tracePt t="94027" x="6269038" y="4006850"/>
          <p14:tracePt t="94044" x="6264275" y="4006850"/>
          <p14:tracePt t="94081" x="6257925" y="4006850"/>
          <p14:tracePt t="94105" x="6240463" y="4011613"/>
          <p14:tracePt t="94113" x="6218238" y="4029075"/>
          <p14:tracePt t="94113" x="6183313" y="4057650"/>
          <p14:tracePt t="94129" x="6149975" y="4086225"/>
          <p14:tracePt t="94130" x="6103938" y="4121150"/>
          <p14:tracePt t="94144" x="6040438" y="4183063"/>
          <p14:tracePt t="94161" x="5961063" y="4297363"/>
          <p14:tracePt t="94178" x="5943600" y="4354513"/>
          <p14:tracePt t="94194" x="5932488" y="4406900"/>
          <p14:tracePt t="94210" x="5932488" y="4479925"/>
          <p14:tracePt t="94227" x="5949950" y="4554538"/>
          <p14:tracePt t="94244" x="5983288" y="4594225"/>
          <p14:tracePt t="94261" x="6057900" y="4622800"/>
          <p14:tracePt t="94277" x="6194425" y="4640263"/>
          <p14:tracePt t="94294" x="6389688" y="4651375"/>
          <p14:tracePt t="94310" x="6611938" y="4651375"/>
          <p14:tracePt t="94327" x="6829425" y="4640263"/>
          <p14:tracePt t="94344" x="6994525" y="4629150"/>
          <p14:tracePt t="94361" x="7126288" y="4589463"/>
          <p14:tracePt t="94377" x="7223125" y="4537075"/>
          <p14:tracePt t="94394" x="7229475" y="4521200"/>
          <p14:tracePt t="94410" x="7235825" y="4508500"/>
          <p14:tracePt t="94427" x="7235825" y="4492625"/>
          <p14:tracePt t="94444" x="7235825" y="4468813"/>
          <p14:tracePt t="94461" x="7235825" y="4451350"/>
          <p14:tracePt t="94477" x="7235825" y="4446588"/>
          <p14:tracePt t="94494" x="7235825" y="4429125"/>
          <p14:tracePt t="94510" x="7223125" y="4422775"/>
          <p14:tracePt t="94527" x="7200900" y="4406900"/>
          <p14:tracePt t="94544" x="7115175" y="4383088"/>
          <p14:tracePt t="94561" x="6978650" y="4365625"/>
          <p14:tracePt t="94578" x="6932613" y="4365625"/>
          <p14:tracePt t="94594" x="6915150" y="4365625"/>
          <p14:tracePt t="94610" x="6908800" y="4365625"/>
          <p14:tracePt t="94681" x="6904038" y="4365625"/>
          <p14:tracePt t="94713" x="6892925" y="4371975"/>
          <p14:tracePt t="94729" x="6869113" y="4383088"/>
          <p14:tracePt t="94737" x="6835775" y="4406900"/>
          <p14:tracePt t="94753" x="6715125" y="4457700"/>
          <p14:tracePt t="94761" x="6640513" y="4492625"/>
          <p14:tracePt t="94762" x="6383338" y="4572000"/>
          <p14:tracePt t="94777" x="5983288" y="4692650"/>
          <p14:tracePt t="94794" x="5514975" y="4800600"/>
          <p14:tracePt t="94810" x="5029200" y="4892675"/>
          <p14:tracePt t="94827" x="4606925" y="4960938"/>
          <p14:tracePt t="94844" x="4297363" y="5035550"/>
          <p14:tracePt t="94860" x="4079875" y="5075238"/>
          <p14:tracePt t="94877" x="3914775" y="5103813"/>
          <p14:tracePt t="94894" x="3778250" y="5108575"/>
          <p14:tracePt t="94910" x="3721100" y="5108575"/>
          <p14:tracePt t="94927" x="3714750" y="5108575"/>
          <p14:tracePt t="95225" x="3725863" y="5108575"/>
          <p14:tracePt t="95241" x="3732213" y="5103813"/>
          <p14:tracePt t="95243" x="3743325" y="5097463"/>
          <p14:tracePt t="95260" x="3754438" y="5097463"/>
          <p14:tracePt t="95276" x="3771900" y="5080000"/>
          <p14:tracePt t="95293" x="3778250" y="5064125"/>
          <p14:tracePt t="95310" x="3778250" y="5051425"/>
          <p14:tracePt t="95326" x="3778250" y="5029200"/>
          <p14:tracePt t="95343" x="3765550" y="5006975"/>
          <p14:tracePt t="95360" x="3760788" y="4994275"/>
          <p14:tracePt t="95410" x="3754438" y="4994275"/>
          <p14:tracePt t="95410" x="3749675" y="4994275"/>
          <p14:tracePt t="95433" x="3743325" y="4994275"/>
          <p14:tracePt t="95441" x="3732213" y="4994275"/>
          <p14:tracePt t="95453" x="3725863" y="4983163"/>
          <p14:tracePt t="95461" x="3708400" y="4965700"/>
          <p14:tracePt t="95477" x="3697288" y="4965700"/>
          <p14:tracePt t="95769" x="3703638" y="4965700"/>
          <p14:tracePt t="95777" x="3708400" y="4972050"/>
          <p14:tracePt t="95787" x="3725863" y="4989513"/>
          <p14:tracePt t="95794" x="3743325" y="5006975"/>
          <p14:tracePt t="95801" x="3789363" y="5040313"/>
          <p14:tracePt t="95810" x="3811588" y="5068888"/>
          <p14:tracePt t="95827" x="3835400" y="5092700"/>
          <p14:tracePt t="95845" x="3846513" y="5092700"/>
          <p14:tracePt t="95905" x="3851275" y="5092700"/>
          <p14:tracePt t="95913" x="3857625" y="5092700"/>
          <p14:tracePt t="95921" x="3863975" y="5092700"/>
          <p14:tracePt t="95929" x="3897313" y="5103813"/>
          <p14:tracePt t="95945" x="3921125" y="5108575"/>
          <p14:tracePt t="95946" x="3949700" y="5114925"/>
          <p14:tracePt t="95960" x="4075113" y="5132388"/>
          <p14:tracePt t="95978" x="4154488" y="5137150"/>
          <p14:tracePt t="95994" x="4222750" y="5137150"/>
          <p14:tracePt t="96010" x="4286250" y="5143500"/>
          <p14:tracePt t="96027" x="4325938" y="5149850"/>
          <p14:tracePt t="96044" x="4365625" y="5149850"/>
          <p14:tracePt t="96060" x="4429125" y="5149850"/>
          <p14:tracePt t="96077" x="4479925" y="5149850"/>
          <p14:tracePt t="96094" x="4532313" y="5149850"/>
          <p14:tracePt t="96110" x="4594225" y="5149850"/>
          <p14:tracePt t="96127" x="4664075" y="5143500"/>
          <p14:tracePt t="96144" x="4732338" y="5132388"/>
          <p14:tracePt t="96160" x="4851400" y="5097463"/>
          <p14:tracePt t="96177" x="4897438" y="5080000"/>
          <p14:tracePt t="96194" x="4937125" y="5064125"/>
          <p14:tracePt t="96211" x="4965700" y="5057775"/>
          <p14:tracePt t="96227" x="4989513" y="5046663"/>
          <p14:tracePt t="96243" x="5000625" y="5035550"/>
          <p14:tracePt t="96260" x="5011738" y="5029200"/>
          <p14:tracePt t="96277" x="5022850" y="5006975"/>
          <p14:tracePt t="96293" x="5035550" y="5000625"/>
          <p14:tracePt t="96311" x="5040313" y="4989513"/>
          <p14:tracePt t="96327" x="5046663" y="4978400"/>
          <p14:tracePt t="96344" x="5051425" y="4972050"/>
          <p14:tracePt t="96489" x="5051425" y="4960938"/>
          <p14:tracePt t="96489" x="5035550" y="4921250"/>
          <p14:tracePt t="96505" x="4978400" y="4864100"/>
          <p14:tracePt t="96513" x="4932363" y="4822825"/>
          <p14:tracePt t="96521" x="4879975" y="4783138"/>
          <p14:tracePt t="96529" x="4778375" y="4697413"/>
          <p14:tracePt t="96544" x="4692650" y="4629150"/>
          <p14:tracePt t="96560" x="4611688" y="4565650"/>
          <p14:tracePt t="96578" x="4594225" y="4549775"/>
          <p14:tracePt t="96594" x="4589463" y="4549775"/>
          <p14:tracePt t="96610" x="4583113" y="4549775"/>
          <p14:tracePt t="96681" x="4578350" y="4549775"/>
          <p14:tracePt t="96705" x="4572000" y="4549775"/>
          <p14:tracePt t="96730" x="4560888" y="4549775"/>
          <p14:tracePt t="96745" x="4549775" y="4549775"/>
          <p14:tracePt t="96753" x="4543425" y="4549775"/>
          <p14:tracePt t="96753" x="4503738" y="4549775"/>
          <p14:tracePt t="96770" x="4429125" y="4549775"/>
          <p14:tracePt t="96778" x="4349750" y="4549775"/>
          <p14:tracePt t="96778" x="4211638" y="4549775"/>
          <p14:tracePt t="96794" x="4086225" y="4549775"/>
          <p14:tracePt t="96810" x="3954463" y="4549775"/>
          <p14:tracePt t="96827" x="3886200" y="4565650"/>
          <p14:tracePt t="96844" x="3863975" y="4572000"/>
          <p14:tracePt t="96881" x="3857625" y="4578350"/>
          <p14:tracePt t="96921" x="3846513" y="4583113"/>
          <p14:tracePt t="96937" x="3822700" y="4600575"/>
          <p14:tracePt t="96945" x="3817938" y="4606925"/>
          <p14:tracePt t="96946" x="3800475" y="4622800"/>
          <p14:tracePt t="96960" x="3765550" y="4657725"/>
          <p14:tracePt t="96977" x="3714750" y="4725988"/>
          <p14:tracePt t="96994" x="3692525" y="4765675"/>
          <p14:tracePt t="97010" x="3679825" y="4806950"/>
          <p14:tracePt t="97027" x="3675063" y="4851400"/>
          <p14:tracePt t="97044" x="3668713" y="4886325"/>
          <p14:tracePt t="97060" x="3668713" y="4921250"/>
          <p14:tracePt t="97077" x="3668713" y="4949825"/>
          <p14:tracePt t="97094" x="3686175" y="4983163"/>
          <p14:tracePt t="97110" x="3703638" y="5018088"/>
          <p14:tracePt t="97127" x="3721100" y="5040313"/>
          <p14:tracePt t="97143" x="3743325" y="5064125"/>
          <p14:tracePt t="97160" x="3765550" y="5075238"/>
          <p14:tracePt t="97160" x="3783013" y="5075238"/>
          <p14:tracePt t="97177" x="3835400" y="5080000"/>
          <p14:tracePt t="97194" x="3943350" y="5086350"/>
          <p14:tracePt t="97211" x="4092575" y="5103813"/>
          <p14:tracePt t="97227" x="4268788" y="5126038"/>
          <p14:tracePt t="97244" x="4435475" y="5143500"/>
          <p14:tracePt t="97260" x="4578350" y="5149850"/>
          <p14:tracePt t="97277" x="4692650" y="5149850"/>
          <p14:tracePt t="97294" x="4772025" y="5137150"/>
          <p14:tracePt t="97310" x="4840288" y="5108575"/>
          <p14:tracePt t="97327" x="4897438" y="5075238"/>
          <p14:tracePt t="97343" x="4937125" y="5046663"/>
          <p14:tracePt t="97360" x="4965700" y="5018088"/>
          <p14:tracePt t="97505" x="4960938" y="5018088"/>
          <p14:tracePt t="97523" x="4954588" y="5018088"/>
          <p14:tracePt t="97537" x="4949825" y="5018088"/>
          <p14:tracePt t="97545" x="4926013" y="5018088"/>
          <p14:tracePt t="97561" x="4886325" y="5018088"/>
          <p14:tracePt t="97562" x="4749800" y="5018088"/>
          <p14:tracePt t="97577" x="4565650" y="5018088"/>
          <p14:tracePt t="97594" x="4360863" y="5029200"/>
          <p14:tracePt t="97610" x="4211638" y="5040313"/>
          <p14:tracePt t="97627" x="4189413" y="5046663"/>
          <p14:tracePt t="97737" x="4200525" y="5046663"/>
          <p14:tracePt t="97752" x="4206875" y="5040313"/>
          <p14:tracePt t="97761" x="4217988" y="5035550"/>
          <p14:tracePt t="97762" x="4235450" y="5018088"/>
          <p14:tracePt t="97777" x="4240213" y="4978400"/>
          <p14:tracePt t="97794" x="4240213" y="4960938"/>
          <p14:tracePt t="97810" x="4240213" y="4943475"/>
          <p14:tracePt t="97827" x="4240213" y="4932363"/>
          <p14:tracePt t="97843" x="4240213" y="4926013"/>
          <p14:tracePt t="97860" x="4240213" y="4914900"/>
          <p14:tracePt t="98017" x="4251325" y="4908550"/>
          <p14:tracePt t="98025" x="4257675" y="4908550"/>
          <p14:tracePt t="98033" x="4264025" y="4903788"/>
          <p14:tracePt t="98041" x="4279900" y="4903788"/>
          <p14:tracePt t="98060" x="4286250" y="4903788"/>
          <p14:tracePt t="98061" x="4297363" y="4903788"/>
          <p14:tracePt t="98077" x="4308475" y="4897438"/>
          <p14:tracePt t="98093" x="4321175" y="4897438"/>
          <p14:tracePt t="98110" x="4343400" y="4903788"/>
          <p14:tracePt t="98127" x="4354513" y="4914900"/>
          <p14:tracePt t="98143" x="4360863" y="4921250"/>
          <p14:tracePt t="98281" x="4365625" y="4921250"/>
          <p14:tracePt t="98314" x="4371975" y="4921250"/>
          <p14:tracePt t="98329" x="4389438" y="4921250"/>
          <p14:tracePt t="98332" x="4394200" y="4908550"/>
          <p14:tracePt t="98353" x="4411663" y="4897438"/>
          <p14:tracePt t="98361" x="4422775" y="4879975"/>
          <p14:tracePt t="98362" x="4451350" y="4846638"/>
          <p14:tracePt t="98377" x="4492625" y="4800600"/>
          <p14:tracePt t="98394" x="4508500" y="4760913"/>
          <p14:tracePt t="98411" x="4521200" y="4737100"/>
          <p14:tracePt t="98427" x="4521200" y="4732338"/>
          <p14:tracePt t="98443" x="4525963" y="4725988"/>
          <p14:tracePt t="98460" x="4532313" y="4725988"/>
          <p14:tracePt t="98477" x="4532313" y="4721225"/>
          <p14:tracePt t="98493" x="4537075" y="4721225"/>
          <p14:tracePt t="98511" x="4549775" y="4703763"/>
          <p14:tracePt t="98527" x="4554538" y="4692650"/>
          <p14:tracePt t="98544" x="4560888" y="4686300"/>
          <p14:tracePt t="98560" x="4572000" y="4679950"/>
          <p14:tracePt t="98681" x="4578350" y="4675188"/>
          <p14:tracePt t="98690" x="4589463" y="4675188"/>
          <p14:tracePt t="98706" x="4606925" y="4675188"/>
          <p14:tracePt t="98709" x="4657725" y="4668838"/>
          <p14:tracePt t="98727" x="4675188" y="4668838"/>
          <p14:tracePt t="98882" x="4679950" y="4668838"/>
          <p14:tracePt t="98889" x="4686300" y="4668838"/>
          <p14:tracePt t="98905" x="4692650" y="4664075"/>
          <p14:tracePt t="98937" x="4697413" y="4664075"/>
          <p14:tracePt t="98945" x="4703763" y="4657725"/>
          <p14:tracePt t="98946" x="4708525" y="4657725"/>
          <p14:tracePt t="98960" x="4725988" y="4651375"/>
          <p14:tracePt t="99272" x="0" y="0"/>
        </p14:tracePtLst>
        <p14:tracePtLst>
          <p14:tracePt t="114002" x="3892550" y="5407025"/>
          <p14:tracePt t="114008" x="3857625" y="5400675"/>
          <p14:tracePt t="114020" x="3806825" y="5394325"/>
          <p14:tracePt t="114021" x="3725863" y="5389563"/>
          <p14:tracePt t="114027" x="3543300" y="5360988"/>
          <p14:tracePt t="114044" x="3336925" y="5337175"/>
          <p14:tracePt t="114065" x="3143250" y="5321300"/>
          <p14:tracePt t="114081" x="3006725" y="5314950"/>
          <p14:tracePt t="114097" x="2943225" y="5314950"/>
          <p14:tracePt t="114113" x="2925763" y="5314950"/>
          <p14:tracePt t="114129" x="2897188" y="5314950"/>
          <p14:tracePt t="114145" x="2863850" y="5314950"/>
          <p14:tracePt t="114161" x="2822575" y="5314950"/>
          <p14:tracePt t="114161" x="2811463" y="5314950"/>
          <p14:tracePt t="114177" x="2771775" y="5314950"/>
          <p14:tracePt t="114210" x="2703513" y="5314950"/>
          <p14:tracePt t="114214" x="2606675" y="5308600"/>
          <p14:tracePt t="114233" x="2468563" y="5297488"/>
          <p14:tracePt t="114249" x="2332038" y="5292725"/>
          <p14:tracePt t="114265" x="2222500" y="5286375"/>
          <p14:tracePt t="114281" x="2143125" y="5275263"/>
          <p14:tracePt t="114297" x="2079625" y="5275263"/>
          <p14:tracePt t="114313" x="2028825" y="5275263"/>
          <p14:tracePt t="114329" x="1971675" y="5275263"/>
          <p14:tracePt t="114345" x="1920875" y="5275263"/>
          <p14:tracePt t="114361" x="1874838" y="5275263"/>
          <p14:tracePt t="114361" x="1857375" y="5275263"/>
          <p14:tracePt t="114377" x="1835150" y="5280025"/>
          <p14:tracePt t="114393" x="1806575" y="5280025"/>
          <p14:tracePt t="114410" x="1778000" y="5286375"/>
          <p14:tracePt t="114427" x="1736725" y="5286375"/>
          <p14:tracePt t="114443" x="1697038" y="5292725"/>
          <p14:tracePt t="114460" x="1657350" y="5297488"/>
          <p14:tracePt t="114478" x="1593850" y="5303838"/>
          <p14:tracePt t="114494" x="1514475" y="5314950"/>
          <p14:tracePt t="114510" x="1435100" y="5326063"/>
          <p14:tracePt t="114527" x="1360488" y="5337175"/>
          <p14:tracePt t="114543" x="1296988" y="5360988"/>
          <p14:tracePt t="114543" x="1250950" y="5365750"/>
          <p14:tracePt t="114561" x="1160463" y="5394325"/>
          <p14:tracePt t="114577" x="1068388" y="5418138"/>
          <p14:tracePt t="114593" x="1017588" y="5440363"/>
          <p14:tracePt t="114610" x="989013" y="5457825"/>
          <p14:tracePt t="114626" x="954088" y="5486400"/>
          <p14:tracePt t="114643" x="914400" y="5514975"/>
          <p14:tracePt t="114660" x="863600" y="5549900"/>
          <p14:tracePt t="114677" x="828675" y="5594350"/>
          <p14:tracePt t="114693" x="793750" y="5629275"/>
          <p14:tracePt t="114710" x="771525" y="5651500"/>
          <p14:tracePt t="114727" x="749300" y="5680075"/>
          <p14:tracePt t="114743" x="736600" y="5708650"/>
          <p14:tracePt t="114760" x="714375" y="5737225"/>
          <p14:tracePt t="114777" x="685800" y="5783263"/>
          <p14:tracePt t="114793" x="674688" y="5800725"/>
          <p14:tracePt t="114811" x="668338" y="5811838"/>
          <p14:tracePt t="114827" x="668338" y="5818188"/>
          <p14:tracePt t="114844" x="668338" y="5822950"/>
          <p14:tracePt t="114860" x="668338" y="5835650"/>
          <p14:tracePt t="114877" x="679450" y="5840413"/>
          <p14:tracePt t="114893" x="692150" y="5851525"/>
          <p14:tracePt t="114910" x="714375" y="5868988"/>
          <p14:tracePt t="114927" x="742950" y="5892800"/>
          <p14:tracePt t="114944" x="782638" y="5921375"/>
          <p14:tracePt t="114960" x="863600" y="5972175"/>
          <p14:tracePt t="114977" x="931863" y="6007100"/>
          <p14:tracePt t="114994" x="1000125" y="6029325"/>
          <p14:tracePt t="115010" x="1074738" y="6057900"/>
          <p14:tracePt t="115027" x="1143000" y="6075363"/>
          <p14:tracePt t="115044" x="1217613" y="6086475"/>
          <p14:tracePt t="115060" x="1308100" y="6097588"/>
          <p14:tracePt t="115077" x="1400175" y="6108700"/>
          <p14:tracePt t="115093" x="1492250" y="6115050"/>
          <p14:tracePt t="115110" x="1577975" y="6121400"/>
          <p14:tracePt t="115127" x="1679575" y="6126163"/>
          <p14:tracePt t="115144" x="1789113" y="6137275"/>
          <p14:tracePt t="115160" x="1936750" y="6143625"/>
          <p14:tracePt t="115177" x="2035175" y="6149975"/>
          <p14:tracePt t="115193" x="2136775" y="6154738"/>
          <p14:tracePt t="115210" x="2235200" y="6165850"/>
          <p14:tracePt t="115227" x="2332038" y="6165850"/>
          <p14:tracePt t="115244" x="2446338" y="6172200"/>
          <p14:tracePt t="115260" x="2560638" y="6178550"/>
          <p14:tracePt t="115277" x="2692400" y="6183313"/>
          <p14:tracePt t="115293" x="2806700" y="6183313"/>
          <p14:tracePt t="115310" x="2914650" y="6194425"/>
          <p14:tracePt t="115327" x="3040063" y="6194425"/>
          <p14:tracePt t="115344" x="3178175" y="6194425"/>
          <p14:tracePt t="115360" x="3394075" y="6189663"/>
          <p14:tracePt t="115377" x="3571875" y="6178550"/>
          <p14:tracePt t="115393" x="3754438" y="6165850"/>
          <p14:tracePt t="115410" x="3960813" y="6161088"/>
          <p14:tracePt t="115427" x="4160838" y="6161088"/>
          <p14:tracePt t="115445" x="4365625" y="6161088"/>
          <p14:tracePt t="115461" x="4549775" y="6161088"/>
          <p14:tracePt t="115477" x="4732338" y="6143625"/>
          <p14:tracePt t="115493" x="4892675" y="6137275"/>
          <p14:tracePt t="115510" x="5046663" y="6126163"/>
          <p14:tracePt t="115527" x="5183188" y="6108700"/>
          <p14:tracePt t="115544" x="5321300" y="6097588"/>
          <p14:tracePt t="115560" x="5521325" y="6080125"/>
          <p14:tracePt t="115577" x="5668963" y="6057900"/>
          <p14:tracePt t="115593" x="5822950" y="6035675"/>
          <p14:tracePt t="115610" x="5983288" y="5994400"/>
          <p14:tracePt t="115627" x="6161088" y="5954713"/>
          <p14:tracePt t="115644" x="6321425" y="5903913"/>
          <p14:tracePt t="115660" x="6464300" y="5857875"/>
          <p14:tracePt t="115677" x="6594475" y="5811838"/>
          <p14:tracePt t="115693" x="6726238" y="5765800"/>
          <p14:tracePt t="115710" x="6823075" y="5721350"/>
          <p14:tracePt t="115727" x="6869113" y="5686425"/>
          <p14:tracePt t="115744" x="6880225" y="5651500"/>
          <p14:tracePt t="115760" x="6892925" y="5635625"/>
          <p14:tracePt t="115776" x="6904038" y="5611813"/>
          <p14:tracePt t="115817" x="6904038" y="5607050"/>
          <p14:tracePt t="115977" x="6904038" y="5600700"/>
          <p14:tracePt t="115985" x="6869113" y="5583238"/>
          <p14:tracePt t="115993" x="6721475" y="5543550"/>
          <p14:tracePt t="116003" x="6629400" y="5521325"/>
          <p14:tracePt t="116010" x="6451600" y="5468938"/>
          <p14:tracePt t="116027" x="6286500" y="5440363"/>
          <p14:tracePt t="116043" x="6108700" y="5407025"/>
          <p14:tracePt t="116060" x="5921375" y="5378450"/>
          <p14:tracePt t="116077" x="5697538" y="5343525"/>
          <p14:tracePt t="116093" x="5400675" y="5308600"/>
          <p14:tracePt t="116110" x="5149850" y="5280025"/>
          <p14:tracePt t="116127" x="4983163" y="5280025"/>
          <p14:tracePt t="116144" x="4875213" y="5280025"/>
          <p14:tracePt t="116160" x="4725988" y="5286375"/>
          <p14:tracePt t="116177" x="4578350" y="5292725"/>
          <p14:tracePt t="116193" x="4378325" y="5292725"/>
          <p14:tracePt t="116210" x="4121150" y="5303838"/>
          <p14:tracePt t="116226" x="3829050" y="5321300"/>
          <p14:tracePt t="116243" x="3622675" y="5332413"/>
          <p14:tracePt t="116260" x="3440113" y="5354638"/>
          <p14:tracePt t="116277" x="3251200" y="5378450"/>
          <p14:tracePt t="116293" x="3046413" y="5411788"/>
          <p14:tracePt t="116310" x="2771775" y="5429250"/>
          <p14:tracePt t="116327" x="2446338" y="5451475"/>
          <p14:tracePt t="116343" x="2189163" y="5468938"/>
          <p14:tracePt t="116360" x="1965325" y="5492750"/>
          <p14:tracePt t="116377" x="1874838" y="5503863"/>
          <p14:tracePt t="116393" x="1771650" y="5526088"/>
          <p14:tracePt t="116410" x="1679575" y="5549900"/>
          <p14:tracePt t="116427" x="1582738" y="5554663"/>
          <p14:tracePt t="116443" x="1479550" y="5561013"/>
          <p14:tracePt t="116461" x="1389063" y="5572125"/>
          <p14:tracePt t="116477" x="1308100" y="5578475"/>
          <p14:tracePt t="116494" x="1239838" y="5583238"/>
          <p14:tracePt t="116510" x="1160463" y="5589588"/>
          <p14:tracePt t="116526" x="1085850" y="5589588"/>
          <p14:tracePt t="116543" x="1006475" y="5594350"/>
          <p14:tracePt t="116560" x="868363" y="5600700"/>
          <p14:tracePt t="116577" x="806450" y="5611813"/>
          <p14:tracePt t="116593" x="793750" y="5611813"/>
          <p14:tracePt t="116610" x="782638" y="5618163"/>
          <p14:tracePt t="116627" x="777875" y="5622925"/>
          <p14:tracePt t="116681" x="765175" y="5629275"/>
          <p14:tracePt t="116691" x="760413" y="5635625"/>
          <p14:tracePt t="116703" x="760413" y="5640388"/>
          <p14:tracePt t="116710" x="749300" y="5646738"/>
          <p14:tracePt t="116726" x="731838" y="5657850"/>
          <p14:tracePt t="116743" x="731838" y="5664200"/>
          <p14:tracePt t="116760" x="725488" y="5668963"/>
          <p14:tracePt t="116945" x="725488" y="5697538"/>
          <p14:tracePt t="116953" x="742950" y="5737225"/>
          <p14:tracePt t="116961" x="777875" y="5794375"/>
          <p14:tracePt t="116961" x="846138" y="5875338"/>
          <p14:tracePt t="116977" x="896938" y="5932488"/>
          <p14:tracePt t="116994" x="931863" y="5983288"/>
          <p14:tracePt t="117010" x="960438" y="6018213"/>
          <p14:tracePt t="117027" x="971550" y="6040438"/>
          <p14:tracePt t="117185" x="971550" y="6046788"/>
          <p14:tracePt t="117193" x="977900" y="6051550"/>
          <p14:tracePt t="117203" x="989013" y="6064250"/>
          <p14:tracePt t="117209" x="1011238" y="6092825"/>
          <p14:tracePt t="117220" x="1017588" y="6097588"/>
          <p14:tracePt t="117227" x="1028700" y="6121400"/>
          <p14:tracePt t="117243" x="1046163" y="6143625"/>
          <p14:tracePt t="117260" x="1057275" y="6172200"/>
          <p14:tracePt t="117277" x="1074738" y="6200775"/>
          <p14:tracePt t="117294" x="1085850" y="6223000"/>
          <p14:tracePt t="117310" x="1096963" y="6251575"/>
          <p14:tracePt t="117327" x="1108075" y="6280150"/>
          <p14:tracePt t="117343" x="1131888" y="6308725"/>
          <p14:tracePt t="117360" x="1165225" y="6354763"/>
          <p14:tracePt t="117377" x="1182688" y="6383338"/>
          <p14:tracePt t="117393" x="1193800" y="6394450"/>
          <p14:tracePt t="117410" x="1200150" y="6400800"/>
          <p14:tracePt t="117427" x="1206500" y="6400800"/>
          <p14:tracePt t="117443" x="1211263" y="6407150"/>
          <p14:tracePt t="117497" x="1217613" y="6407150"/>
          <p14:tracePt t="117537" x="1222375" y="6407150"/>
          <p14:tracePt t="117569" x="1235075" y="6407150"/>
          <p14:tracePt t="117581" x="1239838" y="6407150"/>
          <p14:tracePt t="117593" x="1239838" y="6411913"/>
          <p14:tracePt t="117594" x="1250950" y="6411913"/>
          <p14:tracePt t="117610" x="1263650" y="6418263"/>
          <p14:tracePt t="117627" x="1274763" y="6418263"/>
          <p14:tracePt t="117643" x="1292225" y="6423025"/>
          <p14:tracePt t="117660" x="1336675" y="6435725"/>
          <p14:tracePt t="117677" x="1411288" y="6446838"/>
          <p14:tracePt t="117693" x="1503363" y="6469063"/>
          <p14:tracePt t="117710" x="1611313" y="6475413"/>
          <p14:tracePt t="117728" x="1743075" y="6480175"/>
          <p14:tracePt t="117743" x="1851025" y="6492875"/>
          <p14:tracePt t="117760" x="1971675" y="6492875"/>
          <p14:tracePt t="117777" x="2022475" y="6492875"/>
          <p14:tracePt t="117793" x="2074863" y="6492875"/>
          <p14:tracePt t="117810" x="2143125" y="6486525"/>
          <p14:tracePt t="117826" x="2235200" y="6486525"/>
          <p14:tracePt t="117843" x="2343150" y="6475413"/>
          <p14:tracePt t="117860" x="2451100" y="6469063"/>
          <p14:tracePt t="117877" x="2549525" y="6464300"/>
          <p14:tracePt t="117894" x="2651125" y="6464300"/>
          <p14:tracePt t="117910" x="2760663" y="6457950"/>
          <p14:tracePt t="117927" x="2886075" y="6446838"/>
          <p14:tracePt t="117943" x="3074988" y="6440488"/>
          <p14:tracePt t="117961" x="3132138" y="6435725"/>
          <p14:tracePt t="117961" x="3189288" y="6435725"/>
          <p14:tracePt t="117977" x="3279775" y="6429375"/>
          <p14:tracePt t="117993" x="3371850" y="6418263"/>
          <p14:tracePt t="118010" x="3479800" y="6418263"/>
          <p14:tracePt t="118027" x="3606800" y="6411913"/>
          <p14:tracePt t="118043" x="3743325" y="6407150"/>
          <p14:tracePt t="118060" x="3892550" y="6407150"/>
          <p14:tracePt t="118076" x="4046538" y="6407150"/>
          <p14:tracePt t="118093" x="4211638" y="6407150"/>
          <p14:tracePt t="118126" x="4389438" y="6407150"/>
          <p14:tracePt t="118127" x="4594225" y="6407150"/>
          <p14:tracePt t="118145" x="4651375" y="6394450"/>
          <p14:tracePt t="118160" x="4783138" y="6383338"/>
          <p14:tracePt t="118177" x="4846638" y="6372225"/>
          <p14:tracePt t="118193" x="4892675" y="6365875"/>
          <p14:tracePt t="118210" x="4926013" y="6361113"/>
          <p14:tracePt t="118227" x="4972050" y="6354763"/>
          <p14:tracePt t="118243" x="5018088" y="6343650"/>
          <p14:tracePt t="118260" x="5097463" y="6337300"/>
          <p14:tracePt t="118277" x="5189538" y="6326188"/>
          <p14:tracePt t="118293" x="5264150" y="6315075"/>
          <p14:tracePt t="118310" x="5303838" y="6303963"/>
          <p14:tracePt t="118327" x="5308600" y="6297613"/>
          <p14:tracePt t="118360" x="5314950" y="6297613"/>
          <p14:tracePt t="118756" x="0" y="0"/>
        </p14:tracePtLst>
        <p14:tracePtLst>
          <p14:tracePt t="120936" x="7092950" y="5646738"/>
          <p14:tracePt t="121049" x="7097713" y="5646738"/>
          <p14:tracePt t="121057" x="7108825" y="5646738"/>
          <p14:tracePt t="121065" x="7115175" y="5646738"/>
          <p14:tracePt t="121072" x="7126288" y="5651500"/>
          <p14:tracePt t="121080" x="7137400" y="5651500"/>
          <p14:tracePt t="121096" x="7143750" y="5651500"/>
          <p14:tracePt t="121110" x="7154863" y="5651500"/>
          <p14:tracePt t="121145" x="7161213" y="5651500"/>
          <p14:tracePt t="121208" x="7165975" y="5651500"/>
          <p14:tracePt t="121240" x="7172325" y="5651500"/>
          <p14:tracePt t="121265" x="7178675" y="5651500"/>
          <p14:tracePt t="121344" x="7183438" y="5651500"/>
          <p14:tracePt t="121505" x="7183438" y="5675313"/>
          <p14:tracePt t="121513" x="7178675" y="5692775"/>
          <p14:tracePt t="121521" x="7172325" y="5703888"/>
          <p14:tracePt t="121528" x="7165975" y="5732463"/>
          <p14:tracePt t="121528" x="7161213" y="5749925"/>
          <p14:tracePt t="121545" x="7154863" y="5754688"/>
          <p14:tracePt t="121560" x="7143750" y="5807075"/>
          <p14:tracePt t="121577" x="7143750" y="5829300"/>
          <p14:tracePt t="121593" x="7143750" y="5851525"/>
          <p14:tracePt t="121610" x="7137400" y="5857875"/>
          <p14:tracePt t="121626" x="7137400" y="5864225"/>
          <p14:tracePt t="121721" x="7137400" y="5868988"/>
          <p14:tracePt t="121753" x="7132638" y="5875338"/>
          <p14:tracePt t="121929" x="7121525" y="5875338"/>
          <p14:tracePt t="121944" x="7115175" y="5892800"/>
          <p14:tracePt t="121952" x="7115175" y="5915025"/>
          <p14:tracePt t="121959" x="7104063" y="5954713"/>
          <p14:tracePt t="121976" x="7097713" y="5972175"/>
          <p14:tracePt t="121977" x="7080250" y="6000750"/>
          <p14:tracePt t="121993" x="7069138" y="6046788"/>
          <p14:tracePt t="122010" x="7058025" y="6075363"/>
          <p14:tracePt t="122026" x="7051675" y="6080125"/>
          <p14:tracePt t="122256" x="7051675" y="6086475"/>
          <p14:tracePt t="122433" x="7046913" y="6097588"/>
          <p14:tracePt t="122440" x="7035800" y="6143625"/>
          <p14:tracePt t="122459" x="7018338" y="6183313"/>
          <p14:tracePt t="122460" x="7000875" y="6257925"/>
          <p14:tracePt t="122476" x="6989763" y="6303963"/>
          <p14:tracePt t="122493" x="6983413" y="6343650"/>
          <p14:tracePt t="122510" x="6978650" y="6365875"/>
          <p14:tracePt t="122527" x="6972300" y="6372225"/>
          <p14:tracePt t="122784" x="6972300" y="6378575"/>
          <p14:tracePt t="123145" x="6978650" y="6378575"/>
          <p14:tracePt t="123146" x="6983413" y="6372225"/>
          <p14:tracePt t="123160" x="6994525" y="6365875"/>
          <p14:tracePt t="123161" x="7023100" y="6350000"/>
          <p14:tracePt t="123177" x="7086600" y="6308725"/>
          <p14:tracePt t="123193" x="7235825" y="6211888"/>
          <p14:tracePt t="123210" x="7354888" y="6092825"/>
          <p14:tracePt t="123226" x="7446963" y="6011863"/>
          <p14:tracePt t="123243" x="7480300" y="5978525"/>
          <p14:tracePt t="123260" x="7493000" y="5961063"/>
          <p14:tracePt t="123277" x="7504113" y="5961063"/>
          <p14:tracePt t="123293" x="7504113" y="5954713"/>
          <p14:tracePt t="123310" x="7515225" y="5949950"/>
          <p14:tracePt t="123326" x="7532688" y="5932488"/>
          <p14:tracePt t="123343" x="7550150" y="5921375"/>
          <p14:tracePt t="123360" x="7572375" y="5897563"/>
          <p14:tracePt t="123377" x="7589838" y="5880100"/>
          <p14:tracePt t="123393" x="7612063" y="5864225"/>
          <p14:tracePt t="123410" x="7629525" y="5840413"/>
          <p14:tracePt t="123426" x="7658100" y="5811838"/>
          <p14:tracePt t="123443" x="7686675" y="5783263"/>
          <p14:tracePt t="123460" x="7708900" y="5754688"/>
          <p14:tracePt t="123477" x="7726363" y="5737225"/>
          <p14:tracePt t="123493" x="7750175" y="5715000"/>
          <p14:tracePt t="123510" x="7766050" y="5697538"/>
          <p14:tracePt t="123526" x="7778750" y="5692775"/>
          <p14:tracePt t="123543" x="7783513" y="5692775"/>
          <p14:tracePt t="123600" x="7789863" y="5686425"/>
          <p14:tracePt t="123616" x="7794625" y="5680075"/>
          <p14:tracePt t="123624" x="7800975" y="5680075"/>
          <p14:tracePt t="123632" x="7807325" y="5675313"/>
          <p14:tracePt t="123640" x="7823200" y="5664200"/>
          <p14:tracePt t="123659" x="7823200" y="5651500"/>
          <p14:tracePt t="123660" x="7840663" y="5635625"/>
          <p14:tracePt t="123676" x="7847013" y="5622925"/>
          <p14:tracePt t="123693" x="7858125" y="5611813"/>
          <p14:tracePt t="123777" x="7864475" y="5611813"/>
          <p14:tracePt t="123792" x="7864475" y="5607050"/>
          <p14:tracePt t="123800" x="7869238" y="5600700"/>
          <p14:tracePt t="123816" x="7875588" y="5594350"/>
          <p14:tracePt t="123830" x="7880350" y="5583238"/>
          <p14:tracePt t="123857" x="7886700" y="5578475"/>
          <p14:tracePt t="124753" x="7880350" y="5578475"/>
          <p14:tracePt t="124777" x="7875588" y="5578475"/>
          <p14:tracePt t="124803" x="7875588" y="5583238"/>
          <p14:tracePt t="124898" x="7869238" y="5583238"/>
          <p14:tracePt t="125729" x="7864475" y="5583238"/>
          <p14:tracePt t="125826" x="7864475" y="5589588"/>
          <p14:tracePt t="125993" x="7858125" y="5594350"/>
          <p14:tracePt t="126113" x="7851775" y="5594350"/>
          <p14:tracePt t="126177" x="7847013" y="5600700"/>
          <p14:tracePt t="126209" x="7847013" y="5607050"/>
          <p14:tracePt t="126257" x="7840663" y="5611813"/>
          <p14:tracePt t="126313" x="7835900" y="5611813"/>
          <p14:tracePt t="126369" x="7835900" y="5618163"/>
          <p14:tracePt t="126401" x="7835900" y="5629275"/>
          <p14:tracePt t="126409" x="7835900" y="5651500"/>
          <p14:tracePt t="126420" x="7835900" y="5664200"/>
          <p14:tracePt t="126427" x="7835900" y="5686425"/>
          <p14:tracePt t="126444" x="7840663" y="5703888"/>
          <p14:tracePt t="126460" x="7840663" y="5715000"/>
          <p14:tracePt t="126477" x="7840663" y="5726113"/>
          <p14:tracePt t="126512" x="7840663" y="5732463"/>
          <p14:tracePt t="126561" x="7840663" y="5737225"/>
          <p14:tracePt t="126585" x="7840663" y="5743575"/>
          <p14:tracePt t="126601" x="7840663" y="5749925"/>
          <p14:tracePt t="126609" x="7840663" y="5761038"/>
          <p14:tracePt t="126627" x="7840663" y="5765800"/>
          <p14:tracePt t="126628" x="7840663" y="5783263"/>
          <p14:tracePt t="126644" x="7840663" y="5818188"/>
          <p14:tracePt t="126661" x="7840663" y="5846763"/>
          <p14:tracePt t="126677" x="7840663" y="5880100"/>
          <p14:tracePt t="126694" x="7840663" y="5903913"/>
          <p14:tracePt t="126710" x="7840663" y="5915025"/>
          <p14:tracePt t="126727" x="7835900" y="5921375"/>
          <p14:tracePt t="126744" x="7835900" y="5926138"/>
          <p14:tracePt t="126760" x="7835900" y="5932488"/>
          <p14:tracePt t="126778" x="7835900" y="5943600"/>
          <p14:tracePt t="126794" x="7835900" y="5949950"/>
          <p14:tracePt t="126811" x="7835900" y="5961063"/>
          <p14:tracePt t="126827" x="7829550" y="5978525"/>
          <p14:tracePt t="126844" x="7829550" y="6011863"/>
          <p14:tracePt t="126860" x="7823200" y="6046788"/>
          <p14:tracePt t="126877" x="7818438" y="6092825"/>
          <p14:tracePt t="126894" x="7812088" y="6132513"/>
          <p14:tracePt t="126910" x="7807325" y="6165850"/>
          <p14:tracePt t="126927" x="7807325" y="6194425"/>
          <p14:tracePt t="126944" x="7807325" y="6211888"/>
          <p14:tracePt t="126960" x="7800975" y="6240463"/>
          <p14:tracePt t="126977" x="7800975" y="6257925"/>
          <p14:tracePt t="126994" x="7794625" y="6286500"/>
          <p14:tracePt t="127010" x="7794625" y="6308725"/>
          <p14:tracePt t="127027" x="7794625" y="6337300"/>
          <p14:tracePt t="127044" x="7794625" y="6361113"/>
          <p14:tracePt t="127060" x="7789863" y="6394450"/>
          <p14:tracePt t="127077" x="7789863" y="6429375"/>
          <p14:tracePt t="127094" x="7783513" y="6475413"/>
          <p14:tracePt t="127110" x="7783513" y="6503988"/>
          <p14:tracePt t="127127" x="7778750" y="6537325"/>
          <p14:tracePt t="127144" x="7778750" y="6561138"/>
          <p14:tracePt t="127161" x="7772400" y="6607175"/>
          <p14:tracePt t="127178" x="7766050" y="6635750"/>
          <p14:tracePt t="127194" x="7766050" y="6651625"/>
          <p14:tracePt t="127210" x="7761288" y="6664325"/>
          <p14:tracePt t="127227" x="7761288" y="6669088"/>
          <p14:tracePt t="127473" x="7761288" y="6651625"/>
          <p14:tracePt t="127481" x="7750175" y="6600825"/>
          <p14:tracePt t="127493" x="7737475" y="6554788"/>
          <p14:tracePt t="127497" x="7715250" y="6464300"/>
          <p14:tracePt t="127510" x="7675563" y="6343650"/>
          <p14:tracePt t="127527" x="7640638" y="6218238"/>
          <p14:tracePt t="127544" x="7612063" y="6108700"/>
          <p14:tracePt t="127560" x="7594600" y="6069013"/>
          <p14:tracePt t="127560" x="7594600" y="6057900"/>
          <p14:tracePt t="127577" x="7594600" y="6046788"/>
          <p14:tracePt t="127594" x="7589838" y="6035675"/>
          <p14:tracePt t="127611" x="7578725" y="6011863"/>
          <p14:tracePt t="127627" x="7572375" y="5983288"/>
          <p14:tracePt t="127644" x="7561263" y="5965825"/>
          <p14:tracePt t="127660" x="7550150" y="5937250"/>
          <p14:tracePt t="127677" x="7537450" y="5897563"/>
          <p14:tracePt t="127694" x="7493000" y="5822950"/>
          <p14:tracePt t="127711" x="7435850" y="5732463"/>
          <p14:tracePt t="127727" x="7394575" y="5664200"/>
          <p14:tracePt t="127744" x="7366000" y="5622925"/>
          <p14:tracePt t="127760" x="7361238" y="5611813"/>
          <p14:tracePt t="127801" x="7354888" y="5611813"/>
          <p14:tracePt t="127817" x="7350125" y="5611813"/>
          <p14:tracePt t="127817" x="7343775" y="5611813"/>
          <p14:tracePt t="127849" x="7332663" y="5611813"/>
          <p14:tracePt t="128289" x="7343775" y="5611813"/>
          <p14:tracePt t="128296" x="7350125" y="5611813"/>
          <p14:tracePt t="128310" x="7354888" y="5611813"/>
          <p14:tracePt t="128311" x="7366000" y="5607050"/>
          <p14:tracePt t="128327" x="7383463" y="5600700"/>
          <p14:tracePt t="128344" x="7389813" y="5600700"/>
          <p14:tracePt t="128360" x="7394575" y="5594350"/>
          <p14:tracePt t="128377" x="7400925" y="5594350"/>
          <p14:tracePt t="128433" x="7407275" y="5594350"/>
          <p14:tracePt t="128453" x="7418388" y="5594350"/>
          <p14:tracePt t="128481" x="7423150" y="5589588"/>
          <p14:tracePt t="128497" x="7429500" y="5589588"/>
          <p14:tracePt t="128586" x="7423150" y="5589588"/>
          <p14:tracePt t="128593" x="7400925" y="5600700"/>
          <p14:tracePt t="128610" x="7389813" y="5600700"/>
          <p14:tracePt t="128611" x="7366000" y="5611813"/>
          <p14:tracePt t="128627" x="7332663" y="5622925"/>
          <p14:tracePt t="128644" x="7315200" y="5635625"/>
          <p14:tracePt t="128660" x="7292975" y="5640388"/>
          <p14:tracePt t="128677" x="7280275" y="5646738"/>
          <p14:tracePt t="128693" x="7264400" y="5651500"/>
          <p14:tracePt t="128710" x="7258050" y="5657850"/>
          <p14:tracePt t="128727" x="7246938" y="5664200"/>
          <p14:tracePt t="128744" x="7240588" y="5664200"/>
          <p14:tracePt t="128760" x="7218363" y="5668963"/>
          <p14:tracePt t="128817" x="7212013" y="5668963"/>
          <p14:tracePt t="128905" x="7207250" y="5668963"/>
          <p14:tracePt t="129217" x="7212013" y="5668963"/>
          <p14:tracePt t="129225" x="7218363" y="5668963"/>
          <p14:tracePt t="129226" x="7229475" y="5668963"/>
          <p14:tracePt t="129243" x="7235825" y="5664200"/>
          <p14:tracePt t="129244" x="7264400" y="5664200"/>
          <p14:tracePt t="129260" x="7280275" y="5651500"/>
          <p14:tracePt t="129277" x="7315200" y="5640388"/>
          <p14:tracePt t="129294" x="7343775" y="5622925"/>
          <p14:tracePt t="129310" x="7366000" y="5618163"/>
          <p14:tracePt t="129327" x="7389813" y="5611813"/>
          <p14:tracePt t="129343" x="7423150" y="5611813"/>
          <p14:tracePt t="129361" x="7435850" y="5611813"/>
          <p14:tracePt t="129377" x="7446963" y="5611813"/>
          <p14:tracePt t="129394" x="7458075" y="5611813"/>
          <p14:tracePt t="129410" x="7464425" y="5611813"/>
          <p14:tracePt t="129427" x="7469188" y="5611813"/>
          <p14:tracePt t="129443" x="7480300" y="5607050"/>
          <p14:tracePt t="129460" x="7486650" y="5607050"/>
          <p14:tracePt t="129477" x="7493000" y="5607050"/>
          <p14:tracePt t="129494" x="7497763" y="5607050"/>
          <p14:tracePt t="129510" x="7504113" y="5607050"/>
          <p14:tracePt t="129527" x="7508875" y="5607050"/>
          <p14:tracePt t="129543" x="7521575" y="5607050"/>
          <p14:tracePt t="129560" x="7532688" y="5607050"/>
          <p14:tracePt t="129577" x="7543800" y="5607050"/>
          <p14:tracePt t="129593" x="7554913" y="5607050"/>
          <p14:tracePt t="129610" x="7561263" y="5607050"/>
          <p14:tracePt t="129627" x="7572375" y="5607050"/>
          <p14:tracePt t="129643" x="7583488" y="5607050"/>
          <p14:tracePt t="129661" x="7594600" y="5607050"/>
          <p14:tracePt t="129677" x="7607300" y="5607050"/>
          <p14:tracePt t="129693" x="7618413" y="5607050"/>
          <p14:tracePt t="129710" x="7646988" y="5611813"/>
          <p14:tracePt t="129727" x="7675563" y="5611813"/>
          <p14:tracePt t="129743" x="7743825" y="5611813"/>
          <p14:tracePt t="129760" x="7794625" y="5611813"/>
          <p14:tracePt t="129777" x="7800975" y="5611813"/>
          <p14:tracePt t="129873" x="7807325" y="5611813"/>
          <p14:tracePt t="129929" x="7812088" y="5611813"/>
          <p14:tracePt t="130217" x="7812088" y="5618163"/>
          <p14:tracePt t="130225" x="7807325" y="5629275"/>
          <p14:tracePt t="130241" x="7800975" y="5646738"/>
          <p14:tracePt t="130260" x="7800975" y="5651500"/>
          <p14:tracePt t="130261" x="7800975" y="5657850"/>
          <p14:tracePt t="130277" x="7800975" y="5664200"/>
          <p14:tracePt t="130293" x="7800975" y="5675313"/>
          <p14:tracePt t="130401" x="7800975" y="5680075"/>
          <p14:tracePt t="130408" x="7800975" y="5686425"/>
          <p14:tracePt t="130427" x="7800975" y="5692775"/>
          <p14:tracePt t="130427" x="7800975" y="5697538"/>
          <p14:tracePt t="130443" x="7800975" y="5708650"/>
          <p14:tracePt t="130481" x="7800975" y="5715000"/>
          <p14:tracePt t="130537" x="7807325" y="5715000"/>
          <p14:tracePt t="130561" x="7812088" y="5715000"/>
          <p14:tracePt t="130577" x="7818438" y="5715000"/>
          <p14:tracePt t="130593" x="7823200" y="5715000"/>
          <p14:tracePt t="130649" x="7835900" y="5715000"/>
          <p14:tracePt t="130673" x="7847013" y="5715000"/>
          <p14:tracePt t="130689" x="7847013" y="5708650"/>
          <p14:tracePt t="130707" x="7851775" y="5708650"/>
          <p14:tracePt t="130713" x="7858125" y="5703888"/>
          <p14:tracePt t="130729" x="7864475" y="5703888"/>
          <p14:tracePt t="130761" x="7869238" y="5703888"/>
          <p14:tracePt t="130777" x="7875588" y="5703888"/>
          <p14:tracePt t="130801" x="7880350" y="5703888"/>
          <p14:tracePt t="130961" x="7886700" y="5703888"/>
          <p14:tracePt t="131041" x="7893050" y="5703888"/>
          <p14:tracePt t="131137" x="7904163" y="5703888"/>
          <p14:tracePt t="131145" x="7915275" y="5703888"/>
          <p14:tracePt t="131153" x="7921625" y="5703888"/>
          <p14:tracePt t="131161" x="7937500" y="5703888"/>
          <p14:tracePt t="131209" x="7943850" y="5703888"/>
          <p14:tracePt t="131273" x="7950200" y="5703888"/>
          <p14:tracePt t="131353" x="7954963" y="5703888"/>
          <p14:tracePt t="131481" x="7961313" y="5703888"/>
          <p14:tracePt t="131496" x="7966075" y="5703888"/>
          <p14:tracePt t="131515" x="7978775" y="5703888"/>
          <p14:tracePt t="131545" x="7983538" y="5703888"/>
          <p14:tracePt t="131560" x="7989888" y="5703888"/>
          <p14:tracePt t="131585" x="8001000" y="5703888"/>
          <p14:tracePt t="131592" x="8001000" y="5697538"/>
          <p14:tracePt t="131617" x="8012113" y="5697538"/>
          <p14:tracePt t="131626" x="8018463" y="5692775"/>
          <p14:tracePt t="131649" x="8023225" y="5686425"/>
          <p14:tracePt t="131681" x="8029575" y="5686425"/>
          <p14:tracePt t="132153" x="8018463" y="5686425"/>
          <p14:tracePt t="132169" x="8007350" y="5686425"/>
          <p14:tracePt t="132177" x="8001000" y="5692775"/>
          <p14:tracePt t="132193" x="7994650" y="5692775"/>
          <p14:tracePt t="132194" x="7989888" y="5697538"/>
          <p14:tracePt t="132210" x="7978775" y="5703888"/>
          <p14:tracePt t="132227" x="7966075" y="5708650"/>
          <p14:tracePt t="132244" x="7961313" y="5708650"/>
          <p14:tracePt t="132282" x="7950200" y="5708650"/>
          <p14:tracePt t="132313" x="7937500" y="5708650"/>
          <p14:tracePt t="132313" x="7937500" y="5715000"/>
          <p14:tracePt t="132329" x="7932738" y="5715000"/>
          <p14:tracePt t="132337" x="7926388" y="5721350"/>
          <p14:tracePt t="132345" x="7915275" y="5726113"/>
          <p14:tracePt t="132361" x="7904163" y="5726113"/>
          <p14:tracePt t="132393" x="7897813" y="5726113"/>
          <p14:tracePt t="132433" x="7893050" y="5732463"/>
          <p14:tracePt t="132609" x="7886700" y="5732463"/>
          <p14:tracePt t="132649" x="7886700" y="5737225"/>
          <p14:tracePt t="132697" x="7880350" y="5737225"/>
          <p14:tracePt t="132730" x="7875588" y="5743575"/>
          <p14:tracePt t="132746" x="7869238" y="5743575"/>
          <p14:tracePt t="132761" x="7864475" y="5743575"/>
          <p14:tracePt t="132762" x="7851775" y="5749925"/>
          <p14:tracePt t="132778" x="7829550" y="5761038"/>
          <p14:tracePt t="132793" x="7807325" y="5765800"/>
          <p14:tracePt t="132810" x="7772400" y="5783263"/>
          <p14:tracePt t="132827" x="7737475" y="5800725"/>
          <p14:tracePt t="132843" x="7715250" y="5811838"/>
          <p14:tracePt t="132860" x="7686675" y="5822950"/>
          <p14:tracePt t="132877" x="7675563" y="5829300"/>
          <p14:tracePt t="132894" x="7658100" y="5835650"/>
          <p14:tracePt t="132910" x="7640638" y="5846763"/>
          <p14:tracePt t="132927" x="7618413" y="5851525"/>
          <p14:tracePt t="132943" x="7594600" y="5857875"/>
          <p14:tracePt t="132960" x="7578725" y="5868988"/>
          <p14:tracePt t="133001" x="7572375" y="5868988"/>
          <p14:tracePt t="133010" x="7566025" y="5875338"/>
          <p14:tracePt t="133033" x="7554913" y="5880100"/>
          <p14:tracePt t="133045" x="7543800" y="5886450"/>
          <p14:tracePt t="133053" x="7537450" y="5892800"/>
          <p14:tracePt t="133060" x="7515225" y="5892800"/>
          <p14:tracePt t="133077" x="7504113" y="5897563"/>
          <p14:tracePt t="133093" x="7486650" y="5903913"/>
          <p14:tracePt t="133110" x="7475538" y="5915025"/>
          <p14:tracePt t="133127" x="7464425" y="5915025"/>
          <p14:tracePt t="133143" x="7458075" y="5915025"/>
          <p14:tracePt t="133160" x="7446963" y="5921375"/>
          <p14:tracePt t="133241" x="7440613" y="5926138"/>
          <p14:tracePt t="133257" x="7435850" y="5932488"/>
          <p14:tracePt t="133273" x="7429500" y="5932488"/>
          <p14:tracePt t="133817" x="7423150" y="5937250"/>
          <p14:tracePt t="133825" x="7412038" y="5943600"/>
          <p14:tracePt t="133843" x="7407275" y="5943600"/>
          <p14:tracePt t="133843" x="7394575" y="5949950"/>
          <p14:tracePt t="133860" x="7383463" y="5954713"/>
          <p14:tracePt t="133877" x="7378700" y="5954713"/>
          <p14:tracePt t="133893" x="7366000" y="5961063"/>
          <p14:tracePt t="133910" x="7354888" y="5965825"/>
          <p14:tracePt t="133945" x="7350125" y="5965825"/>
          <p14:tracePt t="134201" x="7343775" y="5965825"/>
          <p14:tracePt t="134593" x="7361238" y="5965825"/>
          <p14:tracePt t="134598" x="7378700" y="5965825"/>
          <p14:tracePt t="134610" x="7389813" y="5954713"/>
          <p14:tracePt t="134611" x="7423150" y="5943600"/>
          <p14:tracePt t="134626" x="7451725" y="5932488"/>
          <p14:tracePt t="134643" x="7469188" y="5926138"/>
          <p14:tracePt t="134660" x="7486650" y="5926138"/>
          <p14:tracePt t="134677" x="7486650" y="5921375"/>
          <p14:tracePt t="134693" x="7493000" y="5921375"/>
          <p14:tracePt t="135384" x="7504113" y="5915025"/>
          <p14:tracePt t="135393" x="7508875" y="5915025"/>
          <p14:tracePt t="135393" x="7550150" y="5897563"/>
          <p14:tracePt t="135410" x="7612063" y="5880100"/>
          <p14:tracePt t="135427" x="7686675" y="5857875"/>
          <p14:tracePt t="135443" x="7737475" y="5840413"/>
          <p14:tracePt t="135460" x="7766050" y="5835650"/>
          <p14:tracePt t="135476" x="7772400" y="5829300"/>
          <p14:tracePt t="135493" x="7778750" y="5829300"/>
          <p14:tracePt t="135617" x="7783513" y="5822950"/>
          <p14:tracePt t="136743" x="0" y="0"/>
        </p14:tracePtLst>
        <p14:tracePtLst>
          <p14:tracePt t="137963" x="7229475" y="6194425"/>
          <p14:tracePt t="139216" x="7240588" y="6194425"/>
          <p14:tracePt t="139224" x="7240588" y="6189663"/>
          <p14:tracePt t="139232" x="7251700" y="6189663"/>
          <p14:tracePt t="139240" x="7269163" y="6178550"/>
          <p14:tracePt t="139259" x="7286625" y="6178550"/>
          <p14:tracePt t="139260" x="7326313" y="6161088"/>
          <p14:tracePt t="139276" x="7366000" y="6149975"/>
          <p14:tracePt t="139293" x="7378700" y="6149975"/>
          <p14:tracePt t="139310" x="7383463" y="6143625"/>
          <p14:tracePt t="139328" x="7394575" y="6137275"/>
          <p14:tracePt t="139343" x="7407275" y="6132513"/>
          <p14:tracePt t="139360" x="7429500" y="6132513"/>
          <p14:tracePt t="139480" x="7435850" y="6132513"/>
          <p14:tracePt t="139496" x="7446963" y="6126163"/>
          <p14:tracePt t="139508" x="7451725" y="6126163"/>
          <p14:tracePt t="139526" x="7458075" y="6121400"/>
          <p14:tracePt t="139527" x="7469188" y="6115050"/>
          <p14:tracePt t="139543" x="7480300" y="6115050"/>
          <p14:tracePt t="139559" x="7515225" y="6108700"/>
          <p14:tracePt t="139577" x="7543800" y="6103938"/>
          <p14:tracePt t="139593" x="7583488" y="6097588"/>
          <p14:tracePt t="139609" x="7612063" y="6092825"/>
          <p14:tracePt t="139627" x="7635875" y="6086475"/>
          <p14:tracePt t="139643" x="7651750" y="6080125"/>
          <p14:tracePt t="139660" x="7669213" y="6080125"/>
          <p14:tracePt t="139677" x="7680325" y="6075363"/>
          <p14:tracePt t="139693" x="7693025" y="6075363"/>
          <p14:tracePt t="139710" x="7704138" y="6075363"/>
          <p14:tracePt t="139726" x="7715250" y="6075363"/>
          <p14:tracePt t="139743" x="7726363" y="6069013"/>
          <p14:tracePt t="139759" x="7737475" y="6069013"/>
          <p14:tracePt t="139776" x="7750175" y="6069013"/>
          <p14:tracePt t="139824" x="7754938" y="6069013"/>
          <p14:tracePt t="139856" x="7761288" y="6069013"/>
          <p14:tracePt t="140591" x="0" y="0"/>
        </p14:tracePtLst>
        <p14:tracePtLst>
          <p14:tracePt t="142970" x="7954963" y="5497513"/>
          <p14:tracePt t="143105" x="7950200" y="5503863"/>
          <p14:tracePt t="143123" x="7943850" y="5503863"/>
          <p14:tracePt t="143129" x="7937500" y="5508625"/>
          <p14:tracePt t="143145" x="7932738" y="5508625"/>
          <p14:tracePt t="143161" x="7926388" y="5514975"/>
          <p14:tracePt t="143177" x="7915275" y="5521325"/>
          <p14:tracePt t="143193" x="7904163" y="5526088"/>
          <p14:tracePt t="143209" x="7851775" y="5554663"/>
          <p14:tracePt t="143225" x="7807325" y="5578475"/>
          <p14:tracePt t="143241" x="7766050" y="5600700"/>
          <p14:tracePt t="143253" x="7754938" y="5607050"/>
          <p14:tracePt t="143260" x="7743825" y="5618163"/>
          <p14:tracePt t="143277" x="7732713" y="5622925"/>
          <p14:tracePt t="143294" x="7721600" y="5635625"/>
          <p14:tracePt t="143310" x="7704138" y="5651500"/>
          <p14:tracePt t="143327" x="7675563" y="5680075"/>
          <p14:tracePt t="143344" x="7646988" y="5721350"/>
          <p14:tracePt t="143360" x="7589838" y="5807075"/>
          <p14:tracePt t="143378" x="7561263" y="5857875"/>
          <p14:tracePt t="143393" x="7537450" y="5886450"/>
          <p14:tracePt t="143411" x="7521575" y="5921375"/>
          <p14:tracePt t="143427" x="7504113" y="5961063"/>
          <p14:tracePt t="143444" x="7493000" y="6007100"/>
          <p14:tracePt t="143460" x="7486650" y="6046788"/>
          <p14:tracePt t="143477" x="7480300" y="6086475"/>
          <p14:tracePt t="143494" x="7480300" y="6115050"/>
          <p14:tracePt t="143510" x="7480300" y="6137275"/>
          <p14:tracePt t="143527" x="7486650" y="6165850"/>
          <p14:tracePt t="143544" x="7497763" y="6207125"/>
          <p14:tracePt t="143560" x="7532688" y="6269038"/>
          <p14:tracePt t="143577" x="7550150" y="6308725"/>
          <p14:tracePt t="143594" x="7566025" y="6332538"/>
          <p14:tracePt t="143611" x="7589838" y="6354763"/>
          <p14:tracePt t="143627" x="7600950" y="6361113"/>
          <p14:tracePt t="143644" x="7623175" y="6365875"/>
          <p14:tracePt t="143660" x="7646988" y="6378575"/>
          <p14:tracePt t="143677" x="7669213" y="6394450"/>
          <p14:tracePt t="143694" x="7693025" y="6400800"/>
          <p14:tracePt t="143710" x="7721600" y="6411913"/>
          <p14:tracePt t="143728" x="7737475" y="6418263"/>
          <p14:tracePt t="143744" x="7766050" y="6435725"/>
          <p14:tracePt t="143760" x="7812088" y="6451600"/>
          <p14:tracePt t="143777" x="7851775" y="6457950"/>
          <p14:tracePt t="143794" x="7880350" y="6457950"/>
          <p14:tracePt t="143811" x="7908925" y="6457950"/>
          <p14:tracePt t="143827" x="7921625" y="6457950"/>
          <p14:tracePt t="143844" x="7932738" y="6457950"/>
          <p14:tracePt t="143860" x="7954963" y="6451600"/>
          <p14:tracePt t="143877" x="8012113" y="6418263"/>
          <p14:tracePt t="143893" x="8075613" y="6372225"/>
          <p14:tracePt t="143910" x="8108950" y="6350000"/>
          <p14:tracePt t="143927" x="8126413" y="6332538"/>
          <p14:tracePt t="143944" x="8137525" y="6332538"/>
          <p14:tracePt t="143960" x="8166100" y="6303963"/>
          <p14:tracePt t="143977" x="8194675" y="6269038"/>
          <p14:tracePt t="143993" x="8223250" y="6229350"/>
          <p14:tracePt t="144010" x="8247063" y="6189663"/>
          <p14:tracePt t="144027" x="8269288" y="6161088"/>
          <p14:tracePt t="144044" x="8286750" y="6137275"/>
          <p14:tracePt t="144060" x="8297863" y="6103938"/>
          <p14:tracePt t="144077" x="8315325" y="6069013"/>
          <p14:tracePt t="144094" x="8326438" y="6040438"/>
          <p14:tracePt t="144111" x="8332788" y="6007100"/>
          <p14:tracePt t="144127" x="8337550" y="5978525"/>
          <p14:tracePt t="144144" x="8343900" y="5954713"/>
          <p14:tracePt t="144160" x="8343900" y="5921375"/>
          <p14:tracePt t="144177" x="8343900" y="5903913"/>
          <p14:tracePt t="144193" x="8343900" y="5868988"/>
          <p14:tracePt t="144210" x="8332788" y="5840413"/>
          <p14:tracePt t="144227" x="8321675" y="5807075"/>
          <p14:tracePt t="144244" x="8297863" y="5772150"/>
          <p14:tracePt t="144260" x="8251825" y="5715000"/>
          <p14:tracePt t="144277" x="8189913" y="5657850"/>
          <p14:tracePt t="144294" x="8115300" y="5594350"/>
          <p14:tracePt t="144310" x="8040688" y="5537200"/>
          <p14:tracePt t="144327" x="7966075" y="5492750"/>
          <p14:tracePt t="144344" x="7926388" y="5457825"/>
          <p14:tracePt t="144360" x="7869238" y="5435600"/>
          <p14:tracePt t="144378" x="7847013" y="5429250"/>
          <p14:tracePt t="144394" x="7835900" y="5429250"/>
          <p14:tracePt t="144411" x="7829550" y="5429250"/>
          <p14:tracePt t="144427" x="7818438" y="5429250"/>
          <p14:tracePt t="144444" x="7789863" y="5440363"/>
          <p14:tracePt t="144460" x="7750175" y="5468938"/>
          <p14:tracePt t="144478" x="7697788" y="5508625"/>
          <p14:tracePt t="144493" x="7658100" y="5543550"/>
          <p14:tracePt t="144510" x="7629525" y="5565775"/>
          <p14:tracePt t="144527" x="7623175" y="5578475"/>
          <p14:tracePt t="144817" x="7623175" y="5583238"/>
          <p14:tracePt t="144865" x="7623175" y="5589588"/>
          <p14:tracePt t="144873" x="7629525" y="5589588"/>
          <p14:tracePt t="144881" x="7635875" y="5594350"/>
          <p14:tracePt t="144889" x="7640638" y="5594350"/>
          <p14:tracePt t="144896" x="7651750" y="5600700"/>
          <p14:tracePt t="144910" x="7680325" y="5600700"/>
          <p14:tracePt t="144927" x="7704138" y="5607050"/>
          <p14:tracePt t="144943" x="7743825" y="5607050"/>
          <p14:tracePt t="144960" x="7818438" y="5611813"/>
          <p14:tracePt t="144977" x="7875588" y="5611813"/>
          <p14:tracePt t="144993" x="7937500" y="5611813"/>
          <p14:tracePt t="145010" x="7989888" y="5607050"/>
          <p14:tracePt t="145028" x="8035925" y="5600700"/>
          <p14:tracePt t="145043" x="8069263" y="5594350"/>
          <p14:tracePt t="145061" x="8093075" y="5589588"/>
          <p14:tracePt t="145077" x="8104188" y="5589588"/>
          <p14:tracePt t="145094" x="8126413" y="5583238"/>
          <p14:tracePt t="145110" x="8154988" y="5578475"/>
          <p14:tracePt t="145127" x="8194675" y="5578475"/>
          <p14:tracePt t="145143" x="8247063" y="5572125"/>
          <p14:tracePt t="145160" x="8326438" y="5572125"/>
          <p14:tracePt t="145177" x="8378825" y="5572125"/>
          <p14:tracePt t="145193" x="8423275" y="5578475"/>
          <p14:tracePt t="145210" x="8458200" y="5578475"/>
          <p14:tracePt t="145227" x="8475663" y="5589588"/>
          <p14:tracePt t="145393" x="8486775" y="5589588"/>
          <p14:tracePt t="145409" x="8504238" y="5594350"/>
          <p14:tracePt t="145420" x="8521700" y="5607050"/>
          <p14:tracePt t="145426" x="8532813" y="5618163"/>
          <p14:tracePt t="145427" x="8555038" y="5622925"/>
          <p14:tracePt t="145443" x="8561388" y="5629275"/>
          <p14:tracePt t="146025" x="8555038" y="5629275"/>
          <p14:tracePt t="146042" x="8543925" y="5635625"/>
          <p14:tracePt t="146065" x="8537575" y="5640388"/>
          <p14:tracePt t="146081" x="8532813" y="5640388"/>
          <p14:tracePt t="146945" x="8521700" y="5640388"/>
          <p14:tracePt t="146969" x="8515350" y="5646738"/>
          <p14:tracePt t="146993" x="8509000" y="5646738"/>
          <p14:tracePt t="147041" x="8509000" y="5651500"/>
          <p14:tracePt t="147313" x="8509000" y="5657850"/>
          <p14:tracePt t="147353" x="8504238" y="5664200"/>
          <p14:tracePt t="149906" x="8497888" y="5664200"/>
          <p14:tracePt t="150009" x="8497888" y="5668963"/>
          <p14:tracePt t="150010" x="8493125" y="5675313"/>
          <p14:tracePt t="150026" x="8486775" y="5680075"/>
          <p14:tracePt t="150027" x="8480425" y="5703888"/>
          <p14:tracePt t="150044" x="8475663" y="5737225"/>
          <p14:tracePt t="150060" x="8475663" y="5783263"/>
          <p14:tracePt t="150077" x="8469313" y="5822950"/>
          <p14:tracePt t="150093" x="8469313" y="5857875"/>
          <p14:tracePt t="150110" x="8469313" y="5875338"/>
          <p14:tracePt t="150297" x="8469313" y="5880100"/>
          <p14:tracePt t="150305" x="8469313" y="5886450"/>
          <p14:tracePt t="150308" x="8469313" y="5892800"/>
          <p14:tracePt t="150319" x="8469313" y="5903913"/>
          <p14:tracePt t="150327" x="8469313" y="5921375"/>
          <p14:tracePt t="150343" x="8469313" y="5932488"/>
          <p14:tracePt t="151289" x="8469313" y="5937250"/>
          <p14:tracePt t="151328" x="8458200" y="5937250"/>
          <p14:tracePt t="151337" x="8451850" y="5949950"/>
          <p14:tracePt t="151344" x="8451850" y="5972175"/>
          <p14:tracePt t="151345" x="8447088" y="5994400"/>
          <p14:tracePt t="151360" x="8447088" y="6057900"/>
          <p14:tracePt t="151377" x="8447088" y="6092825"/>
          <p14:tracePt t="151393" x="8447088" y="6121400"/>
          <p14:tracePt t="151410" x="8447088" y="6132513"/>
          <p14:tracePt t="151560" x="8447088" y="6137275"/>
          <p14:tracePt t="151569" x="8447088" y="6143625"/>
          <p14:tracePt t="151576" x="8451850" y="6154738"/>
          <p14:tracePt t="151593" x="8458200" y="6161088"/>
          <p14:tracePt t="151593" x="8458200" y="6172200"/>
          <p14:tracePt t="151610" x="8458200" y="6178550"/>
          <p14:tracePt t="151626" x="8464550" y="6183313"/>
          <p14:tracePt t="151643" x="8469313" y="6189663"/>
          <p14:tracePt t="154016" x="8469313" y="6194425"/>
          <p14:tracePt t="154064" x="8469313" y="6223000"/>
          <p14:tracePt t="154073" x="8493125" y="6275388"/>
          <p14:tracePt t="154080" x="8509000" y="6326188"/>
          <p14:tracePt t="154093" x="8526463" y="6378575"/>
          <p14:tracePt t="154094" x="8566150" y="6451600"/>
          <p14:tracePt t="154110" x="8589963" y="6508750"/>
          <p14:tracePt t="154126" x="8607425" y="6554788"/>
          <p14:tracePt t="154143" x="8612188" y="6565900"/>
          <p14:tracePt t="154160" x="8618538" y="6565900"/>
          <p14:tracePt t="154464" x="8623300" y="6565900"/>
          <p14:tracePt t="154528" x="8623300" y="6561138"/>
          <p14:tracePt t="154537" x="8623300" y="6554788"/>
          <p14:tracePt t="154568" x="8623300" y="6543675"/>
          <p14:tracePt t="154576" x="8623300" y="6532563"/>
          <p14:tracePt t="154584" x="8623300" y="6521450"/>
          <p14:tracePt t="154592" x="8612188" y="6497638"/>
          <p14:tracePt t="154610" x="8607425" y="6486525"/>
          <p14:tracePt t="154633" x="8601075" y="6480175"/>
          <p14:tracePt t="156394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4|16.7|1|16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2|1.2|0.9|2.4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7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3|16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6|1.8|83.3|5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10.9|0.9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15.5|1.2|33.2|34.4|1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8|6.3|3.6|10.6|10.5|2.4|2.2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7|39.4|0.8|16.5|0.9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.1|1.6|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42.5|1.2|23.3|0.8|1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8.7|87.9|3|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8.3|2.3|17.9|1.2|2.4|0.7|34.2|2.1|1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9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05.8"/>
</p:tagLst>
</file>

<file path=ppt/theme/theme1.xml><?xml version="1.0" encoding="utf-8"?>
<a:theme xmlns:a="http://schemas.openxmlformats.org/drawingml/2006/main" name="radiochem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radiochem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radioche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oche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oche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oche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oche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oche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oche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radiochem</Template>
  <TotalTime>2169</TotalTime>
  <Pages>23</Pages>
  <Words>1590</Words>
  <Application>Microsoft Office PowerPoint</Application>
  <PresentationFormat>Letter Paper (8.5x11 in)</PresentationFormat>
  <Paragraphs>349</Paragraphs>
  <Slides>24</Slides>
  <Notes>20</Notes>
  <HiddenSlides>0</HiddenSlides>
  <MMClips>24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radiochem</vt:lpstr>
      <vt:lpstr>Equation</vt:lpstr>
      <vt:lpstr>KGPlot</vt:lpstr>
      <vt:lpstr>CHEM 702:  Lecture 6 Radioactive Decay Kinetics Part 1</vt:lpstr>
      <vt:lpstr>Introduction to Radioactive Decay</vt:lpstr>
      <vt:lpstr>Basic decay equations</vt:lpstr>
      <vt:lpstr>Radioactivity as Statistical Phenomenon: Binomial Distribution</vt:lpstr>
      <vt:lpstr>Radioactivity as Statistical Phenomenon:  Error from Counting</vt:lpstr>
      <vt:lpstr>Decay Statistics</vt:lpstr>
      <vt:lpstr>Decay Statistics</vt:lpstr>
      <vt:lpstr>Decay Statistics</vt:lpstr>
      <vt:lpstr>Expected Standard Deviation</vt:lpstr>
      <vt:lpstr>Measured Activity</vt:lpstr>
      <vt:lpstr>Half Life and Decay Constant</vt:lpstr>
      <vt:lpstr>Exponential Decay</vt:lpstr>
      <vt:lpstr>Gamma decay and Mossbauer Spectroscopy</vt:lpstr>
      <vt:lpstr>Important Equations!</vt:lpstr>
      <vt:lpstr>Half-life calculation</vt:lpstr>
      <vt:lpstr>Half-life calculation</vt:lpstr>
      <vt:lpstr>Counting</vt:lpstr>
      <vt:lpstr>Decay Scheme</vt:lpstr>
      <vt:lpstr>Specific activity</vt:lpstr>
      <vt:lpstr>Specific Activity</vt:lpstr>
      <vt:lpstr>Specific Activity</vt:lpstr>
      <vt:lpstr>Specific activity with carrier</vt:lpstr>
      <vt:lpstr>Lifetime</vt:lpstr>
      <vt:lpstr>Mixtures of radionuclides</vt:lpstr>
    </vt:vector>
  </TitlesOfParts>
  <Company>UNLV HRC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Decay Kinetics</dc:title>
  <dc:creator>Ken Czerwinski</dc:creator>
  <cp:lastModifiedBy>Ken</cp:lastModifiedBy>
  <cp:revision>79</cp:revision>
  <cp:lastPrinted>2001-02-05T22:57:01Z</cp:lastPrinted>
  <dcterms:created xsi:type="dcterms:W3CDTF">2004-06-10T18:10:13Z</dcterms:created>
  <dcterms:modified xsi:type="dcterms:W3CDTF">2014-10-20T02:15:54Z</dcterms:modified>
</cp:coreProperties>
</file>